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Aimes Housing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Simarpreet Singh</a:t>
            </a:r>
          </a:p>
          <a:p>
            <a:r>
              <a:rPr lang="en-US" sz="2000" dirty="0" smtClean="0"/>
              <a:t>December 7,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consists of a database with various features that affect the value of the property prices.</a:t>
            </a:r>
          </a:p>
          <a:p>
            <a:r>
              <a:rPr lang="en-US" dirty="0" smtClean="0"/>
              <a:t>Historical data on the current pricing is available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327716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the project is to develop a  model that can provide the use with a estimate of the price taking the features and attributes into consideration.</a:t>
            </a:r>
          </a:p>
          <a:p>
            <a:r>
              <a:rPr lang="en-US" dirty="0" smtClean="0"/>
              <a:t>The model should work with a performance score that best represents the data in a clear and concise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4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 House Value: $181,469</a:t>
            </a:r>
          </a:p>
          <a:p>
            <a:r>
              <a:rPr lang="en-US" dirty="0" smtClean="0"/>
              <a:t>Max House Value: $611,657</a:t>
            </a:r>
          </a:p>
          <a:p>
            <a:r>
              <a:rPr lang="en-US" dirty="0" smtClean="0"/>
              <a:t>Min House Value: $12,789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6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Price Spread</a:t>
            </a:r>
            <a:endParaRPr lang="en-US" dirty="0"/>
          </a:p>
        </p:txBody>
      </p:sp>
      <p:pic>
        <p:nvPicPr>
          <p:cNvPr id="4" name="Content Placeholder 3" descr="HIst(AIMes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19" r="-20819"/>
          <a:stretch>
            <a:fillRect/>
          </a:stretch>
        </p:blipFill>
        <p:spPr>
          <a:xfrm>
            <a:off x="163866" y="1925291"/>
            <a:ext cx="9326640" cy="4751785"/>
          </a:xfrm>
        </p:spPr>
      </p:pic>
    </p:spTree>
    <p:extLst>
      <p:ext uri="{BB962C8B-B14F-4D97-AF65-F5344CB8AC3E}">
        <p14:creationId xmlns:p14="http://schemas.microsoft.com/office/powerpoint/2010/main" val="92174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PRICE CORELATION</a:t>
            </a:r>
            <a:endParaRPr lang="en-US" dirty="0"/>
          </a:p>
        </p:txBody>
      </p:sp>
      <p:pic>
        <p:nvPicPr>
          <p:cNvPr id="4" name="Content Placeholder 3" descr="HEAT(SP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58" r="-11258"/>
          <a:stretch>
            <a:fillRect/>
          </a:stretch>
        </p:blipFill>
        <p:spPr>
          <a:xfrm>
            <a:off x="-122899" y="1720474"/>
            <a:ext cx="9545127" cy="5038530"/>
          </a:xfrm>
        </p:spPr>
      </p:pic>
    </p:spTree>
    <p:extLst>
      <p:ext uri="{BB962C8B-B14F-4D97-AF65-F5344CB8AC3E}">
        <p14:creationId xmlns:p14="http://schemas.microsoft.com/office/powerpoint/2010/main" val="49323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the Quality, the combined sqft of the houses was the second biggest factor.</a:t>
            </a:r>
          </a:p>
          <a:p>
            <a:r>
              <a:rPr lang="en-US" dirty="0" smtClean="0"/>
              <a:t>Location also played a big role in influencing the price and when location combined with pricing, becomes a heavy weighted influencer.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1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Calibration of models regularly to reflect real time change.</a:t>
            </a:r>
          </a:p>
          <a:p>
            <a:r>
              <a:rPr lang="en-US" dirty="0" smtClean="0"/>
              <a:t>Better interaction of data and inclusion of outliers in a fashion that reflects proper collection of data.</a:t>
            </a:r>
          </a:p>
          <a:p>
            <a:r>
              <a:rPr lang="en-US" dirty="0" smtClean="0"/>
              <a:t>Optimization can be done through using various modeling techniques and engineering features that can predict prices in a reasonable margin.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4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76</TotalTime>
  <Words>209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Folio</vt:lpstr>
      <vt:lpstr>Aimes Housing Project</vt:lpstr>
      <vt:lpstr>Introduction</vt:lpstr>
      <vt:lpstr>Objectives</vt:lpstr>
      <vt:lpstr>Basic Observation</vt:lpstr>
      <vt:lpstr>Sale Price Spread</vt:lpstr>
      <vt:lpstr>SALE PRICE CORELATION</vt:lpstr>
      <vt:lpstr>RELATION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Aimes Housing Project</dc:title>
  <dc:creator>Sam Singh</dc:creator>
  <cp:lastModifiedBy>Sam Singh</cp:lastModifiedBy>
  <cp:revision>5</cp:revision>
  <dcterms:created xsi:type="dcterms:W3CDTF">2018-12-07T14:28:22Z</dcterms:created>
  <dcterms:modified xsi:type="dcterms:W3CDTF">2018-12-07T15:44:57Z</dcterms:modified>
</cp:coreProperties>
</file>