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6" r:id="rId4"/>
    <p:sldId id="260" r:id="rId5"/>
    <p:sldId id="261" r:id="rId6"/>
    <p:sldId id="269" r:id="rId7"/>
    <p:sldId id="268" r:id="rId8"/>
    <p:sldId id="262" r:id="rId9"/>
    <p:sldId id="270" r:id="rId10"/>
    <p:sldId id="271" r:id="rId11"/>
    <p:sldId id="258" r:id="rId12"/>
    <p:sldId id="259" r:id="rId13"/>
    <p:sldId id="264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30" autoAdjust="0"/>
  </p:normalViewPr>
  <p:slideViewPr>
    <p:cSldViewPr snapToGrid="0" snapToObjects="1">
      <p:cViewPr varScale="1">
        <p:scale>
          <a:sx n="97" d="100"/>
          <a:sy n="97" d="100"/>
        </p:scale>
        <p:origin x="-1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3A9AC-3B0C-BF44-8760-61738046A395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CFA1A-929A-0A4B-BC69-015DEEEE8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A1A-929A-0A4B-BC69-015DEEEE89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3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A1A-929A-0A4B-BC69-015DEEEE89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97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really Earth</a:t>
            </a:r>
            <a:r>
              <a:rPr lang="en-US" baseline="0" dirty="0" smtClean="0"/>
              <a:t> shattering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A1A-929A-0A4B-BC69-015DEEEE89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8457-DD70-684D-9BF6-32E7058AB90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BB8F-697B-7A4F-8ADA-4CD27734D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8457-DD70-684D-9BF6-32E7058AB90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BB8F-697B-7A4F-8ADA-4CD27734D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8457-DD70-684D-9BF6-32E7058AB90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BB8F-697B-7A4F-8ADA-4CD27734D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8457-DD70-684D-9BF6-32E7058AB90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BB8F-697B-7A4F-8ADA-4CD27734D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8457-DD70-684D-9BF6-32E7058AB90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BB8F-697B-7A4F-8ADA-4CD27734D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8457-DD70-684D-9BF6-32E7058AB90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BB8F-697B-7A4F-8ADA-4CD27734D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8457-DD70-684D-9BF6-32E7058AB90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BB8F-697B-7A4F-8ADA-4CD27734D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8457-DD70-684D-9BF6-32E7058AB90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BB8F-697B-7A4F-8ADA-4CD27734D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8457-DD70-684D-9BF6-32E7058AB90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BB8F-697B-7A4F-8ADA-4CD27734D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8457-DD70-684D-9BF6-32E7058AB90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BB8F-697B-7A4F-8ADA-4CD27734DE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8457-DD70-684D-9BF6-32E7058AB90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4BBB8F-697B-7A4F-8ADA-4CD27734DE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4BBB8F-697B-7A4F-8ADA-4CD27734DE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B1A8457-DD70-684D-9BF6-32E7058AB90E}" type="datetimeFigureOut">
              <a:rPr lang="en-US" smtClean="0"/>
              <a:t>2/22/16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Yelp: Business/Restaurant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 – DC – 10 Final Project</a:t>
            </a:r>
          </a:p>
          <a:p>
            <a:r>
              <a:rPr lang="en-US" dirty="0" smtClean="0"/>
              <a:t>Sam Sisto</a:t>
            </a:r>
          </a:p>
          <a:p>
            <a:r>
              <a:rPr lang="en-US" dirty="0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3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286"/>
            <a:ext cx="7620000" cy="4800600"/>
          </a:xfrm>
        </p:spPr>
        <p:txBody>
          <a:bodyPr/>
          <a:lstStyle/>
          <a:p>
            <a:r>
              <a:rPr lang="en-US" dirty="0" smtClean="0"/>
              <a:t>Further NLP Analysis</a:t>
            </a:r>
          </a:p>
          <a:p>
            <a:pPr lvl="1"/>
            <a:r>
              <a:rPr lang="en-US" dirty="0" smtClean="0"/>
              <a:t>Cycle through different parameters</a:t>
            </a:r>
          </a:p>
          <a:p>
            <a:pPr lvl="1"/>
            <a:r>
              <a:rPr lang="en-US" dirty="0" err="1" smtClean="0"/>
              <a:t>TextBlob</a:t>
            </a:r>
            <a:r>
              <a:rPr lang="en-US" dirty="0" smtClean="0"/>
              <a:t> sentiment</a:t>
            </a:r>
          </a:p>
          <a:p>
            <a:r>
              <a:rPr lang="en-US" dirty="0" smtClean="0"/>
              <a:t>LDA</a:t>
            </a:r>
          </a:p>
          <a:p>
            <a:pPr lvl="1"/>
            <a:r>
              <a:rPr lang="en-US" dirty="0" smtClean="0"/>
              <a:t>“Topics” are all quite similar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2-21 at 10.20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3" y="3081901"/>
            <a:ext cx="5638800" cy="3263900"/>
          </a:xfrm>
          <a:prstGeom prst="rect">
            <a:avLst/>
          </a:prstGeom>
        </p:spPr>
      </p:pic>
      <p:pic>
        <p:nvPicPr>
          <p:cNvPr id="7" name="Picture 6" descr="Screen Shot 2016-02-21 at 10.27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7" y="6310491"/>
            <a:ext cx="2882900" cy="368300"/>
          </a:xfrm>
          <a:prstGeom prst="rect">
            <a:avLst/>
          </a:prstGeom>
        </p:spPr>
      </p:pic>
      <p:pic>
        <p:nvPicPr>
          <p:cNvPr id="9" name="Picture 8" descr="Screen Shot 2016-02-21 at 10.28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82" y="6296971"/>
            <a:ext cx="14097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1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We can do a pretty good job of predicting a reviews rating from text</a:t>
            </a:r>
          </a:p>
          <a:p>
            <a:endParaRPr lang="en-US" dirty="0"/>
          </a:p>
          <a:p>
            <a:r>
              <a:rPr lang="en-US" dirty="0" smtClean="0"/>
              <a:t>These are models that could be used as part of a larger, more complex recommendation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vs. Textual Data</a:t>
            </a:r>
          </a:p>
          <a:p>
            <a:pPr lvl="1"/>
            <a:r>
              <a:rPr lang="en-US" dirty="0" smtClean="0"/>
              <a:t>Visualizations, models, etc.</a:t>
            </a:r>
          </a:p>
          <a:p>
            <a:endParaRPr lang="en-US" dirty="0" smtClean="0"/>
          </a:p>
          <a:p>
            <a:r>
              <a:rPr lang="en-US" dirty="0" smtClean="0"/>
              <a:t>Getting hung up on collecting data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More time interpreting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0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recommendation system</a:t>
            </a:r>
          </a:p>
          <a:p>
            <a:pPr lvl="1"/>
            <a:r>
              <a:rPr lang="en-US" dirty="0" smtClean="0"/>
              <a:t>Higher sentiment = recommend similar businesses/categories</a:t>
            </a:r>
          </a:p>
          <a:p>
            <a:endParaRPr lang="en-US" dirty="0"/>
          </a:p>
          <a:p>
            <a:r>
              <a:rPr lang="en-US" dirty="0" smtClean="0"/>
              <a:t>Incorporate “Check-In” and “Tips”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7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predict a users business/restaurant preferences based on reviews, past visits, demographics, etc.?</a:t>
            </a:r>
          </a:p>
          <a:p>
            <a:endParaRPr lang="en-US" dirty="0"/>
          </a:p>
          <a:p>
            <a:r>
              <a:rPr lang="en-US" dirty="0" smtClean="0"/>
              <a:t>Complexity of this question</a:t>
            </a:r>
          </a:p>
          <a:p>
            <a:pPr lvl="1"/>
            <a:r>
              <a:rPr lang="en-US" dirty="0" smtClean="0"/>
              <a:t>Recommendation system</a:t>
            </a:r>
          </a:p>
          <a:p>
            <a:pPr lvl="1"/>
            <a:r>
              <a:rPr lang="en-US" dirty="0" smtClean="0"/>
              <a:t>Supervised vs. Unsupervised learning</a:t>
            </a:r>
          </a:p>
          <a:p>
            <a:pPr lvl="1"/>
            <a:r>
              <a:rPr lang="en-US" dirty="0" smtClean="0"/>
              <a:t>Spam vs. Ham example</a:t>
            </a:r>
          </a:p>
          <a:p>
            <a:endParaRPr lang="en-US" dirty="0"/>
          </a:p>
          <a:p>
            <a:r>
              <a:rPr lang="en-US" dirty="0" smtClean="0"/>
              <a:t>Project shift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ive </a:t>
            </a:r>
            <a:r>
              <a:rPr lang="en-US" dirty="0" smtClean="0"/>
              <a:t>into Yelp academic dataset</a:t>
            </a:r>
          </a:p>
        </p:txBody>
      </p:sp>
    </p:spTree>
    <p:extLst>
      <p:ext uri="{BB962C8B-B14F-4D97-AF65-F5344CB8AC3E}">
        <p14:creationId xmlns:p14="http://schemas.microsoft.com/office/powerpoint/2010/main" val="344279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Yelp </a:t>
            </a:r>
            <a:r>
              <a:rPr lang="en-US" dirty="0"/>
              <a:t>academic </a:t>
            </a:r>
            <a:r>
              <a:rPr lang="en-US" dirty="0" smtClean="0"/>
              <a:t>data set</a:t>
            </a:r>
          </a:p>
          <a:p>
            <a:pPr lvl="1"/>
            <a:r>
              <a:rPr lang="en-US" dirty="0" smtClean="0"/>
              <a:t>Top businesses/restaurants from area surrounding 30 large research universities</a:t>
            </a:r>
          </a:p>
          <a:p>
            <a:pPr lvl="1"/>
            <a:r>
              <a:rPr lang="en-US" dirty="0" smtClean="0"/>
              <a:t>Three pieces of information: business info, user info and review info</a:t>
            </a:r>
          </a:p>
          <a:p>
            <a:pPr lvl="1"/>
            <a:endParaRPr lang="en-US" dirty="0"/>
          </a:p>
          <a:p>
            <a:r>
              <a:rPr lang="en-US" dirty="0"/>
              <a:t>Loading data </a:t>
            </a:r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JSON format</a:t>
            </a:r>
          </a:p>
          <a:p>
            <a:pPr lvl="1"/>
            <a:endParaRPr lang="en-US" dirty="0"/>
          </a:p>
          <a:p>
            <a:r>
              <a:rPr lang="en-US" dirty="0"/>
              <a:t>Cleaning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Merging datasets, renaming columns</a:t>
            </a:r>
          </a:p>
          <a:p>
            <a:pPr lvl="1"/>
            <a:r>
              <a:rPr lang="en-US" dirty="0" smtClean="0"/>
              <a:t>Getting “funny”, “cool”, “useful” votes from reviews</a:t>
            </a:r>
          </a:p>
          <a:p>
            <a:pPr lvl="1"/>
            <a:r>
              <a:rPr lang="en-US" dirty="0" smtClean="0"/>
              <a:t>Categories column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6-02-21 at 8.42.5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0" t="34678" r="58188" b="36225"/>
          <a:stretch/>
        </p:blipFill>
        <p:spPr>
          <a:xfrm>
            <a:off x="6741688" y="3574671"/>
            <a:ext cx="1335512" cy="28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3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r>
              <a:rPr lang="en-US" dirty="0" smtClean="0"/>
              <a:t>Script to use user URL’s to get additional information</a:t>
            </a:r>
          </a:p>
          <a:p>
            <a:endParaRPr lang="en-US" dirty="0"/>
          </a:p>
          <a:p>
            <a:r>
              <a:rPr lang="en-US" dirty="0" smtClean="0"/>
              <a:t>MVP approach</a:t>
            </a:r>
          </a:p>
          <a:p>
            <a:pPr lvl="1"/>
            <a:r>
              <a:rPr lang="en-US" dirty="0" smtClean="0"/>
              <a:t>Use subset of data</a:t>
            </a:r>
          </a:p>
          <a:p>
            <a:pPr lvl="1"/>
            <a:r>
              <a:rPr lang="en-US" dirty="0" smtClean="0"/>
              <a:t>Full pass through the data science pipeline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305" y="4505380"/>
            <a:ext cx="9144000" cy="9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26083" cy="1143000"/>
          </a:xfrm>
        </p:spPr>
        <p:txBody>
          <a:bodyPr/>
          <a:lstStyle/>
          <a:p>
            <a:r>
              <a:rPr lang="en-US" dirty="0" smtClean="0"/>
              <a:t>Data Summary &amp; Visualizations</a:t>
            </a:r>
            <a:endParaRPr lang="en-US" dirty="0"/>
          </a:p>
        </p:txBody>
      </p:sp>
      <p:pic>
        <p:nvPicPr>
          <p:cNvPr id="6" name="Picture 5" descr="Screen Shot 2016-02-21 at 9.09.1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3"/>
          <a:stretch/>
        </p:blipFill>
        <p:spPr>
          <a:xfrm>
            <a:off x="4338683" y="1804068"/>
            <a:ext cx="4038600" cy="3546664"/>
          </a:xfrm>
          <a:prstGeom prst="rect">
            <a:avLst/>
          </a:prstGeom>
        </p:spPr>
      </p:pic>
      <p:pic>
        <p:nvPicPr>
          <p:cNvPr id="7" name="Picture 6" descr="Screen Shot 2016-02-21 at 9.09.1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45"/>
          <a:stretch/>
        </p:blipFill>
        <p:spPr>
          <a:xfrm>
            <a:off x="234618" y="2327829"/>
            <a:ext cx="4038600" cy="723081"/>
          </a:xfrm>
          <a:prstGeom prst="rect">
            <a:avLst/>
          </a:prstGeom>
        </p:spPr>
      </p:pic>
      <p:pic>
        <p:nvPicPr>
          <p:cNvPr id="8" name="Picture 7" descr="Screen Shot 2016-02-21 at 9.09.1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68862"/>
          <a:stretch/>
        </p:blipFill>
        <p:spPr>
          <a:xfrm>
            <a:off x="260804" y="3744896"/>
            <a:ext cx="4038600" cy="8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9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 (cont.)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88216"/>
            <a:ext cx="7228539" cy="528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7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" y="1505812"/>
            <a:ext cx="8340143" cy="50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7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Review text to predict review rating</a:t>
            </a:r>
          </a:p>
          <a:p>
            <a:pPr lvl="1"/>
            <a:r>
              <a:rPr lang="en-US" dirty="0" smtClean="0"/>
              <a:t>Review text to predict overall business rating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2-21 at 9.36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199" y="3012582"/>
            <a:ext cx="3717959" cy="2473817"/>
          </a:xfrm>
          <a:prstGeom prst="rect">
            <a:avLst/>
          </a:prstGeom>
        </p:spPr>
      </p:pic>
      <p:pic>
        <p:nvPicPr>
          <p:cNvPr id="6" name="Picture 5" descr="Screen Shot 2016-02-21 at 9.37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16" y="2947506"/>
            <a:ext cx="3912800" cy="25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1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2589891"/>
          </a:xfrm>
        </p:spPr>
        <p:txBody>
          <a:bodyPr>
            <a:normAutofit/>
          </a:bodyPr>
          <a:lstStyle/>
          <a:p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Using categories as a document term matrix</a:t>
            </a:r>
          </a:p>
          <a:p>
            <a:pPr lvl="1"/>
            <a:r>
              <a:rPr lang="en-US" dirty="0" smtClean="0"/>
              <a:t>Predict city business is located in</a:t>
            </a:r>
            <a:endParaRPr lang="en-US" dirty="0"/>
          </a:p>
        </p:txBody>
      </p:sp>
      <p:pic>
        <p:nvPicPr>
          <p:cNvPr id="6" name="Picture 5" descr="Screen Shot 2016-02-21 at 9.42.5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90"/>
          <a:stretch/>
        </p:blipFill>
        <p:spPr>
          <a:xfrm>
            <a:off x="2166554" y="3679425"/>
            <a:ext cx="3375142" cy="16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7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326</TotalTime>
  <Words>311</Words>
  <Application>Microsoft Macintosh PowerPoint</Application>
  <PresentationFormat>On-screen Show (4:3)</PresentationFormat>
  <Paragraphs>73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Yelp: Business/Restaurant Recommendation</vt:lpstr>
      <vt:lpstr>The Problem</vt:lpstr>
      <vt:lpstr>The Data</vt:lpstr>
      <vt:lpstr>Approach</vt:lpstr>
      <vt:lpstr>Data Summary &amp; Visualizations</vt:lpstr>
      <vt:lpstr>Visualizations (cont.)</vt:lpstr>
      <vt:lpstr>Visualizations (cont.)</vt:lpstr>
      <vt:lpstr>Models</vt:lpstr>
      <vt:lpstr>Models (cont.)</vt:lpstr>
      <vt:lpstr>Models (cont.)</vt:lpstr>
      <vt:lpstr>Conclusions</vt:lpstr>
      <vt:lpstr>Issues and takeaways</vt:lpstr>
      <vt:lpstr>Further work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Yelp: Business/Restaurant Recommendation</dc:title>
  <dc:creator>Samuel Sisto</dc:creator>
  <cp:lastModifiedBy>Samuel Sisto</cp:lastModifiedBy>
  <cp:revision>39</cp:revision>
  <dcterms:created xsi:type="dcterms:W3CDTF">2016-02-20T15:59:02Z</dcterms:created>
  <dcterms:modified xsi:type="dcterms:W3CDTF">2016-02-22T22:50:13Z</dcterms:modified>
</cp:coreProperties>
</file>