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801600" cy="1280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4674"/>
  </p:normalViewPr>
  <p:slideViewPr>
    <p:cSldViewPr snapToGrid="0" snapToObjects="1">
      <p:cViewPr>
        <p:scale>
          <a:sx n="49" d="100"/>
          <a:sy n="49" d="100"/>
        </p:scale>
        <p:origin x="3192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095078"/>
            <a:ext cx="10881360" cy="4456853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6723804"/>
            <a:ext cx="9601200" cy="3090756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819F-474D-DE49-B507-026E49A5FD6A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591B-D714-2B4B-9CFE-2AB633A8F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5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819F-474D-DE49-B507-026E49A5FD6A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591B-D714-2B4B-9CFE-2AB633A8F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15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681567"/>
            <a:ext cx="2760345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681567"/>
            <a:ext cx="8121015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819F-474D-DE49-B507-026E49A5FD6A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591B-D714-2B4B-9CFE-2AB633A8F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1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819F-474D-DE49-B507-026E49A5FD6A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591B-D714-2B4B-9CFE-2AB633A8F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8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3191514"/>
            <a:ext cx="11041380" cy="5325109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8567000"/>
            <a:ext cx="11041380" cy="2800349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819F-474D-DE49-B507-026E49A5FD6A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591B-D714-2B4B-9CFE-2AB633A8F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78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3407833"/>
            <a:ext cx="544068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3407833"/>
            <a:ext cx="544068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819F-474D-DE49-B507-026E49A5FD6A}" type="datetimeFigureOut">
              <a:rPr lang="en-US" smtClean="0"/>
              <a:t>7/2/21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591B-D714-2B4B-9CFE-2AB633A8F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0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681570"/>
            <a:ext cx="1104138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3138171"/>
            <a:ext cx="5415676" cy="1537969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4676140"/>
            <a:ext cx="5415676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3138171"/>
            <a:ext cx="5442347" cy="1537969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4676140"/>
            <a:ext cx="544234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819F-474D-DE49-B507-026E49A5FD6A}" type="datetimeFigureOut">
              <a:rPr lang="en-US" smtClean="0"/>
              <a:t>7/2/21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591B-D714-2B4B-9CFE-2AB633A8F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7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819F-474D-DE49-B507-026E49A5FD6A}" type="datetimeFigureOut">
              <a:rPr lang="en-US" smtClean="0"/>
              <a:t>7/2/21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591B-D714-2B4B-9CFE-2AB633A8F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28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819F-474D-DE49-B507-026E49A5FD6A}" type="datetimeFigureOut">
              <a:rPr lang="en-US" smtClean="0"/>
              <a:t>7/2/21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591B-D714-2B4B-9CFE-2AB633A8F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27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853440"/>
            <a:ext cx="4128849" cy="298704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843196"/>
            <a:ext cx="6480810" cy="9097433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3840480"/>
            <a:ext cx="4128849" cy="7114964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819F-474D-DE49-B507-026E49A5FD6A}" type="datetimeFigureOut">
              <a:rPr lang="en-US" smtClean="0"/>
              <a:t>7/2/21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591B-D714-2B4B-9CFE-2AB633A8F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12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853440"/>
            <a:ext cx="4128849" cy="298704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843196"/>
            <a:ext cx="6480810" cy="9097433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3840480"/>
            <a:ext cx="4128849" cy="7114964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819F-474D-DE49-B507-026E49A5FD6A}" type="datetimeFigureOut">
              <a:rPr lang="en-US" smtClean="0"/>
              <a:t>7/2/21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591B-D714-2B4B-9CFE-2AB633A8F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0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681570"/>
            <a:ext cx="1104138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3407833"/>
            <a:ext cx="1104138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11865189"/>
            <a:ext cx="288036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5819F-474D-DE49-B507-026E49A5FD6A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11865189"/>
            <a:ext cx="432054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11865189"/>
            <a:ext cx="288036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A591B-D714-2B4B-9CFE-2AB633A8F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96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F7036C-3DF9-D44F-978B-734EA502AFE6}"/>
              </a:ext>
            </a:extLst>
          </p:cNvPr>
          <p:cNvSpPr/>
          <p:nvPr/>
        </p:nvSpPr>
        <p:spPr>
          <a:xfrm>
            <a:off x="-93404" y="0"/>
            <a:ext cx="13002768" cy="130027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9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E8FDF5-231B-B644-8514-12139ED82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18" y="720211"/>
            <a:ext cx="11790564" cy="11491194"/>
          </a:xfrm>
          <a:prstGeom prst="rect">
            <a:avLst/>
          </a:prstGeom>
        </p:spPr>
      </p:pic>
      <p:pic>
        <p:nvPicPr>
          <p:cNvPr id="1026" name="Picture 2" descr="iot-lora-alliance-logo - Maxbyte">
            <a:extLst>
              <a:ext uri="{FF2B5EF4-FFF2-40B4-BE49-F238E27FC236}">
                <a16:creationId xmlns:a16="http://schemas.microsoft.com/office/drawing/2014/main" id="{FE454A96-9C19-0F44-A2BF-1D4A5DC4E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780000">
            <a:off x="4354991" y="8117167"/>
            <a:ext cx="4552921" cy="278486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376998-9C26-F745-8627-585CB1094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600000">
            <a:off x="7917013" y="5017165"/>
            <a:ext cx="4685522" cy="4685522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72450A4-B375-B04B-A4B7-8FA214BCF2D3}"/>
              </a:ext>
            </a:extLst>
          </p:cNvPr>
          <p:cNvSpPr/>
          <p:nvPr/>
        </p:nvSpPr>
        <p:spPr>
          <a:xfrm>
            <a:off x="212320" y="357809"/>
            <a:ext cx="12404035" cy="12284764"/>
          </a:xfrm>
          <a:prstGeom prst="roundRect">
            <a:avLst/>
          </a:prstGeom>
          <a:noFill/>
          <a:ln w="571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9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5863CA-E9FF-8549-B151-35A8399B3A2F}"/>
              </a:ext>
            </a:extLst>
          </p:cNvPr>
          <p:cNvSpPr/>
          <p:nvPr/>
        </p:nvSpPr>
        <p:spPr>
          <a:xfrm rot="-900000">
            <a:off x="76404" y="8595932"/>
            <a:ext cx="4794730" cy="31547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1" rIns="91440" bIns="45721">
            <a:spAutoFit/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pPr algn="ctr"/>
            <a:r>
              <a:rPr lang="en-US" sz="199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glow rad="383604">
                    <a:schemeClr val="accent1">
                      <a:alpha val="40000"/>
                    </a:schemeClr>
                  </a:glow>
                  <a:outerShdw blurRad="72330" dist="159543" dir="14074130" sx="99000" sy="99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212080" endPos="30004" dir="5400000" sy="-100000" algn="bl" rotWithShape="0"/>
                </a:effectLst>
                <a:latin typeface="Britannic Bold" panose="020B0903060703020204" pitchFamily="34" charset="77"/>
              </a:rPr>
              <a:t>Co</a:t>
            </a:r>
            <a:endParaRPr lang="en-US" sz="239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glow rad="383604">
                  <a:schemeClr val="accent1">
                    <a:alpha val="40000"/>
                  </a:schemeClr>
                </a:glow>
                <a:outerShdw blurRad="72330" dist="159543" dir="14074130" sx="99000" sy="99000" algn="tl" rotWithShape="0">
                  <a:schemeClr val="accent5">
                    <a:lumMod val="60000"/>
                    <a:lumOff val="40000"/>
                  </a:schemeClr>
                </a:outerShdw>
                <a:reflection blurRad="212080" endPos="30004" dir="5400000" sy="-100000" algn="bl" rotWithShape="0"/>
              </a:effectLst>
              <a:latin typeface="Britannic Bold" panose="020B0903060703020204" pitchFamily="34" charset="77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9BE19EF-A47F-D94D-9DCA-DEEC66787A9C}"/>
              </a:ext>
            </a:extLst>
          </p:cNvPr>
          <p:cNvSpPr/>
          <p:nvPr/>
        </p:nvSpPr>
        <p:spPr>
          <a:xfrm>
            <a:off x="-93400" y="1"/>
            <a:ext cx="12862153" cy="12794973"/>
          </a:xfrm>
          <a:prstGeom prst="roundRect">
            <a:avLst/>
          </a:prstGeom>
          <a:noFill/>
          <a:ln w="571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9"/>
          </a:p>
        </p:txBody>
      </p:sp>
    </p:spTree>
    <p:extLst>
      <p:ext uri="{BB962C8B-B14F-4D97-AF65-F5344CB8AC3E}">
        <p14:creationId xmlns:p14="http://schemas.microsoft.com/office/powerpoint/2010/main" val="866895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686</TotalTime>
  <Words>1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Britannic Bold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</cp:revision>
  <dcterms:created xsi:type="dcterms:W3CDTF">2021-06-22T05:47:01Z</dcterms:created>
  <dcterms:modified xsi:type="dcterms:W3CDTF">2021-07-02T22:30:20Z</dcterms:modified>
</cp:coreProperties>
</file>