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5773400" cy="34134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24" d="100"/>
          <a:sy n="24" d="100"/>
        </p:scale>
        <p:origin x="4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5586354"/>
            <a:ext cx="13407390" cy="11883837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7928477"/>
            <a:ext cx="11830050" cy="8241249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0" y="1817342"/>
            <a:ext cx="3401139" cy="289273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2" y="1817342"/>
            <a:ext cx="10006251" cy="289273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8509912"/>
            <a:ext cx="13604558" cy="14198970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22843210"/>
            <a:ext cx="13604558" cy="7466903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9086710"/>
            <a:ext cx="6703695" cy="21657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9086710"/>
            <a:ext cx="6703695" cy="21657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817350"/>
            <a:ext cx="13604558" cy="6597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7" y="8367678"/>
            <a:ext cx="6672887" cy="41008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7" y="12468547"/>
            <a:ext cx="6672887" cy="18339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5" y="8367678"/>
            <a:ext cx="6705749" cy="41008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5" y="12468547"/>
            <a:ext cx="6705749" cy="18339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2275628"/>
            <a:ext cx="5087332" cy="7964699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4914733"/>
            <a:ext cx="7985284" cy="24257566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10240328"/>
            <a:ext cx="5087332" cy="18971473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2275628"/>
            <a:ext cx="5087332" cy="7964699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4914733"/>
            <a:ext cx="7985284" cy="24257566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10240328"/>
            <a:ext cx="5087332" cy="18971473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1" y="1817350"/>
            <a:ext cx="13604558" cy="659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1" y="9086710"/>
            <a:ext cx="13604558" cy="216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31637563"/>
            <a:ext cx="3549015" cy="1817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56C0-A39F-4841-B250-5A341E072D15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39" y="31637563"/>
            <a:ext cx="5323523" cy="1817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31637563"/>
            <a:ext cx="3549015" cy="1817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95A6-D243-844C-A618-A04556BC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9BF21-6918-8A42-B4C8-BBD6BD5F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3" y="5380846"/>
            <a:ext cx="13285694" cy="28753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691F9-5ABA-2342-8409-70AD7E2F54A9}"/>
              </a:ext>
            </a:extLst>
          </p:cNvPr>
          <p:cNvSpPr txBox="1"/>
          <p:nvPr/>
        </p:nvSpPr>
        <p:spPr>
          <a:xfrm>
            <a:off x="1243854" y="806824"/>
            <a:ext cx="13285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Select radio device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FDCA58CE-CD8D-3F43-9667-86B7BE7ABC5E}"/>
              </a:ext>
            </a:extLst>
          </p:cNvPr>
          <p:cNvSpPr/>
          <p:nvPr/>
        </p:nvSpPr>
        <p:spPr>
          <a:xfrm flipH="1">
            <a:off x="5573806" y="8337176"/>
            <a:ext cx="3193676" cy="31197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FBA69-6E0F-F448-BE3D-93A9D227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3" y="5303152"/>
            <a:ext cx="13285694" cy="28753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691F9-5ABA-2342-8409-70AD7E2F54A9}"/>
              </a:ext>
            </a:extLst>
          </p:cNvPr>
          <p:cNvSpPr txBox="1"/>
          <p:nvPr/>
        </p:nvSpPr>
        <p:spPr>
          <a:xfrm>
            <a:off x="1243854" y="806824"/>
            <a:ext cx="1328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Send text messages</a:t>
            </a:r>
          </a:p>
        </p:txBody>
      </p:sp>
    </p:spTree>
    <p:extLst>
      <p:ext uri="{BB962C8B-B14F-4D97-AF65-F5344CB8AC3E}">
        <p14:creationId xmlns:p14="http://schemas.microsoft.com/office/powerpoint/2010/main" val="329561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FFB2CD-3D0B-2647-91E0-C30B6AA8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2" y="5303154"/>
            <a:ext cx="13285693" cy="28753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691F9-5ABA-2342-8409-70AD7E2F54A9}"/>
              </a:ext>
            </a:extLst>
          </p:cNvPr>
          <p:cNvSpPr txBox="1"/>
          <p:nvPr/>
        </p:nvSpPr>
        <p:spPr>
          <a:xfrm>
            <a:off x="1243854" y="806824"/>
            <a:ext cx="1328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See where your friend are</a:t>
            </a:r>
          </a:p>
        </p:txBody>
      </p:sp>
    </p:spTree>
    <p:extLst>
      <p:ext uri="{BB962C8B-B14F-4D97-AF65-F5344CB8AC3E}">
        <p14:creationId xmlns:p14="http://schemas.microsoft.com/office/powerpoint/2010/main" val="84480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1B9DD-D451-414E-B96C-3A5D2CD2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0" y="5303154"/>
            <a:ext cx="13285693" cy="28753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691F9-5ABA-2342-8409-70AD7E2F54A9}"/>
              </a:ext>
            </a:extLst>
          </p:cNvPr>
          <p:cNvSpPr txBox="1"/>
          <p:nvPr/>
        </p:nvSpPr>
        <p:spPr>
          <a:xfrm>
            <a:off x="1243854" y="806824"/>
            <a:ext cx="13285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Configure settings and view LoRa network info</a:t>
            </a:r>
          </a:p>
        </p:txBody>
      </p:sp>
    </p:spTree>
    <p:extLst>
      <p:ext uri="{BB962C8B-B14F-4D97-AF65-F5344CB8AC3E}">
        <p14:creationId xmlns:p14="http://schemas.microsoft.com/office/powerpoint/2010/main" val="331390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18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2021-07-08T05:59:51Z</dcterms:created>
  <dcterms:modified xsi:type="dcterms:W3CDTF">2021-07-08T06:06:22Z</dcterms:modified>
</cp:coreProperties>
</file>