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4aa7eb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4aa7eb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4aa7e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4aa7e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54aa7e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54aa7e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amskruthamShikshanthu/sanskritProjects/blob/main/Lessons/sapthaKakaaraaha/aagachchati/7kakaaraha.md" TargetMode="External"/><Relationship Id="rId4" Type="http://schemas.openxmlformats.org/officeDocument/2006/relationships/hyperlink" Target="https://github.com/samskruthamShikshanthu/sanskritProjects/tree/main/Lessons/kriyapadaani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कुत: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ఎక్కడినుండి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देवालयत: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దేవాలయం </a:t>
            </a:r>
            <a:r>
              <a:rPr lang="en" sz="2100">
                <a:solidFill>
                  <a:srgbClr val="38761D"/>
                </a:solidFill>
              </a:rPr>
              <a:t>నుండి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देवालय: - देवालयत:)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ఎలా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బస్సుద్వారా</a:t>
            </a:r>
            <a:r>
              <a:rPr lang="en" sz="2100">
                <a:solidFill>
                  <a:srgbClr val="38761D"/>
                </a:solidFill>
              </a:rPr>
              <a:t>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आगच्छमि  - రీక్షాద్వారా వస్తున్నాను(त्रिचक्रिका  - त्रिचक्रिकया)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1167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ఎందుకని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पठनार्थम् </a:t>
            </a: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 </a:t>
            </a:r>
            <a:r>
              <a:rPr lang="en" sz="2100">
                <a:solidFill>
                  <a:srgbClr val="38761D"/>
                </a:solidFill>
              </a:rPr>
              <a:t>చదవటానికి</a:t>
            </a:r>
            <a:r>
              <a:rPr lang="en" sz="2100">
                <a:solidFill>
                  <a:srgbClr val="38761D"/>
                </a:solidFill>
              </a:rPr>
              <a:t> 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अहं मध्याह्णकाले सार्धैकवादने  विद्यालयं देवालयत: लोकयानेन पठनार्थम्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నేను మధ్యాహ్నం ఒకటిన్నరకి విద్యాలయానికి దేవాలయం నుండి బస్సుద్వారా చదవటానికి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आगतवान्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38761D"/>
                </a:solidFill>
              </a:rPr>
              <a:t>आगतवती</a:t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38761D"/>
                </a:solidFill>
              </a:rPr>
              <a:t>మీద సప్తకకారాలు ఉపయోగించండి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क्रियापदानि</a:t>
            </a:r>
            <a:endParaRPr sz="2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BF9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धन्यवाद:</a:t>
            </a:r>
          </a:p>
        </p:txBody>
      </p:sp>
      <p:sp>
        <p:nvSpPr>
          <p:cNvPr id="120" name="Google Shape;120;p25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38761D"/>
              </a:solidFill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274E13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274E13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किम्? - ఏది?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कुत्र? - ఎక్కడ?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कति? - ఎన్ని?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कदा? - ఎప్పుడు?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कुत:? - ఎక్కడి నుండి?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कथम्? - ఎలా?</a:t>
            </a:r>
            <a:endParaRPr b="1" sz="4600">
              <a:solidFill>
                <a:srgbClr val="274E1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74E13"/>
                </a:solidFill>
              </a:rPr>
              <a:t>किमर्थम्? - ఎందుకని?</a:t>
            </a:r>
            <a:endParaRPr b="1" sz="46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1618799" y="587675"/>
            <a:ext cx="5988166" cy="15579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आगच्छति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476113" y="2639534"/>
            <a:ext cx="8273539" cy="117789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వస్తున్నది/వస్తున్నాడు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आगच्छति  -  వస్తున్నది/వస్తున్నాడు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का आगच्छति? - ఎవ్వరు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</a:t>
            </a:r>
            <a:r>
              <a:rPr lang="en" sz="2464">
                <a:solidFill>
                  <a:srgbClr val="38761D"/>
                </a:solidFill>
              </a:rPr>
              <a:t> आगच्छति - ఆడ కోడి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990000"/>
                </a:solidFill>
              </a:rPr>
              <a:t>कति कुक्कुट्य: आगच्छन्ति? - ఎన్ని కోళ్ళు వస్తున్నాయి?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कुक्कुटीचतुष्टयम् आगच्छति - నాలుగు కోళ్ళు వస్తున్నాయి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 </a:t>
            </a:r>
            <a:r>
              <a:rPr lang="en" sz="1735">
                <a:solidFill>
                  <a:srgbClr val="38761D"/>
                </a:solidFill>
              </a:rPr>
              <a:t>( for beginner learning: 1 to 4 is a group)</a:t>
            </a:r>
            <a:endParaRPr sz="1735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कुत्र आगच्छति? - ఎక్కడికి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गृहम् आगच्छति - ఇంటికి వస్తున్నది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990000"/>
                </a:solidFill>
              </a:rPr>
              <a:t>कदा आगच्छति? - ఎప్పుడు వస్తున్నది?</a:t>
            </a:r>
            <a:endParaRPr sz="2464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38761D"/>
                </a:solidFill>
              </a:rPr>
              <a:t>अद्य प्रातःकाले सपाददशवादने आगच्छति - ఈ రోజు ఉదయం 10:15 కు వస్తున్నది</a:t>
            </a:r>
            <a:r>
              <a:rPr lang="en" sz="2464">
                <a:solidFill>
                  <a:srgbClr val="BF9000"/>
                </a:solidFill>
              </a:rPr>
              <a:t> 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64">
                <a:solidFill>
                  <a:srgbClr val="BF9000"/>
                </a:solidFill>
              </a:rPr>
              <a:t>कुक्कुटचतुष्टयम् अद्य प्रात:काले सपाददशवादने गृहम् आगच्छति</a:t>
            </a:r>
            <a:endParaRPr sz="2464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636"/>
              <a:buFont typeface="Arial"/>
              <a:buNone/>
            </a:pPr>
            <a:r>
              <a:rPr lang="en" sz="2464">
                <a:solidFill>
                  <a:srgbClr val="38761D"/>
                </a:solidFill>
              </a:rPr>
              <a:t>నాలుగు కోళ్ళు ఈరోజు ఉదయం 10:15 కు ఇంటికి వస్తున్నాయి(వస్తున్నది)</a:t>
            </a:r>
            <a:endParaRPr sz="2464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कुत: आगच्छति? - ఎక్కడినుండి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वाटिकात: आगच्छति - తోటనుండి వస్తున్నది(वाटिका - वाटिकात:)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कथम् आगच्छति? - ఎలా వస్తున్నది?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त्रिचक्रिकया आगच्छति  - రీక్షాద్వారా వస్తున్నది(त्रिचक्रिका  - त्रिचक्रिकया 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लोकयानेन आगच्छाति - బస్సుద్వారా వస్తున్నది(लोकयानम् - लोकयानेन)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12"/>
              <a:buFont typeface="Arial"/>
              <a:buNone/>
            </a:pPr>
            <a:r>
              <a:rPr lang="en" sz="1167">
                <a:solidFill>
                  <a:srgbClr val="38761D"/>
                </a:solidFill>
              </a:rPr>
              <a:t>(సాధనం - తృతీయా విభక్తి)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आगच्छति? - ఎందుకని వస్తున్నది?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अण्डानि स्थापयितुं आगच्छति  -  గుడ్లు పెట్టడానికి  వస్తున్నది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कुक्कुटचतुष्टयम् अद्य प्रात:काले सपाददशवादने त्रिचक्रिकया अण्डानि स्थापयितुं वाटिकात: गृहम् आगच्छति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నాలుగు కోళ్ళు ఈరోజు ఉదయం 10:15 కు రిక్షాయందు గుడ్లు పెట్టడానికి తోటనుండి ఇంటికి వస్తున్నాయి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1338312" y="795150"/>
            <a:ext cx="6467395" cy="14998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आगच्छामि</a:t>
            </a:r>
          </a:p>
        </p:txBody>
      </p:sp>
      <p:sp>
        <p:nvSpPr>
          <p:cNvPr id="94" name="Google Shape;94;p20"/>
          <p:cNvSpPr/>
          <p:nvPr/>
        </p:nvSpPr>
        <p:spPr>
          <a:xfrm>
            <a:off x="2414025" y="2607934"/>
            <a:ext cx="4315927" cy="110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38761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వస్తున్నాను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आगच्छामि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आगच्छति? - ఎవ్వరు వస్తున్నది/వస్తున్నాడు?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నేను 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ఎక్కడికి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विद्यालयं आगच्छामि |</a:t>
            </a:r>
            <a:r>
              <a:rPr lang="en" sz="2100">
                <a:solidFill>
                  <a:srgbClr val="38761D"/>
                </a:solidFill>
              </a:rPr>
              <a:t> - </a:t>
            </a:r>
            <a:r>
              <a:rPr lang="en" sz="2100">
                <a:solidFill>
                  <a:srgbClr val="38761D"/>
                </a:solidFill>
              </a:rPr>
              <a:t>విద్యాలయానికి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r>
              <a:rPr lang="en" sz="2100">
                <a:solidFill>
                  <a:srgbClr val="38761D"/>
                </a:solidFill>
              </a:rPr>
              <a:t>(</a:t>
            </a:r>
            <a:r>
              <a:rPr lang="en" sz="2100">
                <a:solidFill>
                  <a:srgbClr val="38761D"/>
                </a:solidFill>
              </a:rPr>
              <a:t>विद्यालय: - विद्यालयं)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</a:t>
            </a:r>
            <a:r>
              <a:rPr lang="en" sz="2100">
                <a:solidFill>
                  <a:srgbClr val="990000"/>
                </a:solidFill>
              </a:rPr>
              <a:t>जना: आगच्छाम</a:t>
            </a:r>
            <a:r>
              <a:rPr lang="en" sz="2100">
                <a:solidFill>
                  <a:srgbClr val="990000"/>
                </a:solidFill>
              </a:rPr>
              <a:t>: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ఎంత మంది </a:t>
            </a:r>
            <a:r>
              <a:rPr lang="en" sz="2100">
                <a:solidFill>
                  <a:srgbClr val="990000"/>
                </a:solidFill>
              </a:rPr>
              <a:t>వస్తున్నాము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अहम् एव आगच्छामि</a:t>
            </a:r>
            <a:r>
              <a:rPr lang="en" sz="2100">
                <a:solidFill>
                  <a:srgbClr val="38761D"/>
                </a:solidFill>
              </a:rPr>
              <a:t>| - </a:t>
            </a:r>
            <a:r>
              <a:rPr lang="en" sz="2100">
                <a:solidFill>
                  <a:srgbClr val="38761D"/>
                </a:solidFill>
              </a:rPr>
              <a:t>నేను మాత్రమే </a:t>
            </a:r>
            <a:r>
              <a:rPr lang="en" sz="2100">
                <a:solidFill>
                  <a:srgbClr val="38761D"/>
                </a:solidFill>
              </a:rPr>
              <a:t>వస్తున్నాను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</a:t>
            </a:r>
            <a:r>
              <a:rPr lang="en" sz="2100">
                <a:solidFill>
                  <a:srgbClr val="990000"/>
                </a:solidFill>
              </a:rPr>
              <a:t>आगच्छामि</a:t>
            </a:r>
            <a:r>
              <a:rPr lang="en" sz="2100">
                <a:solidFill>
                  <a:srgbClr val="990000"/>
                </a:solidFill>
              </a:rPr>
              <a:t>? - ఎప్పుడు </a:t>
            </a:r>
            <a:r>
              <a:rPr lang="en" sz="2100">
                <a:solidFill>
                  <a:srgbClr val="990000"/>
                </a:solidFill>
              </a:rPr>
              <a:t>వస్తున్నాను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अपराह्णे सार्धैकवादने आगच्छामि </a:t>
            </a:r>
            <a:r>
              <a:rPr lang="en" sz="2100">
                <a:solidFill>
                  <a:srgbClr val="38761D"/>
                </a:solidFill>
              </a:rPr>
              <a:t>| </a:t>
            </a:r>
            <a:r>
              <a:rPr lang="en" sz="2100">
                <a:solidFill>
                  <a:srgbClr val="38761D"/>
                </a:solidFill>
              </a:rPr>
              <a:t>- </a:t>
            </a:r>
            <a:r>
              <a:rPr lang="en" sz="2100">
                <a:solidFill>
                  <a:srgbClr val="38761D"/>
                </a:solidFill>
              </a:rPr>
              <a:t>మధ్యాహ్నం(అపరాహ్ణం) ఒకటిన్నరకి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8761D"/>
                </a:solidFill>
              </a:rPr>
              <a:t>(सार्धैक - सार्ध + एक)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अहं </a:t>
            </a:r>
            <a:r>
              <a:rPr lang="en" sz="2100">
                <a:solidFill>
                  <a:srgbClr val="BF9000"/>
                </a:solidFill>
              </a:rPr>
              <a:t>अपराह्णे</a:t>
            </a:r>
            <a:r>
              <a:rPr lang="en" sz="2100">
                <a:solidFill>
                  <a:srgbClr val="BF9000"/>
                </a:solidFill>
              </a:rPr>
              <a:t> </a:t>
            </a:r>
            <a:r>
              <a:rPr lang="en" sz="2100">
                <a:solidFill>
                  <a:srgbClr val="BF9000"/>
                </a:solidFill>
              </a:rPr>
              <a:t>सार्धैकवादने</a:t>
            </a:r>
            <a:r>
              <a:rPr lang="en" sz="2100">
                <a:solidFill>
                  <a:srgbClr val="BF9000"/>
                </a:solidFill>
              </a:rPr>
              <a:t> विद्यालयं आगच्छामि |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38761D"/>
                </a:solidFill>
              </a:rPr>
              <a:t>నేను </a:t>
            </a:r>
            <a:r>
              <a:rPr lang="en" sz="2100">
                <a:solidFill>
                  <a:srgbClr val="38761D"/>
                </a:solidFill>
              </a:rPr>
              <a:t>మధ్యాహ్నం(అపరాహ్ణం) </a:t>
            </a:r>
            <a:r>
              <a:rPr lang="en" sz="2100">
                <a:solidFill>
                  <a:srgbClr val="38761D"/>
                </a:solidFill>
              </a:rPr>
              <a:t>ఒకటిన్నరకి విద్యాలయానికి  వస్తున్నాను 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