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03b9648ae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03b9648ae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045093de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045093de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0f08ff5a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0f08ff5a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0f08ff5a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0f08ff5a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2b7060e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2b7060e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2bb212a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2bb212a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32e6c04d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32e6c04d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32e6c04d5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32e6c04d5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03b9648ae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03b9648ae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Relationship Id="rId4" Type="http://schemas.openxmlformats.org/officeDocument/2006/relationships/image" Target="../media/image7.jpg"/><Relationship Id="rId5" Type="http://schemas.openxmlformats.org/officeDocument/2006/relationships/image" Target="../media/image16.png"/><Relationship Id="rId6" Type="http://schemas.openxmlformats.org/officeDocument/2006/relationships/image" Target="../media/image6.png"/><Relationship Id="rId7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Relationship Id="rId4" Type="http://schemas.openxmlformats.org/officeDocument/2006/relationships/image" Target="../media/image1.jpg"/><Relationship Id="rId5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jpg"/><Relationship Id="rId4" Type="http://schemas.openxmlformats.org/officeDocument/2006/relationships/image" Target="../media/image15.jpg"/><Relationship Id="rId5" Type="http://schemas.openxmlformats.org/officeDocument/2006/relationships/image" Target="../media/image9.jpg"/><Relationship Id="rId6" Type="http://schemas.openxmlformats.org/officeDocument/2006/relationships/image" Target="../media/image17.jpg"/><Relationship Id="rId7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jpg"/><Relationship Id="rId4" Type="http://schemas.openxmlformats.org/officeDocument/2006/relationships/image" Target="../media/image12.jpg"/><Relationship Id="rId5" Type="http://schemas.openxmlformats.org/officeDocument/2006/relationships/image" Target="../media/image1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7.jpg"/><Relationship Id="rId5" Type="http://schemas.openxmlformats.org/officeDocument/2006/relationships/image" Target="../media/image1.jpg"/><Relationship Id="rId6" Type="http://schemas.openxmlformats.org/officeDocument/2006/relationships/image" Target="../media/image1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సంస్కృతం నేర్చుకుందాం 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అద్యాయం - 1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చిట్కా: బొమ్మల ద్వారా, అభినయంద్వారా, వ్యక్తీకరణద్వారా, సంస్కృత భాషను నేర్చుకోండి  </a:t>
            </a:r>
            <a:endParaRPr/>
          </a:p>
        </p:txBody>
      </p:sp>
      <p:sp>
        <p:nvSpPr>
          <p:cNvPr id="228" name="Google Shape;228;p22"/>
          <p:cNvSpPr/>
          <p:nvPr/>
        </p:nvSpPr>
        <p:spPr>
          <a:xfrm>
            <a:off x="819150" y="1990725"/>
            <a:ext cx="7450371" cy="12186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5D0D0"/>
                    </a:gs>
                    <a:gs pos="100000">
                      <a:srgbClr val="D9686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धन्यवाद:</a:t>
            </a:r>
          </a:p>
        </p:txBody>
      </p:sp>
      <p:sp>
        <p:nvSpPr>
          <p:cNvPr id="229" name="Google Shape;229;p22"/>
          <p:cNvSpPr txBox="1"/>
          <p:nvPr/>
        </p:nvSpPr>
        <p:spPr>
          <a:xfrm>
            <a:off x="213725" y="4514050"/>
            <a:ext cx="677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Picture source: PixaBay and pexels. Content Source: Abhyasapustakam, SamskritaBharati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/>
          <p:nvPr/>
        </p:nvSpPr>
        <p:spPr>
          <a:xfrm>
            <a:off x="315550" y="1824876"/>
            <a:ext cx="7946418" cy="10921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lin ang="5400012" scaled="0"/>
                </a:gradFill>
                <a:latin typeface="Arial"/>
              </a:rPr>
              <a:t>सरस्वती नमस्तुभ्यं वरदे कामरूपिणि | 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lin ang="5400012" scaled="0"/>
                </a:gradFill>
                <a:latin typeface="Arial"/>
              </a:rPr>
              <a:t>विद्यारम्भं करिष्यामि सिध्दिर्भवतु मे सदा ||</a:t>
            </a:r>
          </a:p>
        </p:txBody>
      </p:sp>
      <p:sp>
        <p:nvSpPr>
          <p:cNvPr id="135" name="Google Shape;135;p14"/>
          <p:cNvSpPr/>
          <p:nvPr/>
        </p:nvSpPr>
        <p:spPr>
          <a:xfrm>
            <a:off x="1239825" y="2846526"/>
            <a:ext cx="7605309" cy="1092123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lin ang="5400012" scaled="0"/>
                </a:gradFill>
                <a:latin typeface="Arial"/>
              </a:rPr>
              <a:t>गुरुर्ब्रह्मा गुरुर्विष्णुः गुरुर्देवो महेश्वरः ।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lin ang="5400012" scaled="0"/>
                </a:gradFill>
                <a:latin typeface="Arial"/>
              </a:rPr>
              <a:t>गुरुः साक्षात् परब्रह्म तस्मै श्री गुरवे नम: ॥</a:t>
            </a:r>
          </a:p>
        </p:txBody>
      </p:sp>
      <p:sp>
        <p:nvSpPr>
          <p:cNvPr id="136" name="Google Shape;136;p14"/>
          <p:cNvSpPr/>
          <p:nvPr/>
        </p:nvSpPr>
        <p:spPr>
          <a:xfrm>
            <a:off x="2139925" y="864275"/>
            <a:ext cx="6705211" cy="9605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वक्रतुण्ड महाकाय सूर्यकोटि समप्रभ |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निर्विघ्नं कुरु मे देव सर्वकार्येषु सर्वदा ||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/>
          <p:nvPr>
            <p:ph type="title"/>
          </p:nvPr>
        </p:nvSpPr>
        <p:spPr>
          <a:xfrm>
            <a:off x="819150" y="845600"/>
            <a:ext cx="7505700" cy="56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పేర్లు </a:t>
            </a:r>
            <a:endParaRPr/>
          </a:p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>
            <a:off x="819150" y="1413800"/>
            <a:ext cx="7505700" cy="30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155CC"/>
                </a:solidFill>
              </a:rPr>
              <a:t>भवतः नाम किम्? - मम नाम राम:</a:t>
            </a:r>
            <a:endParaRPr sz="37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1155CC"/>
                </a:solidFill>
              </a:rPr>
              <a:t>మీ యొక్క పేరు ఏంటి - నా పేరు రాముడు</a:t>
            </a:r>
            <a:r>
              <a:rPr lang="en" sz="1400">
                <a:solidFill>
                  <a:srgbClr val="1155CC"/>
                </a:solidFill>
              </a:rPr>
              <a:t> </a:t>
            </a:r>
            <a:endParaRPr sz="14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155CC"/>
                </a:solidFill>
              </a:rPr>
              <a:t>भवत्या: नाम किम्? - मम नाम लक्ष्मी</a:t>
            </a:r>
            <a:endParaRPr sz="3700">
              <a:solidFill>
                <a:srgbClr val="1155CC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700">
                <a:solidFill>
                  <a:srgbClr val="1155CC"/>
                </a:solidFill>
              </a:rPr>
              <a:t> </a:t>
            </a:r>
            <a:r>
              <a:rPr b="1" lang="en" sz="1400">
                <a:solidFill>
                  <a:srgbClr val="1155CC"/>
                </a:solidFill>
              </a:rPr>
              <a:t>మీ యొక్క పేరు ఏంటి - నా పేరు లక్ష్మీ </a:t>
            </a:r>
            <a:endParaRPr b="1">
              <a:solidFill>
                <a:srgbClr val="1155CC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201975" y="204325"/>
            <a:ext cx="8701500" cy="4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8975" y="284275"/>
            <a:ext cx="1578426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66175" y="284275"/>
            <a:ext cx="1520075" cy="1796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8975" y="1484325"/>
            <a:ext cx="1520075" cy="1796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81854" y="2282875"/>
            <a:ext cx="2504400" cy="247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6"/>
          <p:cNvPicPr preferRelativeResize="0"/>
          <p:nvPr/>
        </p:nvPicPr>
        <p:blipFill rotWithShape="1">
          <a:blip r:embed="rId7">
            <a:alphaModFix/>
          </a:blip>
          <a:srcRect b="23506" l="16043" r="0" t="0"/>
          <a:stretch/>
        </p:blipFill>
        <p:spPr>
          <a:xfrm>
            <a:off x="278975" y="3376175"/>
            <a:ext cx="1989800" cy="143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6"/>
          <p:cNvSpPr/>
          <p:nvPr/>
        </p:nvSpPr>
        <p:spPr>
          <a:xfrm>
            <a:off x="2033925" y="427475"/>
            <a:ext cx="2747868" cy="48144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9900FF"/>
                </a:solidFill>
                <a:latin typeface="Arial"/>
              </a:rPr>
              <a:t>मम नाम गणेश:</a:t>
            </a:r>
          </a:p>
        </p:txBody>
      </p:sp>
      <p:sp>
        <p:nvSpPr>
          <p:cNvPr id="154" name="Google Shape;154;p16"/>
          <p:cNvSpPr/>
          <p:nvPr/>
        </p:nvSpPr>
        <p:spPr>
          <a:xfrm>
            <a:off x="4185600" y="1265263"/>
            <a:ext cx="2991798" cy="6612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कृष्ण:</a:t>
            </a:r>
          </a:p>
        </p:txBody>
      </p:sp>
      <p:sp>
        <p:nvSpPr>
          <p:cNvPr id="155" name="Google Shape;155;p16"/>
          <p:cNvSpPr/>
          <p:nvPr/>
        </p:nvSpPr>
        <p:spPr>
          <a:xfrm>
            <a:off x="1857400" y="2080975"/>
            <a:ext cx="2923419" cy="71432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673F8"/>
                    </a:gs>
                    <a:gs pos="100000">
                      <a:srgbClr val="102EB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 नाम गोविन्द:</a:t>
            </a:r>
          </a:p>
        </p:txBody>
      </p:sp>
      <p:sp>
        <p:nvSpPr>
          <p:cNvPr id="156" name="Google Shape;156;p16"/>
          <p:cNvSpPr/>
          <p:nvPr/>
        </p:nvSpPr>
        <p:spPr>
          <a:xfrm>
            <a:off x="4245050" y="3089500"/>
            <a:ext cx="2504399" cy="6096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48776"/>
                    </a:gs>
                    <a:gs pos="100000">
                      <a:srgbClr val="AC3F2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शिव:</a:t>
            </a:r>
          </a:p>
        </p:txBody>
      </p:sp>
      <p:sp>
        <p:nvSpPr>
          <p:cNvPr id="157" name="Google Shape;157;p16"/>
          <p:cNvSpPr/>
          <p:nvPr/>
        </p:nvSpPr>
        <p:spPr>
          <a:xfrm>
            <a:off x="1975200" y="3967350"/>
            <a:ext cx="2805629" cy="6095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lin ang="5400012" scaled="0"/>
                </a:gradFill>
                <a:latin typeface="Arial"/>
              </a:rPr>
              <a:t>मम नाम रमेश: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600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4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9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7"/>
          <p:cNvSpPr txBox="1"/>
          <p:nvPr>
            <p:ph idx="1" type="body"/>
          </p:nvPr>
        </p:nvSpPr>
        <p:spPr>
          <a:xfrm>
            <a:off x="307675" y="286525"/>
            <a:ext cx="8549100" cy="45564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3550" y="286525"/>
            <a:ext cx="2333225" cy="200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675" y="1143800"/>
            <a:ext cx="2153950" cy="24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49350" y="2834800"/>
            <a:ext cx="2333226" cy="1726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7"/>
          <p:cNvSpPr/>
          <p:nvPr/>
        </p:nvSpPr>
        <p:spPr>
          <a:xfrm>
            <a:off x="3431350" y="368725"/>
            <a:ext cx="3018002" cy="522399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108"/>
                    </a:gs>
                    <a:gs pos="100000">
                      <a:srgbClr val="703D0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कृष्ण:</a:t>
            </a:r>
          </a:p>
        </p:txBody>
      </p:sp>
      <p:sp>
        <p:nvSpPr>
          <p:cNvPr id="167" name="Google Shape;167;p17"/>
          <p:cNvSpPr/>
          <p:nvPr/>
        </p:nvSpPr>
        <p:spPr>
          <a:xfrm>
            <a:off x="3431350" y="891125"/>
            <a:ext cx="3018002" cy="5224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108"/>
                    </a:gs>
                    <a:gs pos="100000">
                      <a:srgbClr val="703D0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भवत: नाम किम्?</a:t>
            </a:r>
          </a:p>
        </p:txBody>
      </p:sp>
      <p:cxnSp>
        <p:nvCxnSpPr>
          <p:cNvPr id="168" name="Google Shape;168;p17"/>
          <p:cNvCxnSpPr/>
          <p:nvPr/>
        </p:nvCxnSpPr>
        <p:spPr>
          <a:xfrm flipH="1">
            <a:off x="2621038" y="1519575"/>
            <a:ext cx="3568500" cy="187800"/>
          </a:xfrm>
          <a:prstGeom prst="straightConnector1">
            <a:avLst/>
          </a:prstGeom>
          <a:noFill/>
          <a:ln cap="flat" cmpd="sng" w="38100">
            <a:solidFill>
              <a:srgbClr val="783F04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9" name="Google Shape;169;p17"/>
          <p:cNvSpPr/>
          <p:nvPr/>
        </p:nvSpPr>
        <p:spPr>
          <a:xfrm>
            <a:off x="2508587" y="1766622"/>
            <a:ext cx="3018001" cy="5224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lin ang="5400012" scaled="0"/>
                </a:gradFill>
                <a:latin typeface="Arial"/>
              </a:rPr>
              <a:t>मम नाम गणेश:</a:t>
            </a:r>
          </a:p>
        </p:txBody>
      </p:sp>
      <p:sp>
        <p:nvSpPr>
          <p:cNvPr id="170" name="Google Shape;170;p17"/>
          <p:cNvSpPr/>
          <p:nvPr/>
        </p:nvSpPr>
        <p:spPr>
          <a:xfrm>
            <a:off x="2508600" y="2403388"/>
            <a:ext cx="3069725" cy="622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भवत: नाम किम्?</a:t>
            </a:r>
          </a:p>
        </p:txBody>
      </p:sp>
      <p:cxnSp>
        <p:nvCxnSpPr>
          <p:cNvPr id="171" name="Google Shape;171;p17"/>
          <p:cNvCxnSpPr/>
          <p:nvPr/>
        </p:nvCxnSpPr>
        <p:spPr>
          <a:xfrm>
            <a:off x="2538875" y="3057925"/>
            <a:ext cx="3734400" cy="328800"/>
          </a:xfrm>
          <a:prstGeom prst="straightConnector1">
            <a:avLst/>
          </a:prstGeom>
          <a:noFill/>
          <a:ln cap="flat" cmpd="sng" w="3810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2" name="Google Shape;172;p17"/>
          <p:cNvSpPr/>
          <p:nvPr/>
        </p:nvSpPr>
        <p:spPr>
          <a:xfrm>
            <a:off x="3431350" y="3721800"/>
            <a:ext cx="2832504" cy="62237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5BD8B"/>
                    </a:gs>
                    <a:gs pos="100000">
                      <a:srgbClr val="9C7E4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बुध्द: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idx="1" type="body"/>
          </p:nvPr>
        </p:nvSpPr>
        <p:spPr>
          <a:xfrm>
            <a:off x="213725" y="251300"/>
            <a:ext cx="8689800" cy="4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150" y="312325"/>
            <a:ext cx="2395600" cy="2052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8250" y="3374850"/>
            <a:ext cx="1796700" cy="14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94850" y="251300"/>
            <a:ext cx="1608675" cy="147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24375" y="1777925"/>
            <a:ext cx="1679150" cy="1561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1150" y="2506000"/>
            <a:ext cx="2454324" cy="224065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8"/>
          <p:cNvSpPr/>
          <p:nvPr/>
        </p:nvSpPr>
        <p:spPr>
          <a:xfrm>
            <a:off x="4444250" y="3870624"/>
            <a:ext cx="2454322" cy="4880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लक्ष्मी</a:t>
            </a:r>
          </a:p>
        </p:txBody>
      </p:sp>
      <p:sp>
        <p:nvSpPr>
          <p:cNvPr id="184" name="Google Shape;184;p18"/>
          <p:cNvSpPr/>
          <p:nvPr/>
        </p:nvSpPr>
        <p:spPr>
          <a:xfrm>
            <a:off x="2785475" y="1343425"/>
            <a:ext cx="2579402" cy="4880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48776"/>
                    </a:gs>
                    <a:gs pos="100000">
                      <a:srgbClr val="AC3F2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दुर्गा</a:t>
            </a:r>
          </a:p>
        </p:txBody>
      </p:sp>
      <p:sp>
        <p:nvSpPr>
          <p:cNvPr id="185" name="Google Shape;185;p18"/>
          <p:cNvSpPr/>
          <p:nvPr/>
        </p:nvSpPr>
        <p:spPr>
          <a:xfrm>
            <a:off x="4572000" y="2140075"/>
            <a:ext cx="2630473" cy="4880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1076D2"/>
                    </a:gs>
                    <a:gs pos="100000">
                      <a:srgbClr val="093053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अम्बिका</a:t>
            </a:r>
          </a:p>
        </p:txBody>
      </p:sp>
      <p:sp>
        <p:nvSpPr>
          <p:cNvPr id="186" name="Google Shape;186;p18"/>
          <p:cNvSpPr/>
          <p:nvPr/>
        </p:nvSpPr>
        <p:spPr>
          <a:xfrm>
            <a:off x="4382550" y="504950"/>
            <a:ext cx="2759220" cy="488074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देवी</a:t>
            </a:r>
          </a:p>
        </p:txBody>
      </p:sp>
      <p:sp>
        <p:nvSpPr>
          <p:cNvPr id="187" name="Google Shape;187;p18"/>
          <p:cNvSpPr/>
          <p:nvPr/>
        </p:nvSpPr>
        <p:spPr>
          <a:xfrm>
            <a:off x="2845250" y="2952838"/>
            <a:ext cx="2711633" cy="5931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DB0000"/>
                    </a:gs>
                    <a:gs pos="100000">
                      <a:srgbClr val="540303"/>
                    </a:gs>
                  </a:gsLst>
                  <a:lin ang="5400012" scaled="0"/>
                </a:gradFill>
                <a:latin typeface="Arial"/>
              </a:rPr>
              <a:t>मम नाम सरस्वती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"/>
          <p:cNvSpPr txBox="1"/>
          <p:nvPr>
            <p:ph idx="1" type="body"/>
          </p:nvPr>
        </p:nvSpPr>
        <p:spPr>
          <a:xfrm>
            <a:off x="248950" y="274800"/>
            <a:ext cx="8643000" cy="46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07325" y="274800"/>
            <a:ext cx="1984625" cy="2407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8950" y="1484275"/>
            <a:ext cx="2917250" cy="219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4625" y="2682125"/>
            <a:ext cx="2407325" cy="219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19"/>
          <p:cNvSpPr/>
          <p:nvPr/>
        </p:nvSpPr>
        <p:spPr>
          <a:xfrm>
            <a:off x="3360900" y="353325"/>
            <a:ext cx="3472207" cy="907898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मम नाम सरस्वती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1AB2A"/>
                    </a:gs>
                    <a:gs pos="100000">
                      <a:srgbClr val="203E13"/>
                    </a:gs>
                  </a:gsLst>
                  <a:lin ang="5400012" scaled="0"/>
                </a:gradFill>
                <a:latin typeface="Arial"/>
              </a:rPr>
              <a:t>भवत्या: नाम किम्?</a:t>
            </a:r>
          </a:p>
        </p:txBody>
      </p:sp>
      <p:cxnSp>
        <p:nvCxnSpPr>
          <p:cNvPr id="197" name="Google Shape;197;p19"/>
          <p:cNvCxnSpPr/>
          <p:nvPr/>
        </p:nvCxnSpPr>
        <p:spPr>
          <a:xfrm flipH="1">
            <a:off x="3337400" y="1425625"/>
            <a:ext cx="3346800" cy="51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8" name="Google Shape;198;p19"/>
          <p:cNvSpPr/>
          <p:nvPr/>
        </p:nvSpPr>
        <p:spPr>
          <a:xfrm>
            <a:off x="3218675" y="2106925"/>
            <a:ext cx="2956536" cy="3873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48776"/>
                    </a:gs>
                    <a:gs pos="100000">
                      <a:srgbClr val="AC3F2B"/>
                    </a:gs>
                  </a:gsLst>
                  <a:lin ang="5400012" scaled="0"/>
                </a:gradFill>
                <a:latin typeface="Arial"/>
              </a:rPr>
              <a:t>मम नाम सीता</a:t>
            </a:r>
          </a:p>
        </p:txBody>
      </p:sp>
      <p:sp>
        <p:nvSpPr>
          <p:cNvPr id="199" name="Google Shape;199;p19"/>
          <p:cNvSpPr/>
          <p:nvPr/>
        </p:nvSpPr>
        <p:spPr>
          <a:xfrm>
            <a:off x="3218675" y="2571750"/>
            <a:ext cx="2866632" cy="5169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E48776"/>
                    </a:gs>
                    <a:gs pos="100000">
                      <a:srgbClr val="AC3F2B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भवत्या: नाम किम्</a:t>
            </a:r>
          </a:p>
        </p:txBody>
      </p:sp>
      <p:cxnSp>
        <p:nvCxnSpPr>
          <p:cNvPr id="200" name="Google Shape;200;p19"/>
          <p:cNvCxnSpPr/>
          <p:nvPr/>
        </p:nvCxnSpPr>
        <p:spPr>
          <a:xfrm>
            <a:off x="3243450" y="3104900"/>
            <a:ext cx="3147300" cy="3405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19"/>
          <p:cNvSpPr/>
          <p:nvPr/>
        </p:nvSpPr>
        <p:spPr>
          <a:xfrm>
            <a:off x="3523350" y="3899775"/>
            <a:ext cx="3147300" cy="5321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3176EE"/>
                    </a:gs>
                    <a:gs pos="100000">
                      <a:srgbClr val="113D8A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दुर्गा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idx="1" type="body"/>
          </p:nvPr>
        </p:nvSpPr>
        <p:spPr>
          <a:xfrm>
            <a:off x="237200" y="274800"/>
            <a:ext cx="8666400" cy="46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7" name="Google Shape;2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00" y="274800"/>
            <a:ext cx="2313400" cy="214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675" y="274800"/>
            <a:ext cx="1878925" cy="189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4675" y="2717375"/>
            <a:ext cx="1878925" cy="2144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9725" y="2823188"/>
            <a:ext cx="2412299" cy="2038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20"/>
          <p:cNvCxnSpPr/>
          <p:nvPr/>
        </p:nvCxnSpPr>
        <p:spPr>
          <a:xfrm>
            <a:off x="3008600" y="1284725"/>
            <a:ext cx="3757800" cy="0"/>
          </a:xfrm>
          <a:prstGeom prst="straightConnector1">
            <a:avLst/>
          </a:prstGeom>
          <a:noFill/>
          <a:ln cap="flat" cmpd="sng" w="28575">
            <a:solidFill>
              <a:srgbClr val="C27BA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0"/>
          <p:cNvSpPr/>
          <p:nvPr/>
        </p:nvSpPr>
        <p:spPr>
          <a:xfrm>
            <a:off x="2642025" y="323225"/>
            <a:ext cx="3153808" cy="68580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देवी 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54F8B3"/>
                    </a:gs>
                    <a:gs pos="100000">
                      <a:srgbClr val="10B972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भवत: नाम किम् ?</a:t>
            </a:r>
          </a:p>
        </p:txBody>
      </p:sp>
      <p:sp>
        <p:nvSpPr>
          <p:cNvPr id="213" name="Google Shape;213;p20"/>
          <p:cNvSpPr/>
          <p:nvPr/>
        </p:nvSpPr>
        <p:spPr>
          <a:xfrm>
            <a:off x="4232025" y="1548650"/>
            <a:ext cx="2604818" cy="569800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3176EE"/>
                    </a:gs>
                    <a:gs pos="100000">
                      <a:srgbClr val="113D8A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कृष्ण:</a:t>
            </a:r>
          </a:p>
        </p:txBody>
      </p:sp>
      <p:sp>
        <p:nvSpPr>
          <p:cNvPr id="214" name="Google Shape;214;p20"/>
          <p:cNvSpPr/>
          <p:nvPr/>
        </p:nvSpPr>
        <p:spPr>
          <a:xfrm>
            <a:off x="3771900" y="2764350"/>
            <a:ext cx="2994498" cy="798527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108"/>
                    </a:gs>
                    <a:gs pos="100000">
                      <a:srgbClr val="703D0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गणेश:</a:t>
            </a:r>
            <a:b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108"/>
                    </a:gs>
                    <a:gs pos="100000">
                      <a:srgbClr val="703D0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</a:br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48108"/>
                    </a:gs>
                    <a:gs pos="100000">
                      <a:srgbClr val="703D08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भवत्या: नाम किम्?</a:t>
            </a:r>
          </a:p>
        </p:txBody>
      </p:sp>
      <p:cxnSp>
        <p:nvCxnSpPr>
          <p:cNvPr id="215" name="Google Shape;215;p20"/>
          <p:cNvCxnSpPr/>
          <p:nvPr/>
        </p:nvCxnSpPr>
        <p:spPr>
          <a:xfrm rot="10800000">
            <a:off x="2837600" y="3842375"/>
            <a:ext cx="3746100" cy="0"/>
          </a:xfrm>
          <a:prstGeom prst="straightConnector1">
            <a:avLst/>
          </a:prstGeom>
          <a:noFill/>
          <a:ln cap="flat" cmpd="sng" w="28575">
            <a:solidFill>
              <a:srgbClr val="A64D7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6" name="Google Shape;216;p20"/>
          <p:cNvSpPr/>
          <p:nvPr/>
        </p:nvSpPr>
        <p:spPr>
          <a:xfrm>
            <a:off x="2837600" y="4121875"/>
            <a:ext cx="2604830" cy="52137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gradFill>
                  <a:gsLst>
                    <a:gs pos="0">
                      <a:srgbClr val="FFC102"/>
                    </a:gs>
                    <a:gs pos="100000">
                      <a:srgbClr val="795C04"/>
                    </a:gs>
                  </a:gsLst>
                  <a:path path="circle">
                    <a:fillToRect b="50%" l="50%" r="50%" t="50%"/>
                  </a:path>
                  <a:tileRect/>
                </a:gradFill>
                <a:latin typeface="Arial"/>
              </a:rPr>
              <a:t>मम नाम सीता</a:t>
            </a: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300"/>
                            </p:stCondLst>
                            <p:childTnLst>
                              <p:par>
                                <p:cTn fill="hold" nodeType="after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300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6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3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819150" y="345250"/>
            <a:ext cx="7505700" cy="5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819150" y="932350"/>
            <a:ext cx="7505700" cy="388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మిమ్మల్ని మీరు సంస్కృతంలో ఎలా పరిచయం చేసుకుంటారు?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“మీ పేరు ఏమిటి?”  అని సంస్కృతంలో ఎలా అడుగుతారు? వివరించండీ?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100">
                <a:solidFill>
                  <a:srgbClr val="000000"/>
                </a:solidFill>
              </a:rPr>
              <a:t>Practicals</a:t>
            </a:r>
            <a:endParaRPr b="1" sz="31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3 అబ్బాయిల సమూహాన్ని ఏర్పాటు చేసి 4 వ slide లో చూపించిన విధంగా, మిమ్మల్ని మీరు పరిచయం చేసుకొని, ఎదుటి వారి పేరు అడగండి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3 అమ్మాయిల సమూహాన్ని ఏర్పాటు చేస్కొని, 6 వ slide లో చూపించిన విధంగా, మిమ్మల్ని మీరు పరిచయం,  ఎదుటి వారి పేరు అడగండి 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అబ్బాయిలు మరియు అమ్మాయిల తో కూడిన 7 గురి సమూహాన్ని ఏర్పాటు చేసి, 7 వ slide లో చూపించిన విధంగా,  </a:t>
            </a:r>
            <a:r>
              <a:rPr lang="en" sz="1500">
                <a:solidFill>
                  <a:srgbClr val="000000"/>
                </a:solidFill>
              </a:rPr>
              <a:t>మిమ్మల్ని మీరు పరిచయం చేసుకొని, ఎదుటి వారి పేరు అడగండి</a:t>
            </a:r>
            <a:endParaRPr sz="15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