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regular.fntdata"/><Relationship Id="rId14" Type="http://schemas.openxmlformats.org/officeDocument/2006/relationships/slide" Target="slides/slide9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0f08ff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0f08ff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f08ff5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f08ff5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2b7060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2b7060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2bb212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2bb212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32e6c0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32e6c0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32e6c04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32e6c04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3b9648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3b9648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3b9648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3b9648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13.jp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3.jpg"/><Relationship Id="rId5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jpg"/><Relationship Id="rId4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16.jpg"/><Relationship Id="rId7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jpg"/><Relationship Id="rId4" Type="http://schemas.openxmlformats.org/officeDocument/2006/relationships/image" Target="../media/image1.jpg"/><Relationship Id="rId5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3.jpg"/><Relationship Id="rId5" Type="http://schemas.openxmlformats.org/officeDocument/2006/relationships/image" Target="../media/image3.jpg"/><Relationship Id="rId6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సంస్కృతం నేర్చుకుందాం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అద్యాయం - 1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పేర్లు 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413800"/>
            <a:ext cx="75057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भवतः नाम किम्? - मम नाम राम:</a:t>
            </a:r>
            <a:endParaRPr sz="3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మీ యొక్క పేరు ఏంటి - నా పేరు రాముడు</a:t>
            </a:r>
            <a:r>
              <a:rPr lang="en" sz="1400">
                <a:solidFill>
                  <a:srgbClr val="1155CC"/>
                </a:solidFill>
              </a:rPr>
              <a:t> 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भवत्या: नाम किम्? - मम नाम लक्ष्मी</a:t>
            </a:r>
            <a:endParaRPr sz="3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 </a:t>
            </a:r>
            <a:r>
              <a:rPr b="1" lang="en" sz="1400">
                <a:solidFill>
                  <a:srgbClr val="1155CC"/>
                </a:solidFill>
              </a:rPr>
              <a:t>మీ యొక్క పేరు ఏంటి - నా పేరు లక్ష్మీ 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idx="1" type="body"/>
          </p:nvPr>
        </p:nvSpPr>
        <p:spPr>
          <a:xfrm>
            <a:off x="201975" y="204325"/>
            <a:ext cx="8701500" cy="4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75" y="284275"/>
            <a:ext cx="1578426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175" y="284275"/>
            <a:ext cx="1520075" cy="17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75" y="1484325"/>
            <a:ext cx="1520075" cy="179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854" y="2282875"/>
            <a:ext cx="2504400" cy="2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5"/>
          <p:cNvPicPr preferRelativeResize="0"/>
          <p:nvPr/>
        </p:nvPicPr>
        <p:blipFill rotWithShape="1">
          <a:blip r:embed="rId7">
            <a:alphaModFix/>
          </a:blip>
          <a:srcRect b="23506" l="16043" r="0" t="0"/>
          <a:stretch/>
        </p:blipFill>
        <p:spPr>
          <a:xfrm>
            <a:off x="278975" y="3376175"/>
            <a:ext cx="1989800" cy="14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/>
          <p:nvPr/>
        </p:nvSpPr>
        <p:spPr>
          <a:xfrm>
            <a:off x="2033925" y="427475"/>
            <a:ext cx="2747868" cy="481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मम नाम गणेश:</a:t>
            </a:r>
          </a:p>
        </p:txBody>
      </p:sp>
      <p:sp>
        <p:nvSpPr>
          <p:cNvPr id="147" name="Google Shape;147;p15"/>
          <p:cNvSpPr/>
          <p:nvPr/>
        </p:nvSpPr>
        <p:spPr>
          <a:xfrm>
            <a:off x="4185600" y="1265263"/>
            <a:ext cx="2991798" cy="661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148" name="Google Shape;148;p15"/>
          <p:cNvSpPr/>
          <p:nvPr/>
        </p:nvSpPr>
        <p:spPr>
          <a:xfrm>
            <a:off x="1857400" y="2080975"/>
            <a:ext cx="2923419" cy="714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673F8"/>
                    </a:gs>
                    <a:gs pos="100000">
                      <a:srgbClr val="102E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 नाम गोविन्द:</a:t>
            </a:r>
          </a:p>
        </p:txBody>
      </p:sp>
      <p:sp>
        <p:nvSpPr>
          <p:cNvPr id="149" name="Google Shape;149;p15"/>
          <p:cNvSpPr/>
          <p:nvPr/>
        </p:nvSpPr>
        <p:spPr>
          <a:xfrm>
            <a:off x="4245050" y="3089500"/>
            <a:ext cx="2504399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शिव:</a:t>
            </a:r>
          </a:p>
        </p:txBody>
      </p:sp>
      <p:sp>
        <p:nvSpPr>
          <p:cNvPr id="150" name="Google Shape;150;p15"/>
          <p:cNvSpPr/>
          <p:nvPr/>
        </p:nvSpPr>
        <p:spPr>
          <a:xfrm>
            <a:off x="1975200" y="3967350"/>
            <a:ext cx="2805629" cy="609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lin ang="5400012" scaled="0"/>
                </a:gradFill>
                <a:latin typeface="Arial"/>
              </a:rPr>
              <a:t>मम नाम रमेश: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307675" y="286525"/>
            <a:ext cx="8549100" cy="455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550" y="286525"/>
            <a:ext cx="2333225" cy="2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5" y="1143800"/>
            <a:ext cx="2153950" cy="24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9350" y="2834800"/>
            <a:ext cx="2333226" cy="17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6"/>
          <p:cNvSpPr/>
          <p:nvPr/>
        </p:nvSpPr>
        <p:spPr>
          <a:xfrm>
            <a:off x="3431350" y="368725"/>
            <a:ext cx="3018002" cy="522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160" name="Google Shape;160;p16"/>
          <p:cNvSpPr/>
          <p:nvPr/>
        </p:nvSpPr>
        <p:spPr>
          <a:xfrm>
            <a:off x="3431350" y="891125"/>
            <a:ext cx="3018002" cy="522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किम्?</a:t>
            </a:r>
          </a:p>
        </p:txBody>
      </p:sp>
      <p:cxnSp>
        <p:nvCxnSpPr>
          <p:cNvPr id="161" name="Google Shape;161;p16"/>
          <p:cNvCxnSpPr/>
          <p:nvPr/>
        </p:nvCxnSpPr>
        <p:spPr>
          <a:xfrm flipH="1">
            <a:off x="2621038" y="1519575"/>
            <a:ext cx="3568500" cy="1878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6"/>
          <p:cNvSpPr/>
          <p:nvPr/>
        </p:nvSpPr>
        <p:spPr>
          <a:xfrm>
            <a:off x="2508587" y="1766622"/>
            <a:ext cx="3018001" cy="52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lin ang="5400012" scaled="0"/>
                </a:gradFill>
                <a:latin typeface="Arial"/>
              </a:rPr>
              <a:t>मम नाम गणेश:</a:t>
            </a:r>
          </a:p>
        </p:txBody>
      </p:sp>
      <p:sp>
        <p:nvSpPr>
          <p:cNvPr id="163" name="Google Shape;163;p16"/>
          <p:cNvSpPr/>
          <p:nvPr/>
        </p:nvSpPr>
        <p:spPr>
          <a:xfrm>
            <a:off x="2508600" y="2403388"/>
            <a:ext cx="3069725" cy="622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किम्?</a:t>
            </a:r>
          </a:p>
        </p:txBody>
      </p:sp>
      <p:cxnSp>
        <p:nvCxnSpPr>
          <p:cNvPr id="164" name="Google Shape;164;p16"/>
          <p:cNvCxnSpPr/>
          <p:nvPr/>
        </p:nvCxnSpPr>
        <p:spPr>
          <a:xfrm>
            <a:off x="2538875" y="3057925"/>
            <a:ext cx="3734400" cy="32880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6"/>
          <p:cNvSpPr/>
          <p:nvPr/>
        </p:nvSpPr>
        <p:spPr>
          <a:xfrm>
            <a:off x="3431350" y="3721800"/>
            <a:ext cx="2832504" cy="622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5BD8B"/>
                    </a:gs>
                    <a:gs pos="100000">
                      <a:srgbClr val="9C7E4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बुध्द: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213725" y="251300"/>
            <a:ext cx="86898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" y="312325"/>
            <a:ext cx="2395600" cy="2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250" y="3374850"/>
            <a:ext cx="1796700" cy="1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850" y="251300"/>
            <a:ext cx="1608675" cy="1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4375" y="1777925"/>
            <a:ext cx="1679150" cy="15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150" y="2506000"/>
            <a:ext cx="2454324" cy="2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7"/>
          <p:cNvSpPr/>
          <p:nvPr/>
        </p:nvSpPr>
        <p:spPr>
          <a:xfrm>
            <a:off x="4444250" y="3870624"/>
            <a:ext cx="2454322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लक्ष्मी</a:t>
            </a:r>
          </a:p>
        </p:txBody>
      </p:sp>
      <p:sp>
        <p:nvSpPr>
          <p:cNvPr id="177" name="Google Shape;177;p17"/>
          <p:cNvSpPr/>
          <p:nvPr/>
        </p:nvSpPr>
        <p:spPr>
          <a:xfrm>
            <a:off x="2785475" y="1343425"/>
            <a:ext cx="2579402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दुर्गा</a:t>
            </a:r>
          </a:p>
        </p:txBody>
      </p:sp>
      <p:sp>
        <p:nvSpPr>
          <p:cNvPr id="178" name="Google Shape;178;p17"/>
          <p:cNvSpPr/>
          <p:nvPr/>
        </p:nvSpPr>
        <p:spPr>
          <a:xfrm>
            <a:off x="4572000" y="2140075"/>
            <a:ext cx="2630473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अम्बिका</a:t>
            </a:r>
          </a:p>
        </p:txBody>
      </p:sp>
      <p:sp>
        <p:nvSpPr>
          <p:cNvPr id="179" name="Google Shape;179;p17"/>
          <p:cNvSpPr/>
          <p:nvPr/>
        </p:nvSpPr>
        <p:spPr>
          <a:xfrm>
            <a:off x="4382550" y="504950"/>
            <a:ext cx="2759220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देवी</a:t>
            </a:r>
          </a:p>
        </p:txBody>
      </p:sp>
      <p:sp>
        <p:nvSpPr>
          <p:cNvPr id="180" name="Google Shape;180;p17"/>
          <p:cNvSpPr/>
          <p:nvPr/>
        </p:nvSpPr>
        <p:spPr>
          <a:xfrm>
            <a:off x="2845250" y="2952838"/>
            <a:ext cx="2711633" cy="593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lin ang="5400012" scaled="0"/>
                </a:gradFill>
                <a:latin typeface="Arial"/>
              </a:rPr>
              <a:t>मम नाम सरस्वती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248950" y="274800"/>
            <a:ext cx="8643000" cy="4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325" y="274800"/>
            <a:ext cx="1984625" cy="240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50" y="1484275"/>
            <a:ext cx="2917250" cy="2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625" y="2682125"/>
            <a:ext cx="2407325" cy="21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8"/>
          <p:cNvSpPr/>
          <p:nvPr/>
        </p:nvSpPr>
        <p:spPr>
          <a:xfrm>
            <a:off x="3360900" y="353325"/>
            <a:ext cx="3472207" cy="9078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मम नाम सरस्वती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भवत्या: नाम किम्?</a:t>
            </a:r>
          </a:p>
        </p:txBody>
      </p:sp>
      <p:cxnSp>
        <p:nvCxnSpPr>
          <p:cNvPr id="190" name="Google Shape;190;p18"/>
          <p:cNvCxnSpPr/>
          <p:nvPr/>
        </p:nvCxnSpPr>
        <p:spPr>
          <a:xfrm flipH="1">
            <a:off x="3337400" y="1425625"/>
            <a:ext cx="3346800" cy="51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" name="Google Shape;191;p18"/>
          <p:cNvSpPr/>
          <p:nvPr/>
        </p:nvSpPr>
        <p:spPr>
          <a:xfrm>
            <a:off x="3218675" y="2106925"/>
            <a:ext cx="2956536" cy="387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lin ang="5400012" scaled="0"/>
                </a:gradFill>
                <a:latin typeface="Arial"/>
              </a:rPr>
              <a:t>मम नाम सीता</a:t>
            </a:r>
          </a:p>
        </p:txBody>
      </p:sp>
      <p:sp>
        <p:nvSpPr>
          <p:cNvPr id="192" name="Google Shape;192;p18"/>
          <p:cNvSpPr/>
          <p:nvPr/>
        </p:nvSpPr>
        <p:spPr>
          <a:xfrm>
            <a:off x="3218675" y="2571750"/>
            <a:ext cx="2866632" cy="516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भवत्या: नाम किम्</a:t>
            </a:r>
          </a:p>
        </p:txBody>
      </p:sp>
      <p:cxnSp>
        <p:nvCxnSpPr>
          <p:cNvPr id="193" name="Google Shape;193;p18"/>
          <p:cNvCxnSpPr/>
          <p:nvPr/>
        </p:nvCxnSpPr>
        <p:spPr>
          <a:xfrm>
            <a:off x="3243450" y="3104900"/>
            <a:ext cx="3147300" cy="34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18"/>
          <p:cNvSpPr/>
          <p:nvPr/>
        </p:nvSpPr>
        <p:spPr>
          <a:xfrm>
            <a:off x="3523350" y="3899775"/>
            <a:ext cx="3147300" cy="532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3176EE"/>
                    </a:gs>
                    <a:gs pos="100000">
                      <a:srgbClr val="113D8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दुर्गा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"/>
          <p:cNvSpPr txBox="1"/>
          <p:nvPr>
            <p:ph idx="1" type="body"/>
          </p:nvPr>
        </p:nvSpPr>
        <p:spPr>
          <a:xfrm>
            <a:off x="237200" y="274800"/>
            <a:ext cx="86664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00" y="274800"/>
            <a:ext cx="2313400" cy="21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675" y="274800"/>
            <a:ext cx="1878925" cy="18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675" y="2717375"/>
            <a:ext cx="1878925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25" y="2823188"/>
            <a:ext cx="2412299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9"/>
          <p:cNvCxnSpPr/>
          <p:nvPr/>
        </p:nvCxnSpPr>
        <p:spPr>
          <a:xfrm>
            <a:off x="3008600" y="1284725"/>
            <a:ext cx="3757800" cy="0"/>
          </a:xfrm>
          <a:prstGeom prst="straightConnector1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" name="Google Shape;205;p19"/>
          <p:cNvSpPr/>
          <p:nvPr/>
        </p:nvSpPr>
        <p:spPr>
          <a:xfrm>
            <a:off x="2642025" y="323225"/>
            <a:ext cx="3153808" cy="6858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देवी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 ?</a:t>
            </a:r>
          </a:p>
        </p:txBody>
      </p:sp>
      <p:sp>
        <p:nvSpPr>
          <p:cNvPr id="206" name="Google Shape;206;p19"/>
          <p:cNvSpPr/>
          <p:nvPr/>
        </p:nvSpPr>
        <p:spPr>
          <a:xfrm>
            <a:off x="4232025" y="1548650"/>
            <a:ext cx="2604818" cy="56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3176EE"/>
                    </a:gs>
                    <a:gs pos="100000">
                      <a:srgbClr val="113D8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207" name="Google Shape;207;p19"/>
          <p:cNvSpPr/>
          <p:nvPr/>
        </p:nvSpPr>
        <p:spPr>
          <a:xfrm>
            <a:off x="3771900" y="2764350"/>
            <a:ext cx="2994498" cy="7985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गणेश: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भवत्या: नाम किम्?</a:t>
            </a:r>
          </a:p>
        </p:txBody>
      </p:sp>
      <p:cxnSp>
        <p:nvCxnSpPr>
          <p:cNvPr id="208" name="Google Shape;208;p19"/>
          <p:cNvCxnSpPr/>
          <p:nvPr/>
        </p:nvCxnSpPr>
        <p:spPr>
          <a:xfrm rot="10800000">
            <a:off x="2837600" y="3842375"/>
            <a:ext cx="3746100" cy="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" name="Google Shape;209;p19"/>
          <p:cNvSpPr/>
          <p:nvPr/>
        </p:nvSpPr>
        <p:spPr>
          <a:xfrm>
            <a:off x="2837600" y="4121875"/>
            <a:ext cx="2604830" cy="521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सीता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title"/>
          </p:nvPr>
        </p:nvSpPr>
        <p:spPr>
          <a:xfrm>
            <a:off x="819150" y="345250"/>
            <a:ext cx="7505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15" name="Google Shape;215;p20"/>
          <p:cNvSpPr txBox="1"/>
          <p:nvPr>
            <p:ph idx="1" type="body"/>
          </p:nvPr>
        </p:nvSpPr>
        <p:spPr>
          <a:xfrm>
            <a:off x="819150" y="932350"/>
            <a:ext cx="7505700" cy="388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మిమ్మల్ని మీరు సంస్కృతంలో ఎలా పరిచయం చేసుకుంటారు?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“మీ పేరు ఏమిటి?”  అని సంస్కృతంలో ఎలా అడుగుతారు? వివరించండీ?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Practicals</a:t>
            </a:r>
            <a:endParaRPr b="1" sz="31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3 అబ్బాయిల సమూహాన్ని ఏర్పాటు చేసి 4 వ slide లో చూపించిన విధంగా, మిమ్మల్ని మీరు పరిచయం చేసుకొని, ఎదుటి వారి పేరు అడగండి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3 అమ్మాయిల సమూహాన్ని ఏర్పాటు చేస్కొని, 6 వ slide లో చూపించిన విధంగా, మిమ్మల్ని మీరు పరిచయం,  ఎదుటి వారి పేరు అడగండి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అబ్బాయిలు మరియు అమ్మాయిల తో కూడిన 7 గురి సమూహాన్ని ఏర్పాటు చేసి, 7 వ slide లో చూపించిన విధంగా,  </a:t>
            </a:r>
            <a:r>
              <a:rPr lang="en" sz="1500">
                <a:solidFill>
                  <a:srgbClr val="000000"/>
                </a:solidFill>
              </a:rPr>
              <a:t>మిమ్మల్ని మీరు పరిచయం చేసుకొని, ఎదుటి వారి పేరు అడగండి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చిట్కా: బొమ్మల ద్వారా, అభినయంద్వారా, వ్యక్తీకరణద్వారా, సంస్కృత భాషను నేర్చుకోండి  </a:t>
            </a:r>
            <a:endParaRPr/>
          </a:p>
        </p:txBody>
      </p:sp>
      <p:sp>
        <p:nvSpPr>
          <p:cNvPr id="221" name="Google Shape;221;p21"/>
          <p:cNvSpPr/>
          <p:nvPr/>
        </p:nvSpPr>
        <p:spPr>
          <a:xfrm>
            <a:off x="819150" y="1990725"/>
            <a:ext cx="7450371" cy="1218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222" name="Google Shape;222;p21"/>
          <p:cNvSpPr txBox="1"/>
          <p:nvPr/>
        </p:nvSpPr>
        <p:spPr>
          <a:xfrm>
            <a:off x="213725" y="4514050"/>
            <a:ext cx="67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Picture source: PixaBay and pexels. Content Source: Abhyasapustakam, SamskritaBharati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