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</p:sldIdLst>
  <p:sldSz cy="5143500" cx="9144000"/>
  <p:notesSz cx="6858000" cy="9144000"/>
  <p:embeddedFontLst>
    <p:embeddedFont>
      <p:font typeface="Nunito"/>
      <p:regular r:id="rId62"/>
      <p:bold r:id="rId63"/>
      <p:italic r:id="rId64"/>
      <p:boldItalic r:id="rId6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Nunito-regular.fntdata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Nunito-italic.fntdata"/><Relationship Id="rId63" Type="http://schemas.openxmlformats.org/officeDocument/2006/relationships/font" Target="fonts/Nunito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65" Type="http://schemas.openxmlformats.org/officeDocument/2006/relationships/font" Target="fonts/Nunito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e284278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1e284278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1e7476b0f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1e7476b0f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1e7476b0f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1e7476b0f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1e7476b0f1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1e7476b0f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1e7476b0f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1e7476b0f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1e7476b0f1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1e7476b0f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1e7476b0f1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1e7476b0f1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1e7476b0f1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1e7476b0f1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1e7476b0f1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1e7476b0f1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1e7476b0f1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1e7476b0f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1e7476b0f1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1e7476b0f1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1990ba8b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1990ba8b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1e7476b0f1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1e7476b0f1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1e7476b0f1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1e7476b0f1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1e7476b0f1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1e7476b0f1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1e7476b0f1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1e7476b0f1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1f7764b6b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1f7764b6b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1f7764b6b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1f7764b6b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1f7764b6b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1f7764b6b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1f7764b6b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1f7764b6b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1f7764b6b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1f7764b6b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1f7764b6b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1f7764b6b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e28427819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e28427819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1f7764b6b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1f7764b6b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1f7764b6b1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1f7764b6b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1f7764b6b1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1f7764b6b1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1f7764b6b1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1f7764b6b1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1f7764b6b1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1f7764b6b1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1f7764b6b1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1f7764b6b1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21990ba8b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321990ba8b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1f7764b6b1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1f7764b6b1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1f7764b6b1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1f7764b6b1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1f7764b6b1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1f7764b6b1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e28427819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e28427819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1f7764b6b1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31f7764b6b1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1f7764b6b1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31f7764b6b1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31f7764b6b1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31f7764b6b1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31f7764b6b1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31f7764b6b1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1f7764b6b1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1f7764b6b1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31f7764b6b1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31f7764b6b1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31f7764b6b1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31f7764b6b1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31f7764b6b1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31f7764b6b1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31f7764b6b1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31f7764b6b1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31f7764b6b1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31f7764b6b1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1e28427819_0_3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1e28427819_0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21990ba8b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21990ba8b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321990ba8b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321990ba8b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321990ba8b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321990ba8b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321990ba8b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321990ba8b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31e28427819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31e28427819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31e28427819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31e28427819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31e28427819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31e28427819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1e7476b0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1e7476b0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1e28427819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1e28427819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1e28427819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1e28427819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e28427819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e28427819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ww.visnos.com/demos/clock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9.png"/><Relationship Id="rId8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6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6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6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2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0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hyperlink" Target="https://github.com/samskruthamShikshanthu/sanskritProjects/blob/main/Lessons/sankya.md" TargetMode="External"/><Relationship Id="rId4" Type="http://schemas.openxmlformats.org/officeDocument/2006/relationships/hyperlink" Target="https://github.com/samskruthamShikshanthu/sanskritProjects/blob/main/Lessons/samayaha.md" TargetMode="Externa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samskruthamShikshanthu/sanskritProjects/blob/main/Lessons/sankya.md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25100" y="861950"/>
            <a:ext cx="8278915" cy="147347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1C4587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4D29AA"/>
                    </a:gs>
                    <a:gs pos="100000">
                      <a:srgbClr val="1E123D"/>
                    </a:gs>
                  </a:gsLst>
                  <a:lin ang="5400012" scaled="0"/>
                </a:gradFill>
                <a:latin typeface="Arial"/>
              </a:rPr>
              <a:t>సంస్కృతం నేర్చుకుందాం</a:t>
            </a:r>
          </a:p>
        </p:txBody>
      </p:sp>
      <p:sp>
        <p:nvSpPr>
          <p:cNvPr id="55" name="Google Shape;55;p13"/>
          <p:cNvSpPr/>
          <p:nvPr/>
        </p:nvSpPr>
        <p:spPr>
          <a:xfrm>
            <a:off x="1646400" y="2712650"/>
            <a:ext cx="5685898" cy="136692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1C4587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4D29AA"/>
                    </a:gs>
                    <a:gs pos="100000">
                      <a:srgbClr val="1E123D"/>
                    </a:gs>
                  </a:gsLst>
                  <a:lin ang="5400012" scaled="0"/>
                </a:gradFill>
                <a:latin typeface="Arial"/>
              </a:rPr>
              <a:t>అద్యాయం - 9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/>
        </p:nvSpPr>
        <p:spPr>
          <a:xfrm>
            <a:off x="3563250" y="82100"/>
            <a:ext cx="2017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rgbClr val="351C75"/>
                </a:solidFill>
              </a:rPr>
              <a:t>क: समय: ?</a:t>
            </a:r>
            <a:endParaRPr b="1" sz="2500">
              <a:solidFill>
                <a:srgbClr val="351C75"/>
              </a:solidFill>
            </a:endParaRPr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2702" y="933750"/>
            <a:ext cx="3158600" cy="31642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6" name="Google Shape;156;p22"/>
          <p:cNvCxnSpPr/>
          <p:nvPr/>
        </p:nvCxnSpPr>
        <p:spPr>
          <a:xfrm rot="10800000">
            <a:off x="4555325" y="1550300"/>
            <a:ext cx="30000" cy="99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22"/>
          <p:cNvCxnSpPr/>
          <p:nvPr/>
        </p:nvCxnSpPr>
        <p:spPr>
          <a:xfrm flipH="1" rot="10800000">
            <a:off x="4595300" y="1820050"/>
            <a:ext cx="359700" cy="699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p22"/>
          <p:cNvSpPr txBox="1"/>
          <p:nvPr/>
        </p:nvSpPr>
        <p:spPr>
          <a:xfrm>
            <a:off x="3563250" y="4380225"/>
            <a:ext cx="2127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674EA7"/>
                </a:solidFill>
              </a:rPr>
              <a:t>एकवा</a:t>
            </a:r>
            <a:r>
              <a:rPr b="1" lang="en" sz="2700">
                <a:solidFill>
                  <a:srgbClr val="674EA7"/>
                </a:solidFill>
              </a:rPr>
              <a:t>दनम् |</a:t>
            </a:r>
            <a:endParaRPr b="1" sz="2700">
              <a:solidFill>
                <a:srgbClr val="674EA7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/>
          <p:nvPr/>
        </p:nvSpPr>
        <p:spPr>
          <a:xfrm>
            <a:off x="3563250" y="82100"/>
            <a:ext cx="2017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351C75"/>
                </a:solidFill>
              </a:rPr>
              <a:t>क: समय: ?</a:t>
            </a:r>
            <a:endParaRPr b="1" sz="2500">
              <a:solidFill>
                <a:srgbClr val="351C75"/>
              </a:solidFill>
            </a:endParaRPr>
          </a:p>
        </p:txBody>
      </p:sp>
      <p:pic>
        <p:nvPicPr>
          <p:cNvPr id="164" name="Google Shape;16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2702" y="933750"/>
            <a:ext cx="3158600" cy="31642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Google Shape;165;p23"/>
          <p:cNvCxnSpPr/>
          <p:nvPr/>
        </p:nvCxnSpPr>
        <p:spPr>
          <a:xfrm rot="10800000">
            <a:off x="4555325" y="1550300"/>
            <a:ext cx="30000" cy="99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23"/>
          <p:cNvCxnSpPr/>
          <p:nvPr/>
        </p:nvCxnSpPr>
        <p:spPr>
          <a:xfrm flipH="1" rot="10800000">
            <a:off x="4595300" y="2079550"/>
            <a:ext cx="669300" cy="439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" name="Google Shape;167;p23"/>
          <p:cNvSpPr txBox="1"/>
          <p:nvPr/>
        </p:nvSpPr>
        <p:spPr>
          <a:xfrm>
            <a:off x="3506675" y="4380225"/>
            <a:ext cx="2127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674EA7"/>
                </a:solidFill>
              </a:rPr>
              <a:t>द्विवादनम् |</a:t>
            </a:r>
            <a:endParaRPr b="1" sz="2700">
              <a:solidFill>
                <a:srgbClr val="674EA7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/>
        </p:nvSpPr>
        <p:spPr>
          <a:xfrm>
            <a:off x="3563250" y="82100"/>
            <a:ext cx="2017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351C75"/>
                </a:solidFill>
              </a:rPr>
              <a:t>क: समय: ?</a:t>
            </a:r>
            <a:endParaRPr b="1" sz="2500">
              <a:solidFill>
                <a:srgbClr val="351C75"/>
              </a:solidFill>
            </a:endParaRPr>
          </a:p>
        </p:txBody>
      </p:sp>
      <p:pic>
        <p:nvPicPr>
          <p:cNvPr id="173" name="Google Shape;17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2702" y="933750"/>
            <a:ext cx="3158600" cy="31642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4" name="Google Shape;174;p24"/>
          <p:cNvCxnSpPr/>
          <p:nvPr/>
        </p:nvCxnSpPr>
        <p:spPr>
          <a:xfrm rot="10800000">
            <a:off x="4555325" y="1550300"/>
            <a:ext cx="30000" cy="99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5" name="Google Shape;175;p24"/>
          <p:cNvCxnSpPr/>
          <p:nvPr/>
        </p:nvCxnSpPr>
        <p:spPr>
          <a:xfrm flipH="1" rot="10800000">
            <a:off x="4595300" y="2498950"/>
            <a:ext cx="739200" cy="20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" name="Google Shape;176;p24"/>
          <p:cNvSpPr txBox="1"/>
          <p:nvPr/>
        </p:nvSpPr>
        <p:spPr>
          <a:xfrm>
            <a:off x="3563250" y="4380225"/>
            <a:ext cx="2127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674EA7"/>
                </a:solidFill>
              </a:rPr>
              <a:t>त्रि</a:t>
            </a:r>
            <a:r>
              <a:rPr b="1" lang="en" sz="2700">
                <a:solidFill>
                  <a:srgbClr val="674EA7"/>
                </a:solidFill>
              </a:rPr>
              <a:t>वादनम् |</a:t>
            </a:r>
            <a:endParaRPr b="1" sz="2700">
              <a:solidFill>
                <a:srgbClr val="674EA7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/>
        </p:nvSpPr>
        <p:spPr>
          <a:xfrm>
            <a:off x="3563250" y="82100"/>
            <a:ext cx="2017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351C75"/>
                </a:solidFill>
              </a:rPr>
              <a:t>क: समय: ?</a:t>
            </a:r>
            <a:endParaRPr b="1" sz="2500">
              <a:solidFill>
                <a:srgbClr val="351C75"/>
              </a:solidFill>
            </a:endParaRPr>
          </a:p>
        </p:txBody>
      </p:sp>
      <p:pic>
        <p:nvPicPr>
          <p:cNvPr id="182" name="Google Shape;18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2702" y="933750"/>
            <a:ext cx="3158600" cy="31642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3" name="Google Shape;183;p25"/>
          <p:cNvCxnSpPr/>
          <p:nvPr/>
        </p:nvCxnSpPr>
        <p:spPr>
          <a:xfrm rot="10800000">
            <a:off x="4555325" y="1550300"/>
            <a:ext cx="30000" cy="99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25"/>
          <p:cNvCxnSpPr/>
          <p:nvPr/>
        </p:nvCxnSpPr>
        <p:spPr>
          <a:xfrm>
            <a:off x="4595300" y="2539025"/>
            <a:ext cx="659100" cy="399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5" name="Google Shape;185;p25"/>
          <p:cNvSpPr txBox="1"/>
          <p:nvPr/>
        </p:nvSpPr>
        <p:spPr>
          <a:xfrm>
            <a:off x="3563250" y="4380225"/>
            <a:ext cx="2127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674EA7"/>
                </a:solidFill>
              </a:rPr>
              <a:t>चतुर्</a:t>
            </a:r>
            <a:r>
              <a:rPr b="1" lang="en" sz="2700">
                <a:solidFill>
                  <a:srgbClr val="674EA7"/>
                </a:solidFill>
              </a:rPr>
              <a:t>वादनम् |</a:t>
            </a:r>
            <a:endParaRPr b="1" sz="2700">
              <a:solidFill>
                <a:srgbClr val="674EA7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/>
        </p:nvSpPr>
        <p:spPr>
          <a:xfrm>
            <a:off x="3563250" y="82100"/>
            <a:ext cx="2017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351C75"/>
                </a:solidFill>
              </a:rPr>
              <a:t>क: समय: ?</a:t>
            </a:r>
            <a:endParaRPr b="1" sz="2500">
              <a:solidFill>
                <a:srgbClr val="351C75"/>
              </a:solidFill>
            </a:endParaRPr>
          </a:p>
        </p:txBody>
      </p:sp>
      <p:pic>
        <p:nvPicPr>
          <p:cNvPr id="191" name="Google Shape;19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2702" y="933750"/>
            <a:ext cx="3158600" cy="31642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2" name="Google Shape;192;p26"/>
          <p:cNvCxnSpPr/>
          <p:nvPr/>
        </p:nvCxnSpPr>
        <p:spPr>
          <a:xfrm rot="10800000">
            <a:off x="4555325" y="1550300"/>
            <a:ext cx="30000" cy="99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p26"/>
          <p:cNvCxnSpPr/>
          <p:nvPr/>
        </p:nvCxnSpPr>
        <p:spPr>
          <a:xfrm>
            <a:off x="4585325" y="2529025"/>
            <a:ext cx="339600" cy="639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" name="Google Shape;194;p26"/>
          <p:cNvSpPr txBox="1"/>
          <p:nvPr/>
        </p:nvSpPr>
        <p:spPr>
          <a:xfrm>
            <a:off x="3563250" y="4380225"/>
            <a:ext cx="2127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674EA7"/>
                </a:solidFill>
              </a:rPr>
              <a:t>पञ्च</a:t>
            </a:r>
            <a:r>
              <a:rPr b="1" lang="en" sz="2700">
                <a:solidFill>
                  <a:srgbClr val="674EA7"/>
                </a:solidFill>
              </a:rPr>
              <a:t>वादनम् |</a:t>
            </a:r>
            <a:endParaRPr b="1" sz="2700">
              <a:solidFill>
                <a:srgbClr val="674EA7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/>
          <p:nvPr/>
        </p:nvSpPr>
        <p:spPr>
          <a:xfrm>
            <a:off x="3563250" y="82100"/>
            <a:ext cx="2017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351C75"/>
                </a:solidFill>
              </a:rPr>
              <a:t>क: समय: ?</a:t>
            </a:r>
            <a:endParaRPr b="1" sz="2500">
              <a:solidFill>
                <a:srgbClr val="351C75"/>
              </a:solidFill>
            </a:endParaRPr>
          </a:p>
        </p:txBody>
      </p:sp>
      <p:pic>
        <p:nvPicPr>
          <p:cNvPr id="200" name="Google Shape;20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2702" y="933750"/>
            <a:ext cx="3158600" cy="31642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1" name="Google Shape;201;p27"/>
          <p:cNvCxnSpPr/>
          <p:nvPr/>
        </p:nvCxnSpPr>
        <p:spPr>
          <a:xfrm rot="10800000">
            <a:off x="4585325" y="1550300"/>
            <a:ext cx="0" cy="99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" name="Google Shape;202;p27"/>
          <p:cNvCxnSpPr/>
          <p:nvPr/>
        </p:nvCxnSpPr>
        <p:spPr>
          <a:xfrm>
            <a:off x="4585325" y="2529025"/>
            <a:ext cx="0" cy="699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3" name="Google Shape;203;p27"/>
          <p:cNvSpPr txBox="1"/>
          <p:nvPr/>
        </p:nvSpPr>
        <p:spPr>
          <a:xfrm>
            <a:off x="3611625" y="4380225"/>
            <a:ext cx="2127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674EA7"/>
                </a:solidFill>
              </a:rPr>
              <a:t>षड्</a:t>
            </a:r>
            <a:r>
              <a:rPr b="1" lang="en" sz="2700">
                <a:solidFill>
                  <a:srgbClr val="674EA7"/>
                </a:solidFill>
              </a:rPr>
              <a:t>वादनम् |</a:t>
            </a:r>
            <a:endParaRPr b="1" sz="2700">
              <a:solidFill>
                <a:srgbClr val="674EA7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/>
        </p:nvSpPr>
        <p:spPr>
          <a:xfrm>
            <a:off x="3563250" y="82100"/>
            <a:ext cx="2017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351C75"/>
                </a:solidFill>
              </a:rPr>
              <a:t>क: समय: ?</a:t>
            </a:r>
            <a:endParaRPr b="1" sz="2500">
              <a:solidFill>
                <a:srgbClr val="351C75"/>
              </a:solidFill>
            </a:endParaRPr>
          </a:p>
        </p:txBody>
      </p:sp>
      <p:pic>
        <p:nvPicPr>
          <p:cNvPr id="209" name="Google Shape;20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2702" y="933750"/>
            <a:ext cx="3158600" cy="31642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0" name="Google Shape;210;p28"/>
          <p:cNvCxnSpPr/>
          <p:nvPr/>
        </p:nvCxnSpPr>
        <p:spPr>
          <a:xfrm rot="10800000">
            <a:off x="4585325" y="1550300"/>
            <a:ext cx="0" cy="99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28"/>
          <p:cNvCxnSpPr/>
          <p:nvPr/>
        </p:nvCxnSpPr>
        <p:spPr>
          <a:xfrm flipH="1">
            <a:off x="4225625" y="2529025"/>
            <a:ext cx="359700" cy="609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2" name="Google Shape;212;p28"/>
          <p:cNvSpPr txBox="1"/>
          <p:nvPr/>
        </p:nvSpPr>
        <p:spPr>
          <a:xfrm>
            <a:off x="3621625" y="4380225"/>
            <a:ext cx="2127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674EA7"/>
                </a:solidFill>
              </a:rPr>
              <a:t>सप्त</a:t>
            </a:r>
            <a:r>
              <a:rPr b="1" lang="en" sz="2700">
                <a:solidFill>
                  <a:srgbClr val="674EA7"/>
                </a:solidFill>
              </a:rPr>
              <a:t>वादनम् |</a:t>
            </a:r>
            <a:endParaRPr b="1" sz="2700">
              <a:solidFill>
                <a:srgbClr val="674EA7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/>
          <p:nvPr/>
        </p:nvSpPr>
        <p:spPr>
          <a:xfrm>
            <a:off x="3563250" y="82100"/>
            <a:ext cx="2017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351C75"/>
                </a:solidFill>
              </a:rPr>
              <a:t>क: समय: ?</a:t>
            </a:r>
            <a:endParaRPr b="1" sz="2500">
              <a:solidFill>
                <a:srgbClr val="351C75"/>
              </a:solidFill>
            </a:endParaRPr>
          </a:p>
        </p:txBody>
      </p:sp>
      <p:pic>
        <p:nvPicPr>
          <p:cNvPr id="218" name="Google Shape;21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2702" y="933750"/>
            <a:ext cx="3158600" cy="31642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9" name="Google Shape;219;p29"/>
          <p:cNvCxnSpPr/>
          <p:nvPr/>
        </p:nvCxnSpPr>
        <p:spPr>
          <a:xfrm rot="10800000">
            <a:off x="4585325" y="1550300"/>
            <a:ext cx="0" cy="99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p29"/>
          <p:cNvCxnSpPr/>
          <p:nvPr/>
        </p:nvCxnSpPr>
        <p:spPr>
          <a:xfrm flipH="1">
            <a:off x="3936125" y="2529025"/>
            <a:ext cx="649200" cy="379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1" name="Google Shape;221;p29"/>
          <p:cNvSpPr txBox="1"/>
          <p:nvPr/>
        </p:nvSpPr>
        <p:spPr>
          <a:xfrm>
            <a:off x="3631600" y="4380225"/>
            <a:ext cx="2127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674EA7"/>
                </a:solidFill>
              </a:rPr>
              <a:t>अष्ट</a:t>
            </a:r>
            <a:r>
              <a:rPr b="1" lang="en" sz="2700">
                <a:solidFill>
                  <a:srgbClr val="674EA7"/>
                </a:solidFill>
              </a:rPr>
              <a:t>वादनम् |</a:t>
            </a:r>
            <a:endParaRPr b="1" sz="2700">
              <a:solidFill>
                <a:srgbClr val="674EA7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/>
          <p:nvPr/>
        </p:nvSpPr>
        <p:spPr>
          <a:xfrm>
            <a:off x="3563250" y="82100"/>
            <a:ext cx="2017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351C75"/>
                </a:solidFill>
              </a:rPr>
              <a:t>क: समय: ?</a:t>
            </a:r>
            <a:endParaRPr b="1" sz="2500">
              <a:solidFill>
                <a:srgbClr val="351C75"/>
              </a:solidFill>
            </a:endParaRPr>
          </a:p>
        </p:txBody>
      </p:sp>
      <p:pic>
        <p:nvPicPr>
          <p:cNvPr id="227" name="Google Shape;22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2702" y="933750"/>
            <a:ext cx="3158600" cy="31642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8" name="Google Shape;228;p30"/>
          <p:cNvCxnSpPr/>
          <p:nvPr/>
        </p:nvCxnSpPr>
        <p:spPr>
          <a:xfrm rot="10800000">
            <a:off x="4585325" y="1550300"/>
            <a:ext cx="0" cy="99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" name="Google Shape;229;p30"/>
          <p:cNvCxnSpPr/>
          <p:nvPr/>
        </p:nvCxnSpPr>
        <p:spPr>
          <a:xfrm rot="10800000">
            <a:off x="3806225" y="2529025"/>
            <a:ext cx="779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0" name="Google Shape;230;p30"/>
          <p:cNvSpPr txBox="1"/>
          <p:nvPr/>
        </p:nvSpPr>
        <p:spPr>
          <a:xfrm>
            <a:off x="3711500" y="4380225"/>
            <a:ext cx="2127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674EA7"/>
                </a:solidFill>
              </a:rPr>
              <a:t>नव</a:t>
            </a:r>
            <a:r>
              <a:rPr b="1" lang="en" sz="2700">
                <a:solidFill>
                  <a:srgbClr val="674EA7"/>
                </a:solidFill>
              </a:rPr>
              <a:t>वादनम् |</a:t>
            </a:r>
            <a:endParaRPr b="1" sz="2700">
              <a:solidFill>
                <a:srgbClr val="674EA7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/>
          <p:nvPr/>
        </p:nvSpPr>
        <p:spPr>
          <a:xfrm>
            <a:off x="3563250" y="82100"/>
            <a:ext cx="2017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351C75"/>
                </a:solidFill>
              </a:rPr>
              <a:t>क: समय: ?</a:t>
            </a:r>
            <a:endParaRPr b="1" sz="2500">
              <a:solidFill>
                <a:srgbClr val="351C75"/>
              </a:solidFill>
            </a:endParaRPr>
          </a:p>
        </p:txBody>
      </p:sp>
      <p:pic>
        <p:nvPicPr>
          <p:cNvPr id="236" name="Google Shape;23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2702" y="933750"/>
            <a:ext cx="3158600" cy="31642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7" name="Google Shape;237;p31"/>
          <p:cNvCxnSpPr/>
          <p:nvPr/>
        </p:nvCxnSpPr>
        <p:spPr>
          <a:xfrm rot="10800000">
            <a:off x="4585325" y="1550300"/>
            <a:ext cx="0" cy="99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" name="Google Shape;238;p31"/>
          <p:cNvCxnSpPr/>
          <p:nvPr/>
        </p:nvCxnSpPr>
        <p:spPr>
          <a:xfrm rot="10800000">
            <a:off x="3916025" y="2079625"/>
            <a:ext cx="669300" cy="449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9" name="Google Shape;239;p31"/>
          <p:cNvSpPr txBox="1"/>
          <p:nvPr/>
        </p:nvSpPr>
        <p:spPr>
          <a:xfrm>
            <a:off x="3563250" y="4380225"/>
            <a:ext cx="2127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674EA7"/>
                </a:solidFill>
              </a:rPr>
              <a:t>दश</a:t>
            </a:r>
            <a:r>
              <a:rPr b="1" lang="en" sz="2700">
                <a:solidFill>
                  <a:srgbClr val="674EA7"/>
                </a:solidFill>
              </a:rPr>
              <a:t>वादनम् |</a:t>
            </a:r>
            <a:endParaRPr b="1" sz="2700">
              <a:solidFill>
                <a:srgbClr val="674EA7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2552400" y="241925"/>
            <a:ext cx="6591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300">
                <a:solidFill>
                  <a:srgbClr val="1C4587"/>
                </a:solidFill>
              </a:rPr>
              <a:t>वक्रतुण्ड महाकाय सूर्यकोटि समप्रभ |</a:t>
            </a:r>
            <a:endParaRPr b="1" sz="3300">
              <a:solidFill>
                <a:srgbClr val="1C458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1C4587"/>
                </a:solidFill>
              </a:rPr>
              <a:t>निर्विघ्नं कुरु मे देव सर्वकार्येषु सर्वदा ||</a:t>
            </a:r>
            <a:endParaRPr b="1" sz="3300">
              <a:solidFill>
                <a:srgbClr val="1C4587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1039825" y="2082450"/>
            <a:ext cx="7470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300">
                <a:solidFill>
                  <a:srgbClr val="1C4587"/>
                </a:solidFill>
              </a:rPr>
              <a:t>सरस्वती नमस्तुभ्यं वरदे कामरूपिणि |  </a:t>
            </a:r>
            <a:endParaRPr b="1" sz="3300">
              <a:solidFill>
                <a:srgbClr val="1C458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1C4587"/>
                </a:solidFill>
              </a:rPr>
              <a:t>विद्यारम्भं करिष्यामि सिध्दिर्भवतु मे सदा ||</a:t>
            </a:r>
            <a:endParaRPr b="1" sz="3300">
              <a:solidFill>
                <a:srgbClr val="1C4587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66100" y="3767450"/>
            <a:ext cx="73407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300">
                <a:solidFill>
                  <a:srgbClr val="1C4587"/>
                </a:solidFill>
              </a:rPr>
              <a:t>गुरुर्ब्रह्मा गुरुर्विष्णुः गुरुर्देवो महेश्वरः ।</a:t>
            </a:r>
            <a:endParaRPr b="1" sz="3300">
              <a:solidFill>
                <a:srgbClr val="1C4587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1C4587"/>
                </a:solidFill>
              </a:rPr>
              <a:t>गुरुः साक्षात् परब्रह्म तस्मै श्री गुरवे नम: ॥</a:t>
            </a:r>
            <a:endParaRPr b="1" sz="3300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"/>
          <p:cNvSpPr txBox="1"/>
          <p:nvPr/>
        </p:nvSpPr>
        <p:spPr>
          <a:xfrm>
            <a:off x="3563250" y="82100"/>
            <a:ext cx="2017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351C75"/>
                </a:solidFill>
              </a:rPr>
              <a:t>क: समय: ?</a:t>
            </a:r>
            <a:endParaRPr b="1" sz="2500">
              <a:solidFill>
                <a:srgbClr val="351C75"/>
              </a:solidFill>
            </a:endParaRPr>
          </a:p>
        </p:txBody>
      </p:sp>
      <p:pic>
        <p:nvPicPr>
          <p:cNvPr id="245" name="Google Shape;24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2702" y="933750"/>
            <a:ext cx="3158600" cy="31642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6" name="Google Shape;246;p32"/>
          <p:cNvCxnSpPr/>
          <p:nvPr/>
        </p:nvCxnSpPr>
        <p:spPr>
          <a:xfrm rot="10800000">
            <a:off x="4585325" y="1550300"/>
            <a:ext cx="0" cy="99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7" name="Google Shape;247;p32"/>
          <p:cNvCxnSpPr/>
          <p:nvPr/>
        </p:nvCxnSpPr>
        <p:spPr>
          <a:xfrm rot="10800000">
            <a:off x="4235825" y="1879825"/>
            <a:ext cx="349500" cy="649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8" name="Google Shape;248;p32"/>
          <p:cNvSpPr txBox="1"/>
          <p:nvPr/>
        </p:nvSpPr>
        <p:spPr>
          <a:xfrm>
            <a:off x="3501775" y="4380225"/>
            <a:ext cx="2731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674EA7"/>
                </a:solidFill>
              </a:rPr>
              <a:t>एक</a:t>
            </a:r>
            <a:r>
              <a:rPr b="1" lang="en" sz="2700">
                <a:solidFill>
                  <a:srgbClr val="674EA7"/>
                </a:solidFill>
              </a:rPr>
              <a:t>ादश</a:t>
            </a:r>
            <a:r>
              <a:rPr b="1" lang="en" sz="2700">
                <a:solidFill>
                  <a:srgbClr val="674EA7"/>
                </a:solidFill>
              </a:rPr>
              <a:t>वादनम् |</a:t>
            </a:r>
            <a:endParaRPr b="1" sz="2700">
              <a:solidFill>
                <a:srgbClr val="674EA7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3"/>
          <p:cNvSpPr txBox="1"/>
          <p:nvPr/>
        </p:nvSpPr>
        <p:spPr>
          <a:xfrm>
            <a:off x="3563250" y="82100"/>
            <a:ext cx="2017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351C75"/>
                </a:solidFill>
              </a:rPr>
              <a:t>क: समय: ?</a:t>
            </a:r>
            <a:endParaRPr b="1" sz="2500">
              <a:solidFill>
                <a:srgbClr val="351C75"/>
              </a:solidFill>
            </a:endParaRPr>
          </a:p>
        </p:txBody>
      </p:sp>
      <p:pic>
        <p:nvPicPr>
          <p:cNvPr id="254" name="Google Shape;25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2636" y="803900"/>
            <a:ext cx="3518725" cy="336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3"/>
          <p:cNvSpPr txBox="1"/>
          <p:nvPr/>
        </p:nvSpPr>
        <p:spPr>
          <a:xfrm>
            <a:off x="3491775" y="4380225"/>
            <a:ext cx="2401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674EA7"/>
                </a:solidFill>
              </a:rPr>
              <a:t>द्वादश</a:t>
            </a:r>
            <a:r>
              <a:rPr b="1" lang="en" sz="2700">
                <a:solidFill>
                  <a:srgbClr val="674EA7"/>
                </a:solidFill>
              </a:rPr>
              <a:t>वादनम् |</a:t>
            </a:r>
            <a:endParaRPr b="1" sz="2700">
              <a:solidFill>
                <a:srgbClr val="674EA7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4"/>
          <p:cNvSpPr txBox="1"/>
          <p:nvPr/>
        </p:nvSpPr>
        <p:spPr>
          <a:xfrm>
            <a:off x="330700" y="2129525"/>
            <a:ext cx="8539200" cy="12315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351C75"/>
                </a:solidFill>
              </a:rPr>
              <a:t>Go </a:t>
            </a:r>
            <a:r>
              <a:rPr b="1" lang="en" sz="3400">
                <a:solidFill>
                  <a:srgbClr val="351C75"/>
                </a:solidFill>
              </a:rPr>
              <a:t>to </a:t>
            </a:r>
            <a:r>
              <a:rPr b="1" lang="en" sz="3400" u="sng">
                <a:solidFill>
                  <a:schemeClr val="hlink"/>
                </a:solidFill>
                <a:hlinkClick r:id="rId3"/>
              </a:rPr>
              <a:t>https://www.visnos.com/demos/clock</a:t>
            </a:r>
            <a:endParaRPr b="1" sz="3400">
              <a:solidFill>
                <a:srgbClr val="351C75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2702" y="933750"/>
            <a:ext cx="3158600" cy="31642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6" name="Google Shape;266;p35"/>
          <p:cNvCxnSpPr/>
          <p:nvPr/>
        </p:nvCxnSpPr>
        <p:spPr>
          <a:xfrm flipH="1" rot="10800000">
            <a:off x="4595300" y="1919950"/>
            <a:ext cx="389400" cy="59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7" name="Google Shape;267;p35"/>
          <p:cNvCxnSpPr/>
          <p:nvPr/>
        </p:nvCxnSpPr>
        <p:spPr>
          <a:xfrm>
            <a:off x="4605300" y="2509050"/>
            <a:ext cx="9387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8" name="Google Shape;268;p35"/>
          <p:cNvSpPr txBox="1"/>
          <p:nvPr/>
        </p:nvSpPr>
        <p:spPr>
          <a:xfrm>
            <a:off x="3563250" y="82100"/>
            <a:ext cx="2017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0000"/>
                </a:solidFill>
              </a:rPr>
              <a:t>क: समय: ?</a:t>
            </a:r>
            <a:endParaRPr b="1" sz="2500">
              <a:solidFill>
                <a:srgbClr val="FF0000"/>
              </a:solidFill>
            </a:endParaRPr>
          </a:p>
        </p:txBody>
      </p:sp>
      <p:sp>
        <p:nvSpPr>
          <p:cNvPr id="269" name="Google Shape;269;p35"/>
          <p:cNvSpPr txBox="1"/>
          <p:nvPr/>
        </p:nvSpPr>
        <p:spPr>
          <a:xfrm>
            <a:off x="3501775" y="4380225"/>
            <a:ext cx="2731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674EA7"/>
                </a:solidFill>
              </a:rPr>
              <a:t>सपादैक</a:t>
            </a:r>
            <a:r>
              <a:rPr b="1" lang="en" sz="2700">
                <a:solidFill>
                  <a:srgbClr val="674EA7"/>
                </a:solidFill>
              </a:rPr>
              <a:t>वादनम् |</a:t>
            </a:r>
            <a:endParaRPr b="1" sz="2700">
              <a:solidFill>
                <a:srgbClr val="674EA7"/>
              </a:solidFill>
            </a:endParaRPr>
          </a:p>
        </p:txBody>
      </p:sp>
      <p:sp>
        <p:nvSpPr>
          <p:cNvPr id="270" name="Google Shape;270;p35"/>
          <p:cNvSpPr txBox="1"/>
          <p:nvPr/>
        </p:nvSpPr>
        <p:spPr>
          <a:xfrm>
            <a:off x="128625" y="857250"/>
            <a:ext cx="2559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674EA7"/>
                </a:solidFill>
              </a:rPr>
              <a:t>पाद - पञ्चदश निमिशा:</a:t>
            </a:r>
            <a:r>
              <a:rPr b="1" lang="en" sz="1900">
                <a:solidFill>
                  <a:srgbClr val="674EA7"/>
                </a:solidFill>
              </a:rPr>
              <a:t>|</a:t>
            </a:r>
            <a:endParaRPr b="1" sz="1900">
              <a:solidFill>
                <a:srgbClr val="674EA7"/>
              </a:solidFill>
            </a:endParaRPr>
          </a:p>
        </p:txBody>
      </p:sp>
      <p:sp>
        <p:nvSpPr>
          <p:cNvPr id="271" name="Google Shape;271;p35"/>
          <p:cNvSpPr txBox="1"/>
          <p:nvPr/>
        </p:nvSpPr>
        <p:spPr>
          <a:xfrm>
            <a:off x="128625" y="1638850"/>
            <a:ext cx="2559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674EA7"/>
                </a:solidFill>
              </a:rPr>
              <a:t>पाद </a:t>
            </a:r>
            <a:r>
              <a:rPr b="1" lang="en" sz="1900">
                <a:solidFill>
                  <a:srgbClr val="674EA7"/>
                </a:solidFill>
              </a:rPr>
              <a:t>अधिक - सपाद |</a:t>
            </a:r>
            <a:endParaRPr b="1" sz="1900">
              <a:solidFill>
                <a:srgbClr val="674EA7"/>
              </a:solidFill>
            </a:endParaRPr>
          </a:p>
        </p:txBody>
      </p:sp>
      <p:sp>
        <p:nvSpPr>
          <p:cNvPr id="272" name="Google Shape;272;p35"/>
          <p:cNvSpPr txBox="1"/>
          <p:nvPr/>
        </p:nvSpPr>
        <p:spPr>
          <a:xfrm>
            <a:off x="201125" y="3768750"/>
            <a:ext cx="2559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674EA7"/>
                </a:solidFill>
              </a:rPr>
              <a:t>सपाद +</a:t>
            </a:r>
            <a:r>
              <a:rPr b="1" lang="en" sz="1900">
                <a:solidFill>
                  <a:srgbClr val="674EA7"/>
                </a:solidFill>
              </a:rPr>
              <a:t> </a:t>
            </a:r>
            <a:r>
              <a:rPr b="1" lang="en" sz="1900">
                <a:solidFill>
                  <a:srgbClr val="674EA7"/>
                </a:solidFill>
              </a:rPr>
              <a:t>एक</a:t>
            </a:r>
            <a:r>
              <a:rPr b="1" lang="en" sz="1900">
                <a:solidFill>
                  <a:srgbClr val="674EA7"/>
                </a:solidFill>
              </a:rPr>
              <a:t> - सपा</a:t>
            </a:r>
            <a:r>
              <a:rPr b="1" lang="en" sz="1900">
                <a:solidFill>
                  <a:srgbClr val="674EA7"/>
                </a:solidFill>
              </a:rPr>
              <a:t>दैक</a:t>
            </a:r>
            <a:r>
              <a:rPr b="1" lang="en" sz="1900">
                <a:solidFill>
                  <a:srgbClr val="674EA7"/>
                </a:solidFill>
              </a:rPr>
              <a:t> |</a:t>
            </a:r>
            <a:endParaRPr b="1" sz="1900">
              <a:solidFill>
                <a:srgbClr val="674EA7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2702" y="933750"/>
            <a:ext cx="3158600" cy="31642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8" name="Google Shape;278;p36"/>
          <p:cNvCxnSpPr/>
          <p:nvPr/>
        </p:nvCxnSpPr>
        <p:spPr>
          <a:xfrm>
            <a:off x="4595300" y="2519050"/>
            <a:ext cx="549300" cy="9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9" name="Google Shape;279;p36"/>
          <p:cNvCxnSpPr/>
          <p:nvPr/>
        </p:nvCxnSpPr>
        <p:spPr>
          <a:xfrm>
            <a:off x="4605300" y="2509050"/>
            <a:ext cx="858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0" name="Google Shape;280;p36"/>
          <p:cNvSpPr txBox="1"/>
          <p:nvPr/>
        </p:nvSpPr>
        <p:spPr>
          <a:xfrm>
            <a:off x="3563250" y="82100"/>
            <a:ext cx="2017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0000"/>
                </a:solidFill>
              </a:rPr>
              <a:t>क: समय: ?</a:t>
            </a:r>
            <a:endParaRPr b="1" sz="2500">
              <a:solidFill>
                <a:srgbClr val="FF0000"/>
              </a:solidFill>
            </a:endParaRPr>
          </a:p>
        </p:txBody>
      </p:sp>
      <p:sp>
        <p:nvSpPr>
          <p:cNvPr id="281" name="Google Shape;281;p36"/>
          <p:cNvSpPr txBox="1"/>
          <p:nvPr/>
        </p:nvSpPr>
        <p:spPr>
          <a:xfrm>
            <a:off x="3501775" y="4380225"/>
            <a:ext cx="2731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674EA7"/>
                </a:solidFill>
              </a:rPr>
              <a:t>सपाद</a:t>
            </a:r>
            <a:r>
              <a:rPr b="1" lang="en" sz="2700">
                <a:solidFill>
                  <a:srgbClr val="674EA7"/>
                </a:solidFill>
              </a:rPr>
              <a:t>त्रि</a:t>
            </a:r>
            <a:r>
              <a:rPr b="1" lang="en" sz="2700">
                <a:solidFill>
                  <a:srgbClr val="674EA7"/>
                </a:solidFill>
              </a:rPr>
              <a:t>वादनम् |</a:t>
            </a:r>
            <a:endParaRPr b="1" sz="2700">
              <a:solidFill>
                <a:srgbClr val="674EA7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2702" y="933750"/>
            <a:ext cx="3158600" cy="31642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7" name="Google Shape;287;p37"/>
          <p:cNvCxnSpPr/>
          <p:nvPr/>
        </p:nvCxnSpPr>
        <p:spPr>
          <a:xfrm flipH="1">
            <a:off x="4535300" y="2519050"/>
            <a:ext cx="60000" cy="579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8" name="Google Shape;288;p37"/>
          <p:cNvCxnSpPr/>
          <p:nvPr/>
        </p:nvCxnSpPr>
        <p:spPr>
          <a:xfrm flipH="1" rot="10800000">
            <a:off x="4595300" y="2519125"/>
            <a:ext cx="948900" cy="9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9" name="Google Shape;289;p37"/>
          <p:cNvSpPr txBox="1"/>
          <p:nvPr/>
        </p:nvSpPr>
        <p:spPr>
          <a:xfrm>
            <a:off x="3563250" y="82100"/>
            <a:ext cx="2017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0000"/>
                </a:solidFill>
              </a:rPr>
              <a:t>क: समय: ?</a:t>
            </a:r>
            <a:endParaRPr b="1" sz="2500">
              <a:solidFill>
                <a:srgbClr val="FF0000"/>
              </a:solidFill>
            </a:endParaRPr>
          </a:p>
        </p:txBody>
      </p:sp>
      <p:sp>
        <p:nvSpPr>
          <p:cNvPr id="290" name="Google Shape;290;p37"/>
          <p:cNvSpPr txBox="1"/>
          <p:nvPr/>
        </p:nvSpPr>
        <p:spPr>
          <a:xfrm>
            <a:off x="3501775" y="4380225"/>
            <a:ext cx="2731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674EA7"/>
                </a:solidFill>
              </a:rPr>
              <a:t>सपाद</a:t>
            </a:r>
            <a:r>
              <a:rPr b="1" lang="en" sz="2700">
                <a:solidFill>
                  <a:srgbClr val="674EA7"/>
                </a:solidFill>
              </a:rPr>
              <a:t>षड्</a:t>
            </a:r>
            <a:r>
              <a:rPr b="1" lang="en" sz="2700">
                <a:solidFill>
                  <a:srgbClr val="674EA7"/>
                </a:solidFill>
              </a:rPr>
              <a:t>वादनम् |</a:t>
            </a:r>
            <a:endParaRPr b="1" sz="2700">
              <a:solidFill>
                <a:srgbClr val="674EA7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2702" y="933750"/>
            <a:ext cx="3158600" cy="31642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6" name="Google Shape;296;p38"/>
          <p:cNvCxnSpPr/>
          <p:nvPr/>
        </p:nvCxnSpPr>
        <p:spPr>
          <a:xfrm rot="10800000">
            <a:off x="3876175" y="2439125"/>
            <a:ext cx="749100" cy="99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7" name="Google Shape;297;p38"/>
          <p:cNvCxnSpPr/>
          <p:nvPr/>
        </p:nvCxnSpPr>
        <p:spPr>
          <a:xfrm flipH="1" rot="10800000">
            <a:off x="4595300" y="2519125"/>
            <a:ext cx="948900" cy="9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8" name="Google Shape;298;p38"/>
          <p:cNvSpPr txBox="1"/>
          <p:nvPr/>
        </p:nvSpPr>
        <p:spPr>
          <a:xfrm>
            <a:off x="3563250" y="82100"/>
            <a:ext cx="2017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0000"/>
                </a:solidFill>
              </a:rPr>
              <a:t>क: समय: ?</a:t>
            </a:r>
            <a:endParaRPr b="1" sz="2500">
              <a:solidFill>
                <a:srgbClr val="FF0000"/>
              </a:solidFill>
            </a:endParaRPr>
          </a:p>
        </p:txBody>
      </p:sp>
      <p:sp>
        <p:nvSpPr>
          <p:cNvPr id="299" name="Google Shape;299;p38"/>
          <p:cNvSpPr txBox="1"/>
          <p:nvPr/>
        </p:nvSpPr>
        <p:spPr>
          <a:xfrm>
            <a:off x="3501775" y="4380225"/>
            <a:ext cx="2731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674EA7"/>
                </a:solidFill>
              </a:rPr>
              <a:t>सपाद</a:t>
            </a:r>
            <a:r>
              <a:rPr b="1" lang="en" sz="2700">
                <a:solidFill>
                  <a:srgbClr val="674EA7"/>
                </a:solidFill>
              </a:rPr>
              <a:t>नव</a:t>
            </a:r>
            <a:r>
              <a:rPr b="1" lang="en" sz="2700">
                <a:solidFill>
                  <a:srgbClr val="674EA7"/>
                </a:solidFill>
              </a:rPr>
              <a:t>वादनम् |</a:t>
            </a:r>
            <a:endParaRPr b="1" sz="2700">
              <a:solidFill>
                <a:srgbClr val="674EA7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2702" y="933750"/>
            <a:ext cx="3158600" cy="31642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5" name="Google Shape;305;p39"/>
          <p:cNvCxnSpPr/>
          <p:nvPr/>
        </p:nvCxnSpPr>
        <p:spPr>
          <a:xfrm flipH="1" rot="10800000">
            <a:off x="4625275" y="1799900"/>
            <a:ext cx="69900" cy="74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6" name="Google Shape;306;p39"/>
          <p:cNvCxnSpPr/>
          <p:nvPr/>
        </p:nvCxnSpPr>
        <p:spPr>
          <a:xfrm flipH="1" rot="10800000">
            <a:off x="4595300" y="2519125"/>
            <a:ext cx="948900" cy="9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7" name="Google Shape;307;p39"/>
          <p:cNvSpPr txBox="1"/>
          <p:nvPr/>
        </p:nvSpPr>
        <p:spPr>
          <a:xfrm>
            <a:off x="3563250" y="82100"/>
            <a:ext cx="2017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0000"/>
                </a:solidFill>
              </a:rPr>
              <a:t>क: समय: ?</a:t>
            </a:r>
            <a:endParaRPr b="1" sz="2500">
              <a:solidFill>
                <a:srgbClr val="FF0000"/>
              </a:solidFill>
            </a:endParaRPr>
          </a:p>
        </p:txBody>
      </p:sp>
      <p:sp>
        <p:nvSpPr>
          <p:cNvPr id="308" name="Google Shape;308;p39"/>
          <p:cNvSpPr txBox="1"/>
          <p:nvPr/>
        </p:nvSpPr>
        <p:spPr>
          <a:xfrm>
            <a:off x="3501775" y="4380225"/>
            <a:ext cx="3051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674EA7"/>
                </a:solidFill>
              </a:rPr>
              <a:t>सपाद</a:t>
            </a:r>
            <a:r>
              <a:rPr b="1" lang="en" sz="2700">
                <a:solidFill>
                  <a:srgbClr val="674EA7"/>
                </a:solidFill>
              </a:rPr>
              <a:t>द्वादश</a:t>
            </a:r>
            <a:r>
              <a:rPr b="1" lang="en" sz="2700">
                <a:solidFill>
                  <a:srgbClr val="674EA7"/>
                </a:solidFill>
              </a:rPr>
              <a:t>वादनम् |</a:t>
            </a:r>
            <a:endParaRPr b="1" sz="2700">
              <a:solidFill>
                <a:srgbClr val="674EA7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2702" y="933750"/>
            <a:ext cx="3158600" cy="31642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4" name="Google Shape;314;p40"/>
          <p:cNvCxnSpPr/>
          <p:nvPr/>
        </p:nvCxnSpPr>
        <p:spPr>
          <a:xfrm flipH="1" rot="10800000">
            <a:off x="4585325" y="2249300"/>
            <a:ext cx="689100" cy="299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5" name="Google Shape;315;p40"/>
          <p:cNvCxnSpPr/>
          <p:nvPr/>
        </p:nvCxnSpPr>
        <p:spPr>
          <a:xfrm flipH="1">
            <a:off x="4575200" y="2529025"/>
            <a:ext cx="20100" cy="80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6" name="Google Shape;316;p40"/>
          <p:cNvSpPr txBox="1"/>
          <p:nvPr/>
        </p:nvSpPr>
        <p:spPr>
          <a:xfrm>
            <a:off x="3563250" y="82100"/>
            <a:ext cx="2017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0000"/>
                </a:solidFill>
              </a:rPr>
              <a:t>क: समय: ?</a:t>
            </a:r>
            <a:endParaRPr b="1" sz="2500">
              <a:solidFill>
                <a:srgbClr val="FF0000"/>
              </a:solidFill>
            </a:endParaRPr>
          </a:p>
        </p:txBody>
      </p:sp>
      <p:sp>
        <p:nvSpPr>
          <p:cNvPr id="317" name="Google Shape;317;p40"/>
          <p:cNvSpPr txBox="1"/>
          <p:nvPr/>
        </p:nvSpPr>
        <p:spPr>
          <a:xfrm>
            <a:off x="3501775" y="4380225"/>
            <a:ext cx="2601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674EA7"/>
                </a:solidFill>
              </a:rPr>
              <a:t>स</a:t>
            </a:r>
            <a:r>
              <a:rPr b="1" lang="en" sz="2700">
                <a:solidFill>
                  <a:srgbClr val="674EA7"/>
                </a:solidFill>
              </a:rPr>
              <a:t>ार्धद्वि</a:t>
            </a:r>
            <a:r>
              <a:rPr b="1" lang="en" sz="2700">
                <a:solidFill>
                  <a:srgbClr val="674EA7"/>
                </a:solidFill>
              </a:rPr>
              <a:t>वादनम् |</a:t>
            </a:r>
            <a:endParaRPr b="1" sz="2700">
              <a:solidFill>
                <a:srgbClr val="674EA7"/>
              </a:solidFill>
            </a:endParaRPr>
          </a:p>
        </p:txBody>
      </p:sp>
      <p:sp>
        <p:nvSpPr>
          <p:cNvPr id="318" name="Google Shape;318;p40"/>
          <p:cNvSpPr txBox="1"/>
          <p:nvPr/>
        </p:nvSpPr>
        <p:spPr>
          <a:xfrm>
            <a:off x="208525" y="1019650"/>
            <a:ext cx="2289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674EA7"/>
                </a:solidFill>
              </a:rPr>
              <a:t>अर्ध</a:t>
            </a:r>
            <a:r>
              <a:rPr b="1" lang="en" sz="1900">
                <a:solidFill>
                  <a:srgbClr val="674EA7"/>
                </a:solidFill>
              </a:rPr>
              <a:t> अधिक - </a:t>
            </a:r>
            <a:r>
              <a:rPr b="1" lang="en" sz="1900">
                <a:solidFill>
                  <a:srgbClr val="674EA7"/>
                </a:solidFill>
              </a:rPr>
              <a:t>सार्ध</a:t>
            </a:r>
            <a:r>
              <a:rPr b="1" lang="en" sz="1900">
                <a:solidFill>
                  <a:srgbClr val="674EA7"/>
                </a:solidFill>
              </a:rPr>
              <a:t> |</a:t>
            </a:r>
            <a:endParaRPr b="1" sz="1900">
              <a:solidFill>
                <a:srgbClr val="674EA7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2702" y="933750"/>
            <a:ext cx="3158600" cy="31642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4" name="Google Shape;324;p41"/>
          <p:cNvCxnSpPr/>
          <p:nvPr/>
        </p:nvCxnSpPr>
        <p:spPr>
          <a:xfrm>
            <a:off x="4585325" y="2549000"/>
            <a:ext cx="159900" cy="559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5" name="Google Shape;325;p41"/>
          <p:cNvCxnSpPr/>
          <p:nvPr/>
        </p:nvCxnSpPr>
        <p:spPr>
          <a:xfrm flipH="1">
            <a:off x="4575200" y="2529025"/>
            <a:ext cx="20100" cy="80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6" name="Google Shape;326;p41"/>
          <p:cNvSpPr txBox="1"/>
          <p:nvPr/>
        </p:nvSpPr>
        <p:spPr>
          <a:xfrm>
            <a:off x="3563250" y="82100"/>
            <a:ext cx="2017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0000"/>
                </a:solidFill>
              </a:rPr>
              <a:t>क: समय: ?</a:t>
            </a:r>
            <a:endParaRPr b="1" sz="2500">
              <a:solidFill>
                <a:srgbClr val="FF0000"/>
              </a:solidFill>
            </a:endParaRPr>
          </a:p>
        </p:txBody>
      </p:sp>
      <p:sp>
        <p:nvSpPr>
          <p:cNvPr id="327" name="Google Shape;327;p41"/>
          <p:cNvSpPr txBox="1"/>
          <p:nvPr/>
        </p:nvSpPr>
        <p:spPr>
          <a:xfrm>
            <a:off x="3501775" y="4380225"/>
            <a:ext cx="2601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674EA7"/>
                </a:solidFill>
              </a:rPr>
              <a:t>सार्ध</a:t>
            </a:r>
            <a:r>
              <a:rPr b="1" lang="en" sz="2700">
                <a:solidFill>
                  <a:srgbClr val="674EA7"/>
                </a:solidFill>
              </a:rPr>
              <a:t>पञ्च</a:t>
            </a:r>
            <a:r>
              <a:rPr b="1" lang="en" sz="2700">
                <a:solidFill>
                  <a:srgbClr val="674EA7"/>
                </a:solidFill>
              </a:rPr>
              <a:t>वादनम् |</a:t>
            </a:r>
            <a:endParaRPr b="1" sz="2700">
              <a:solidFill>
                <a:srgbClr val="674EA7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0" y="0"/>
            <a:ext cx="9144014" cy="508948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274E13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4D29AA"/>
                    </a:gs>
                    <a:gs pos="100000">
                      <a:srgbClr val="1E123D"/>
                    </a:gs>
                  </a:gsLst>
                  <a:lin ang="5400012" scaled="0"/>
                </a:gradFill>
                <a:latin typeface="Arial"/>
              </a:rPr>
              <a:t>पठामि संस्कृतं नित्यं वदामि संस्कृतं सदा |</a:t>
            </a:r>
            <a:br>
              <a:rPr b="0" i="0">
                <a:ln cap="flat" cmpd="sng" w="9525">
                  <a:solidFill>
                    <a:srgbClr val="274E13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4D29AA"/>
                    </a:gs>
                    <a:gs pos="100000">
                      <a:srgbClr val="1E123D"/>
                    </a:gs>
                  </a:gsLst>
                  <a:lin ang="5400012" scaled="0"/>
                </a:gradFill>
                <a:latin typeface="Arial"/>
              </a:rPr>
            </a:br>
            <a:r>
              <a:rPr b="0" i="0">
                <a:ln cap="flat" cmpd="sng" w="9525">
                  <a:solidFill>
                    <a:srgbClr val="274E13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4D29AA"/>
                    </a:gs>
                    <a:gs pos="100000">
                      <a:srgbClr val="1E123D"/>
                    </a:gs>
                  </a:gsLst>
                  <a:lin ang="5400012" scaled="0"/>
                </a:gradFill>
                <a:latin typeface="Arial"/>
              </a:rPr>
              <a:t>ध्यायामि संस्कृतं सम्यक् वन्दे संस्कृतमातरम् || </a:t>
            </a:r>
            <a:br>
              <a:rPr b="0" i="0">
                <a:ln cap="flat" cmpd="sng" w="9525">
                  <a:solidFill>
                    <a:srgbClr val="274E13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4D29AA"/>
                    </a:gs>
                    <a:gs pos="100000">
                      <a:srgbClr val="1E123D"/>
                    </a:gs>
                  </a:gsLst>
                  <a:lin ang="5400012" scaled="0"/>
                </a:gradFill>
                <a:latin typeface="Arial"/>
              </a:rPr>
            </a:br>
            <a:r>
              <a:rPr b="0" i="0">
                <a:ln cap="flat" cmpd="sng" w="9525">
                  <a:solidFill>
                    <a:srgbClr val="274E13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4D29AA"/>
                    </a:gs>
                    <a:gs pos="100000">
                      <a:srgbClr val="1E123D"/>
                    </a:gs>
                  </a:gsLst>
                  <a:lin ang="5400012" scaled="0"/>
                </a:gradFill>
                <a:latin typeface="Arial"/>
              </a:rPr>
              <a:t/>
            </a:r>
            <a:br>
              <a:rPr b="0" i="0">
                <a:ln cap="flat" cmpd="sng" w="9525">
                  <a:solidFill>
                    <a:srgbClr val="274E13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4D29AA"/>
                    </a:gs>
                    <a:gs pos="100000">
                      <a:srgbClr val="1E123D"/>
                    </a:gs>
                  </a:gsLst>
                  <a:lin ang="5400012" scaled="0"/>
                </a:gradFill>
                <a:latin typeface="Arial"/>
              </a:rPr>
            </a:br>
            <a:r>
              <a:rPr b="0" i="0">
                <a:ln cap="flat" cmpd="sng" w="9525">
                  <a:solidFill>
                    <a:srgbClr val="274E13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4D29AA"/>
                    </a:gs>
                    <a:gs pos="100000">
                      <a:srgbClr val="1E123D"/>
                    </a:gs>
                  </a:gsLst>
                  <a:lin ang="5400012" scaled="0"/>
                </a:gradFill>
                <a:latin typeface="Arial"/>
              </a:rPr>
              <a:t>संस्कृतस्य प्रसाराय नैजं सर्वं ददाम्यहम् |</a:t>
            </a:r>
            <a:br>
              <a:rPr b="0" i="0">
                <a:ln cap="flat" cmpd="sng" w="9525">
                  <a:solidFill>
                    <a:srgbClr val="274E13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4D29AA"/>
                    </a:gs>
                    <a:gs pos="100000">
                      <a:srgbClr val="1E123D"/>
                    </a:gs>
                  </a:gsLst>
                  <a:lin ang="5400012" scaled="0"/>
                </a:gradFill>
                <a:latin typeface="Arial"/>
              </a:rPr>
            </a:br>
            <a:r>
              <a:rPr b="0" i="0">
                <a:ln cap="flat" cmpd="sng" w="9525">
                  <a:solidFill>
                    <a:srgbClr val="274E13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4D29AA"/>
                    </a:gs>
                    <a:gs pos="100000">
                      <a:srgbClr val="1E123D"/>
                    </a:gs>
                  </a:gsLst>
                  <a:lin ang="5400012" scaled="0"/>
                </a:gradFill>
                <a:latin typeface="Arial"/>
              </a:rPr>
              <a:t>संस्कृतस्य सदा भक्तो वन्दे संस्कृतमातरम् ||</a:t>
            </a:r>
            <a:br>
              <a:rPr b="0" i="0">
                <a:ln cap="flat" cmpd="sng" w="9525">
                  <a:solidFill>
                    <a:srgbClr val="274E13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4D29AA"/>
                    </a:gs>
                    <a:gs pos="100000">
                      <a:srgbClr val="1E123D"/>
                    </a:gs>
                  </a:gsLst>
                  <a:lin ang="5400012" scaled="0"/>
                </a:gradFill>
                <a:latin typeface="Arial"/>
              </a:rPr>
            </a:br>
            <a:r>
              <a:rPr b="0" i="0">
                <a:ln cap="flat" cmpd="sng" w="9525">
                  <a:solidFill>
                    <a:srgbClr val="274E13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4D29AA"/>
                    </a:gs>
                    <a:gs pos="100000">
                      <a:srgbClr val="1E123D"/>
                    </a:gs>
                  </a:gsLst>
                  <a:lin ang="5400012" scaled="0"/>
                </a:gradFill>
                <a:latin typeface="Arial"/>
              </a:rPr>
              <a:t/>
            </a:r>
            <a:br>
              <a:rPr b="0" i="0">
                <a:ln cap="flat" cmpd="sng" w="9525">
                  <a:solidFill>
                    <a:srgbClr val="274E13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4D29AA"/>
                    </a:gs>
                    <a:gs pos="100000">
                      <a:srgbClr val="1E123D"/>
                    </a:gs>
                  </a:gsLst>
                  <a:lin ang="5400012" scaled="0"/>
                </a:gradFill>
                <a:latin typeface="Arial"/>
              </a:rPr>
            </a:br>
            <a:r>
              <a:rPr b="0" i="0">
                <a:ln cap="flat" cmpd="sng" w="9525">
                  <a:solidFill>
                    <a:srgbClr val="274E13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4D29AA"/>
                    </a:gs>
                    <a:gs pos="100000">
                      <a:srgbClr val="1E123D"/>
                    </a:gs>
                  </a:gsLst>
                  <a:lin ang="5400012" scaled="0"/>
                </a:gradFill>
                <a:latin typeface="Arial"/>
              </a:rPr>
              <a:t>संस्कृतस्य कृते जीवन् संस्कृतस्य कृते यजन् |</a:t>
            </a:r>
            <a:br>
              <a:rPr b="0" i="0">
                <a:ln cap="flat" cmpd="sng" w="9525">
                  <a:solidFill>
                    <a:srgbClr val="274E13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4D29AA"/>
                    </a:gs>
                    <a:gs pos="100000">
                      <a:srgbClr val="1E123D"/>
                    </a:gs>
                  </a:gsLst>
                  <a:lin ang="5400012" scaled="0"/>
                </a:gradFill>
                <a:latin typeface="Arial"/>
              </a:rPr>
            </a:br>
            <a:r>
              <a:rPr b="0" i="0">
                <a:ln cap="flat" cmpd="sng" w="9525">
                  <a:solidFill>
                    <a:srgbClr val="274E13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4D29AA"/>
                    </a:gs>
                    <a:gs pos="100000">
                      <a:srgbClr val="1E123D"/>
                    </a:gs>
                  </a:gsLst>
                  <a:lin ang="5400012" scaled="0"/>
                </a:gradFill>
                <a:latin typeface="Arial"/>
              </a:rPr>
              <a:t>आत्मानमाहुतं मन्ये वन्दे संस्कृतमातरम् ||</a:t>
            </a:r>
            <a:br>
              <a:rPr b="0" i="0">
                <a:ln cap="flat" cmpd="sng" w="9525">
                  <a:solidFill>
                    <a:srgbClr val="274E13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4D29AA"/>
                    </a:gs>
                    <a:gs pos="100000">
                      <a:srgbClr val="1E123D"/>
                    </a:gs>
                  </a:gsLst>
                  <a:lin ang="5400012" scaled="0"/>
                </a:gradFill>
                <a:latin typeface="Arial"/>
              </a:rPr>
            </a:br>
            <a:r>
              <a:rPr b="0" i="0">
                <a:ln cap="flat" cmpd="sng" w="9525">
                  <a:solidFill>
                    <a:srgbClr val="274E13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4D29AA"/>
                    </a:gs>
                    <a:gs pos="100000">
                      <a:srgbClr val="1E123D"/>
                    </a:gs>
                  </a:gsLst>
                  <a:lin ang="5400012" scaled="0"/>
                </a:gradFill>
                <a:latin typeface="Arial"/>
              </a:rPr>
              <a:t/>
            </a:r>
            <a:br>
              <a:rPr b="0" i="0">
                <a:ln cap="flat" cmpd="sng" w="9525">
                  <a:solidFill>
                    <a:srgbClr val="274E13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4D29AA"/>
                    </a:gs>
                    <a:gs pos="100000">
                      <a:srgbClr val="1E123D"/>
                    </a:gs>
                  </a:gsLst>
                  <a:lin ang="5400012" scaled="0"/>
                </a:gradFill>
                <a:latin typeface="Arial"/>
              </a:rPr>
            </a:br>
            <a:r>
              <a:rPr b="0" i="0">
                <a:ln cap="flat" cmpd="sng" w="9525">
                  <a:solidFill>
                    <a:srgbClr val="274E13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4D29AA"/>
                    </a:gs>
                    <a:gs pos="100000">
                      <a:srgbClr val="1E123D"/>
                    </a:gs>
                  </a:gsLst>
                  <a:lin ang="5400012" scaled="0"/>
                </a:gradFill>
                <a:latin typeface="Arial"/>
              </a:rPr>
              <a:t>हिन्दु-धर्मं समाजं च पवित्रां संस्कृतिं तथा |</a:t>
            </a:r>
            <a:br>
              <a:rPr b="0" i="0">
                <a:ln cap="flat" cmpd="sng" w="9525">
                  <a:solidFill>
                    <a:srgbClr val="274E13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4D29AA"/>
                    </a:gs>
                    <a:gs pos="100000">
                      <a:srgbClr val="1E123D"/>
                    </a:gs>
                  </a:gsLst>
                  <a:lin ang="5400012" scaled="0"/>
                </a:gradFill>
                <a:latin typeface="Arial"/>
              </a:rPr>
            </a:br>
            <a:r>
              <a:rPr b="0" i="0">
                <a:ln cap="flat" cmpd="sng" w="9525">
                  <a:solidFill>
                    <a:srgbClr val="274E13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4D29AA"/>
                    </a:gs>
                    <a:gs pos="100000">
                      <a:srgbClr val="1E123D"/>
                    </a:gs>
                  </a:gsLst>
                  <a:lin ang="5400012" scaled="0"/>
                </a:gradFill>
                <a:latin typeface="Arial"/>
              </a:rPr>
              <a:t>संरक्ष्य ननु कुर्याम विश्वं शान्तिसमन्वितम् ||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2702" y="933750"/>
            <a:ext cx="3158600" cy="31642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3" name="Google Shape;333;p42"/>
          <p:cNvCxnSpPr/>
          <p:nvPr/>
        </p:nvCxnSpPr>
        <p:spPr>
          <a:xfrm rot="10800000">
            <a:off x="4175700" y="2039700"/>
            <a:ext cx="429600" cy="519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4" name="Google Shape;334;p42"/>
          <p:cNvCxnSpPr/>
          <p:nvPr/>
        </p:nvCxnSpPr>
        <p:spPr>
          <a:xfrm flipH="1">
            <a:off x="4575200" y="2529025"/>
            <a:ext cx="20100" cy="80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5" name="Google Shape;335;p42"/>
          <p:cNvSpPr txBox="1"/>
          <p:nvPr/>
        </p:nvSpPr>
        <p:spPr>
          <a:xfrm>
            <a:off x="3563250" y="82100"/>
            <a:ext cx="2017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0000"/>
                </a:solidFill>
              </a:rPr>
              <a:t>क: समय: ?</a:t>
            </a:r>
            <a:endParaRPr b="1" sz="2500">
              <a:solidFill>
                <a:srgbClr val="FF0000"/>
              </a:solidFill>
            </a:endParaRPr>
          </a:p>
        </p:txBody>
      </p:sp>
      <p:sp>
        <p:nvSpPr>
          <p:cNvPr id="336" name="Google Shape;336;p42"/>
          <p:cNvSpPr txBox="1"/>
          <p:nvPr/>
        </p:nvSpPr>
        <p:spPr>
          <a:xfrm>
            <a:off x="3501775" y="4380225"/>
            <a:ext cx="2601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674EA7"/>
                </a:solidFill>
              </a:rPr>
              <a:t>सार्ध</a:t>
            </a:r>
            <a:r>
              <a:rPr b="1" lang="en" sz="2700">
                <a:solidFill>
                  <a:srgbClr val="674EA7"/>
                </a:solidFill>
              </a:rPr>
              <a:t>दश</a:t>
            </a:r>
            <a:r>
              <a:rPr b="1" lang="en" sz="2700">
                <a:solidFill>
                  <a:srgbClr val="674EA7"/>
                </a:solidFill>
              </a:rPr>
              <a:t>वादनम् |</a:t>
            </a:r>
            <a:endParaRPr b="1" sz="2700">
              <a:solidFill>
                <a:srgbClr val="674EA7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2702" y="933750"/>
            <a:ext cx="3158600" cy="31642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2" name="Google Shape;342;p43"/>
          <p:cNvCxnSpPr/>
          <p:nvPr/>
        </p:nvCxnSpPr>
        <p:spPr>
          <a:xfrm flipH="1" rot="10800000">
            <a:off x="4585325" y="2439025"/>
            <a:ext cx="789000" cy="90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3" name="Google Shape;343;p43"/>
          <p:cNvCxnSpPr/>
          <p:nvPr/>
        </p:nvCxnSpPr>
        <p:spPr>
          <a:xfrm rot="10800000">
            <a:off x="3646400" y="2489125"/>
            <a:ext cx="948900" cy="39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4" name="Google Shape;344;p43"/>
          <p:cNvSpPr txBox="1"/>
          <p:nvPr/>
        </p:nvSpPr>
        <p:spPr>
          <a:xfrm>
            <a:off x="3563250" y="82100"/>
            <a:ext cx="2017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0000"/>
                </a:solidFill>
              </a:rPr>
              <a:t>क: समय: ?</a:t>
            </a:r>
            <a:endParaRPr b="1" sz="2500">
              <a:solidFill>
                <a:srgbClr val="FF0000"/>
              </a:solidFill>
            </a:endParaRPr>
          </a:p>
        </p:txBody>
      </p:sp>
      <p:sp>
        <p:nvSpPr>
          <p:cNvPr id="345" name="Google Shape;345;p43"/>
          <p:cNvSpPr txBox="1"/>
          <p:nvPr/>
        </p:nvSpPr>
        <p:spPr>
          <a:xfrm>
            <a:off x="3501775" y="4380225"/>
            <a:ext cx="2701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674EA7"/>
                </a:solidFill>
              </a:rPr>
              <a:t>पादोनत्रि</a:t>
            </a:r>
            <a:r>
              <a:rPr b="1" lang="en" sz="2700">
                <a:solidFill>
                  <a:srgbClr val="674EA7"/>
                </a:solidFill>
              </a:rPr>
              <a:t>वादनम् |</a:t>
            </a:r>
            <a:endParaRPr b="1" sz="2700">
              <a:solidFill>
                <a:srgbClr val="674EA7"/>
              </a:solidFill>
            </a:endParaRPr>
          </a:p>
        </p:txBody>
      </p:sp>
      <p:sp>
        <p:nvSpPr>
          <p:cNvPr id="346" name="Google Shape;346;p43"/>
          <p:cNvSpPr txBox="1"/>
          <p:nvPr/>
        </p:nvSpPr>
        <p:spPr>
          <a:xfrm>
            <a:off x="178550" y="1459100"/>
            <a:ext cx="2289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674EA7"/>
                </a:solidFill>
              </a:rPr>
              <a:t>पाद न्यून</a:t>
            </a:r>
            <a:r>
              <a:rPr b="1" lang="en" sz="1900">
                <a:solidFill>
                  <a:srgbClr val="674EA7"/>
                </a:solidFill>
              </a:rPr>
              <a:t> - </a:t>
            </a:r>
            <a:r>
              <a:rPr b="1" lang="en" sz="1900">
                <a:solidFill>
                  <a:srgbClr val="674EA7"/>
                </a:solidFill>
              </a:rPr>
              <a:t>पादोन</a:t>
            </a:r>
            <a:r>
              <a:rPr b="1" lang="en" sz="1900">
                <a:solidFill>
                  <a:srgbClr val="674EA7"/>
                </a:solidFill>
              </a:rPr>
              <a:t> |</a:t>
            </a:r>
            <a:endParaRPr b="1" sz="1900">
              <a:solidFill>
                <a:srgbClr val="674EA7"/>
              </a:solidFill>
            </a:endParaRPr>
          </a:p>
        </p:txBody>
      </p:sp>
      <p:sp>
        <p:nvSpPr>
          <p:cNvPr id="347" name="Google Shape;347;p43"/>
          <p:cNvSpPr txBox="1"/>
          <p:nvPr/>
        </p:nvSpPr>
        <p:spPr>
          <a:xfrm>
            <a:off x="128625" y="857250"/>
            <a:ext cx="2559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674EA7"/>
                </a:solidFill>
              </a:rPr>
              <a:t>पाद - पञ्चदश निमिशा:|</a:t>
            </a:r>
            <a:endParaRPr b="1" sz="1900">
              <a:solidFill>
                <a:srgbClr val="674EA7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Google Shape;35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2702" y="933750"/>
            <a:ext cx="3158600" cy="31642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3" name="Google Shape;353;p44"/>
          <p:cNvCxnSpPr/>
          <p:nvPr/>
        </p:nvCxnSpPr>
        <p:spPr>
          <a:xfrm flipH="1">
            <a:off x="4335725" y="2529025"/>
            <a:ext cx="249600" cy="589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4" name="Google Shape;354;p44"/>
          <p:cNvCxnSpPr/>
          <p:nvPr/>
        </p:nvCxnSpPr>
        <p:spPr>
          <a:xfrm rot="10800000">
            <a:off x="3746300" y="2499025"/>
            <a:ext cx="849000" cy="30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5" name="Google Shape;355;p44"/>
          <p:cNvSpPr txBox="1"/>
          <p:nvPr/>
        </p:nvSpPr>
        <p:spPr>
          <a:xfrm>
            <a:off x="3563250" y="82100"/>
            <a:ext cx="2017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0000"/>
                </a:solidFill>
              </a:rPr>
              <a:t>क: समय: ?</a:t>
            </a:r>
            <a:endParaRPr b="1" sz="2500">
              <a:solidFill>
                <a:srgbClr val="FF0000"/>
              </a:solidFill>
            </a:endParaRPr>
          </a:p>
        </p:txBody>
      </p:sp>
      <p:sp>
        <p:nvSpPr>
          <p:cNvPr id="356" name="Google Shape;356;p44"/>
          <p:cNvSpPr txBox="1"/>
          <p:nvPr/>
        </p:nvSpPr>
        <p:spPr>
          <a:xfrm>
            <a:off x="3501775" y="4380225"/>
            <a:ext cx="2921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674EA7"/>
                </a:solidFill>
              </a:rPr>
              <a:t>पादोन</a:t>
            </a:r>
            <a:r>
              <a:rPr b="1" lang="en" sz="2700">
                <a:solidFill>
                  <a:srgbClr val="674EA7"/>
                </a:solidFill>
              </a:rPr>
              <a:t>सप्त</a:t>
            </a:r>
            <a:r>
              <a:rPr b="1" lang="en" sz="2700">
                <a:solidFill>
                  <a:srgbClr val="674EA7"/>
                </a:solidFill>
              </a:rPr>
              <a:t>वादनम् |</a:t>
            </a:r>
            <a:endParaRPr b="1" sz="2700">
              <a:solidFill>
                <a:srgbClr val="674EA7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Google Shape;36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2702" y="933750"/>
            <a:ext cx="3158600" cy="31642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2" name="Google Shape;362;p45"/>
          <p:cNvCxnSpPr/>
          <p:nvPr/>
        </p:nvCxnSpPr>
        <p:spPr>
          <a:xfrm rot="10800000">
            <a:off x="4205825" y="2019625"/>
            <a:ext cx="379500" cy="509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3" name="Google Shape;363;p45"/>
          <p:cNvCxnSpPr/>
          <p:nvPr/>
        </p:nvCxnSpPr>
        <p:spPr>
          <a:xfrm rot="10800000">
            <a:off x="3746300" y="2499025"/>
            <a:ext cx="849000" cy="30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4" name="Google Shape;364;p45"/>
          <p:cNvSpPr txBox="1"/>
          <p:nvPr/>
        </p:nvSpPr>
        <p:spPr>
          <a:xfrm>
            <a:off x="3563250" y="82100"/>
            <a:ext cx="2017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0000"/>
                </a:solidFill>
              </a:rPr>
              <a:t>क: समय: ?</a:t>
            </a:r>
            <a:endParaRPr b="1" sz="2500">
              <a:solidFill>
                <a:srgbClr val="FF0000"/>
              </a:solidFill>
            </a:endParaRPr>
          </a:p>
        </p:txBody>
      </p:sp>
      <p:sp>
        <p:nvSpPr>
          <p:cNvPr id="365" name="Google Shape;365;p45"/>
          <p:cNvSpPr txBox="1"/>
          <p:nvPr/>
        </p:nvSpPr>
        <p:spPr>
          <a:xfrm>
            <a:off x="3501775" y="4380225"/>
            <a:ext cx="3420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674EA7"/>
                </a:solidFill>
              </a:rPr>
              <a:t>पादो</a:t>
            </a:r>
            <a:r>
              <a:rPr b="1" lang="en" sz="2700">
                <a:solidFill>
                  <a:srgbClr val="674EA7"/>
                </a:solidFill>
              </a:rPr>
              <a:t>नैकादश</a:t>
            </a:r>
            <a:r>
              <a:rPr b="1" lang="en" sz="2700">
                <a:solidFill>
                  <a:srgbClr val="674EA7"/>
                </a:solidFill>
              </a:rPr>
              <a:t>वादनम् |</a:t>
            </a:r>
            <a:endParaRPr b="1" sz="2700">
              <a:solidFill>
                <a:srgbClr val="674EA7"/>
              </a:solidFill>
            </a:endParaRPr>
          </a:p>
        </p:txBody>
      </p:sp>
      <p:sp>
        <p:nvSpPr>
          <p:cNvPr id="366" name="Google Shape;366;p45"/>
          <p:cNvSpPr txBox="1"/>
          <p:nvPr/>
        </p:nvSpPr>
        <p:spPr>
          <a:xfrm>
            <a:off x="180900" y="3607650"/>
            <a:ext cx="2906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351C75"/>
                </a:solidFill>
              </a:rPr>
              <a:t>पादोन + एक = पादोनैक </a:t>
            </a:r>
            <a:endParaRPr b="1" sz="2100">
              <a:solidFill>
                <a:srgbClr val="351C75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2702" y="933750"/>
            <a:ext cx="3158600" cy="31642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2" name="Google Shape;372;p46"/>
          <p:cNvCxnSpPr/>
          <p:nvPr/>
        </p:nvCxnSpPr>
        <p:spPr>
          <a:xfrm rot="10800000">
            <a:off x="4495325" y="1869925"/>
            <a:ext cx="90000" cy="659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3" name="Google Shape;373;p46"/>
          <p:cNvCxnSpPr/>
          <p:nvPr/>
        </p:nvCxnSpPr>
        <p:spPr>
          <a:xfrm rot="10800000">
            <a:off x="3746300" y="2499025"/>
            <a:ext cx="849000" cy="30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4" name="Google Shape;374;p46"/>
          <p:cNvSpPr txBox="1"/>
          <p:nvPr/>
        </p:nvSpPr>
        <p:spPr>
          <a:xfrm>
            <a:off x="3563250" y="82100"/>
            <a:ext cx="2017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0000"/>
                </a:solidFill>
              </a:rPr>
              <a:t>क: समय: ?</a:t>
            </a:r>
            <a:endParaRPr b="1" sz="2500">
              <a:solidFill>
                <a:srgbClr val="FF0000"/>
              </a:solidFill>
            </a:endParaRPr>
          </a:p>
        </p:txBody>
      </p:sp>
      <p:sp>
        <p:nvSpPr>
          <p:cNvPr id="375" name="Google Shape;375;p46"/>
          <p:cNvSpPr txBox="1"/>
          <p:nvPr/>
        </p:nvSpPr>
        <p:spPr>
          <a:xfrm>
            <a:off x="2830025" y="4380225"/>
            <a:ext cx="3420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674EA7"/>
                </a:solidFill>
              </a:rPr>
              <a:t>पादोन</a:t>
            </a:r>
            <a:r>
              <a:rPr b="1" lang="en" sz="2700">
                <a:solidFill>
                  <a:srgbClr val="674EA7"/>
                </a:solidFill>
              </a:rPr>
              <a:t>द्वा</a:t>
            </a:r>
            <a:r>
              <a:rPr b="1" lang="en" sz="2700">
                <a:solidFill>
                  <a:srgbClr val="674EA7"/>
                </a:solidFill>
              </a:rPr>
              <a:t>दशवादनम् |</a:t>
            </a:r>
            <a:endParaRPr b="1" sz="2700">
              <a:solidFill>
                <a:srgbClr val="674EA7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Google Shape;38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2702" y="933750"/>
            <a:ext cx="3158600" cy="31642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1" name="Google Shape;381;p47"/>
          <p:cNvCxnSpPr/>
          <p:nvPr/>
        </p:nvCxnSpPr>
        <p:spPr>
          <a:xfrm flipH="1" rot="10800000">
            <a:off x="4585325" y="1979725"/>
            <a:ext cx="249600" cy="549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2" name="Google Shape;382;p47"/>
          <p:cNvCxnSpPr/>
          <p:nvPr/>
        </p:nvCxnSpPr>
        <p:spPr>
          <a:xfrm rot="10800000">
            <a:off x="3746300" y="2499025"/>
            <a:ext cx="849000" cy="30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3" name="Google Shape;383;p47"/>
          <p:cNvSpPr txBox="1"/>
          <p:nvPr/>
        </p:nvSpPr>
        <p:spPr>
          <a:xfrm>
            <a:off x="3563250" y="82100"/>
            <a:ext cx="2017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F0000"/>
                </a:solidFill>
              </a:rPr>
              <a:t>क: समय: ?</a:t>
            </a:r>
            <a:endParaRPr b="1" sz="2500">
              <a:solidFill>
                <a:srgbClr val="FF0000"/>
              </a:solidFill>
            </a:endParaRPr>
          </a:p>
        </p:txBody>
      </p:sp>
      <p:sp>
        <p:nvSpPr>
          <p:cNvPr id="384" name="Google Shape;384;p47"/>
          <p:cNvSpPr txBox="1"/>
          <p:nvPr/>
        </p:nvSpPr>
        <p:spPr>
          <a:xfrm>
            <a:off x="2682825" y="4380225"/>
            <a:ext cx="3420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674EA7"/>
                </a:solidFill>
              </a:rPr>
              <a:t>पादोन</a:t>
            </a:r>
            <a:r>
              <a:rPr b="1" lang="en" sz="2700">
                <a:solidFill>
                  <a:srgbClr val="674EA7"/>
                </a:solidFill>
              </a:rPr>
              <a:t>ै</a:t>
            </a:r>
            <a:r>
              <a:rPr b="1" lang="en" sz="2700">
                <a:solidFill>
                  <a:srgbClr val="674EA7"/>
                </a:solidFill>
              </a:rPr>
              <a:t>कवादनम् |</a:t>
            </a:r>
            <a:endParaRPr b="1" sz="2700">
              <a:solidFill>
                <a:srgbClr val="674EA7"/>
              </a:solidFill>
            </a:endParaRPr>
          </a:p>
        </p:txBody>
      </p:sp>
      <p:sp>
        <p:nvSpPr>
          <p:cNvPr id="385" name="Google Shape;385;p47"/>
          <p:cNvSpPr txBox="1"/>
          <p:nvPr/>
        </p:nvSpPr>
        <p:spPr>
          <a:xfrm>
            <a:off x="180900" y="3607650"/>
            <a:ext cx="2906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351C75"/>
                </a:solidFill>
              </a:rPr>
              <a:t>पादोन + एक = पादोनैक </a:t>
            </a:r>
            <a:endParaRPr b="1" sz="2100">
              <a:solidFill>
                <a:srgbClr val="351C75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8"/>
          <p:cNvSpPr/>
          <p:nvPr/>
        </p:nvSpPr>
        <p:spPr>
          <a:xfrm>
            <a:off x="1675488" y="1532700"/>
            <a:ext cx="5793030" cy="146574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3176EE"/>
                    </a:gs>
                    <a:gs pos="100000">
                      <a:srgbClr val="113D8A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२:०० - ३:००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9"/>
          <p:cNvSpPr txBox="1"/>
          <p:nvPr/>
        </p:nvSpPr>
        <p:spPr>
          <a:xfrm>
            <a:off x="3563250" y="82100"/>
            <a:ext cx="2687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CC0000"/>
                </a:solidFill>
              </a:rPr>
              <a:t>इदानीं </a:t>
            </a:r>
            <a:r>
              <a:rPr b="1" lang="en" sz="2500">
                <a:solidFill>
                  <a:srgbClr val="CC0000"/>
                </a:solidFill>
              </a:rPr>
              <a:t>क: समय: ?</a:t>
            </a:r>
            <a:endParaRPr b="1" sz="2500">
              <a:solidFill>
                <a:srgbClr val="CC0000"/>
              </a:solidFill>
            </a:endParaRPr>
          </a:p>
        </p:txBody>
      </p:sp>
      <p:sp>
        <p:nvSpPr>
          <p:cNvPr id="396" name="Google Shape;396;p49"/>
          <p:cNvSpPr txBox="1"/>
          <p:nvPr/>
        </p:nvSpPr>
        <p:spPr>
          <a:xfrm>
            <a:off x="2830025" y="4380225"/>
            <a:ext cx="3420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674EA7"/>
                </a:solidFill>
              </a:rPr>
              <a:t>द्विवादनम् |</a:t>
            </a:r>
            <a:endParaRPr b="1" sz="2700">
              <a:solidFill>
                <a:srgbClr val="674EA7"/>
              </a:solidFill>
            </a:endParaRPr>
          </a:p>
        </p:txBody>
      </p:sp>
      <p:pic>
        <p:nvPicPr>
          <p:cNvPr id="397" name="Google Shape;39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8362" y="859788"/>
            <a:ext cx="3423925" cy="3423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8" name="Google Shape;398;p49"/>
          <p:cNvCxnSpPr/>
          <p:nvPr/>
        </p:nvCxnSpPr>
        <p:spPr>
          <a:xfrm rot="10800000">
            <a:off x="4545375" y="1590075"/>
            <a:ext cx="0" cy="978900"/>
          </a:xfrm>
          <a:prstGeom prst="straightConnector1">
            <a:avLst/>
          </a:prstGeom>
          <a:noFill/>
          <a:ln cap="flat" cmpd="sng" w="28575">
            <a:solidFill>
              <a:srgbClr val="A64D7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9" name="Google Shape;399;p49"/>
          <p:cNvCxnSpPr/>
          <p:nvPr/>
        </p:nvCxnSpPr>
        <p:spPr>
          <a:xfrm flipH="1" rot="10800000">
            <a:off x="4535375" y="2169550"/>
            <a:ext cx="689100" cy="419400"/>
          </a:xfrm>
          <a:prstGeom prst="straightConnector1">
            <a:avLst/>
          </a:prstGeom>
          <a:noFill/>
          <a:ln cap="flat" cmpd="sng" w="28575">
            <a:solidFill>
              <a:srgbClr val="A64D79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0"/>
          <p:cNvSpPr txBox="1"/>
          <p:nvPr/>
        </p:nvSpPr>
        <p:spPr>
          <a:xfrm>
            <a:off x="2830025" y="4380225"/>
            <a:ext cx="3420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674EA7"/>
                </a:solidFill>
              </a:rPr>
              <a:t>पञ्चाधिक द्वि</a:t>
            </a:r>
            <a:r>
              <a:rPr b="1" lang="en" sz="2700">
                <a:solidFill>
                  <a:srgbClr val="674EA7"/>
                </a:solidFill>
              </a:rPr>
              <a:t>वादनम् |</a:t>
            </a:r>
            <a:endParaRPr b="1" sz="2700">
              <a:solidFill>
                <a:srgbClr val="674EA7"/>
              </a:solidFill>
            </a:endParaRPr>
          </a:p>
        </p:txBody>
      </p:sp>
      <p:pic>
        <p:nvPicPr>
          <p:cNvPr id="405" name="Google Shape;40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8362" y="859788"/>
            <a:ext cx="3423925" cy="3423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6" name="Google Shape;406;p50"/>
          <p:cNvCxnSpPr/>
          <p:nvPr/>
        </p:nvCxnSpPr>
        <p:spPr>
          <a:xfrm flipH="1" rot="10800000">
            <a:off x="4545375" y="1700175"/>
            <a:ext cx="479400" cy="868800"/>
          </a:xfrm>
          <a:prstGeom prst="straightConnector1">
            <a:avLst/>
          </a:prstGeom>
          <a:noFill/>
          <a:ln cap="flat" cmpd="sng" w="28575">
            <a:solidFill>
              <a:srgbClr val="A64D7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7" name="Google Shape;407;p50"/>
          <p:cNvCxnSpPr/>
          <p:nvPr/>
        </p:nvCxnSpPr>
        <p:spPr>
          <a:xfrm flipH="1" rot="10800000">
            <a:off x="4535375" y="2209450"/>
            <a:ext cx="749100" cy="379500"/>
          </a:xfrm>
          <a:prstGeom prst="straightConnector1">
            <a:avLst/>
          </a:prstGeom>
          <a:noFill/>
          <a:ln cap="flat" cmpd="sng" w="28575">
            <a:solidFill>
              <a:srgbClr val="A64D7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8" name="Google Shape;408;p50"/>
          <p:cNvSpPr txBox="1"/>
          <p:nvPr/>
        </p:nvSpPr>
        <p:spPr>
          <a:xfrm>
            <a:off x="340675" y="3657600"/>
            <a:ext cx="264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674EA7"/>
                </a:solidFill>
              </a:rPr>
              <a:t>पञ्च + अधिक = पञ्चाधिक 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409" name="Google Shape;409;p50"/>
          <p:cNvSpPr txBox="1"/>
          <p:nvPr/>
        </p:nvSpPr>
        <p:spPr>
          <a:xfrm>
            <a:off x="3563250" y="82100"/>
            <a:ext cx="2687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CC0000"/>
                </a:solidFill>
              </a:rPr>
              <a:t>इदानीं क: समय: ?</a:t>
            </a:r>
            <a:endParaRPr b="1" sz="25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1"/>
          <p:cNvSpPr txBox="1"/>
          <p:nvPr/>
        </p:nvSpPr>
        <p:spPr>
          <a:xfrm>
            <a:off x="2830025" y="4380225"/>
            <a:ext cx="3420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674EA7"/>
                </a:solidFill>
              </a:rPr>
              <a:t>दशा</a:t>
            </a:r>
            <a:r>
              <a:rPr b="1" lang="en" sz="2700">
                <a:solidFill>
                  <a:srgbClr val="674EA7"/>
                </a:solidFill>
              </a:rPr>
              <a:t>धिक द्विवादनम् |</a:t>
            </a:r>
            <a:endParaRPr b="1" sz="2700">
              <a:solidFill>
                <a:srgbClr val="674EA7"/>
              </a:solidFill>
            </a:endParaRPr>
          </a:p>
        </p:txBody>
      </p:sp>
      <p:pic>
        <p:nvPicPr>
          <p:cNvPr id="415" name="Google Shape;415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8362" y="859788"/>
            <a:ext cx="3423925" cy="3423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6" name="Google Shape;416;p51"/>
          <p:cNvCxnSpPr/>
          <p:nvPr/>
        </p:nvCxnSpPr>
        <p:spPr>
          <a:xfrm flipH="1" rot="10800000">
            <a:off x="4545375" y="2029575"/>
            <a:ext cx="888900" cy="539400"/>
          </a:xfrm>
          <a:prstGeom prst="straightConnector1">
            <a:avLst/>
          </a:prstGeom>
          <a:noFill/>
          <a:ln cap="flat" cmpd="sng" w="28575">
            <a:solidFill>
              <a:srgbClr val="A64D7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7" name="Google Shape;417;p51"/>
          <p:cNvCxnSpPr/>
          <p:nvPr/>
        </p:nvCxnSpPr>
        <p:spPr>
          <a:xfrm flipH="1" rot="10800000">
            <a:off x="4535375" y="2209450"/>
            <a:ext cx="749100" cy="379500"/>
          </a:xfrm>
          <a:prstGeom prst="straightConnector1">
            <a:avLst/>
          </a:prstGeom>
          <a:noFill/>
          <a:ln cap="flat" cmpd="sng" w="28575">
            <a:solidFill>
              <a:srgbClr val="A64D7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8" name="Google Shape;418;p51"/>
          <p:cNvSpPr txBox="1"/>
          <p:nvPr/>
        </p:nvSpPr>
        <p:spPr>
          <a:xfrm>
            <a:off x="340675" y="3657600"/>
            <a:ext cx="264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74EA7"/>
                </a:solidFill>
              </a:rPr>
              <a:t>दश</a:t>
            </a:r>
            <a:r>
              <a:rPr b="1" lang="en" sz="1800">
                <a:solidFill>
                  <a:srgbClr val="674EA7"/>
                </a:solidFill>
              </a:rPr>
              <a:t> + अधिक = </a:t>
            </a:r>
            <a:r>
              <a:rPr b="1" lang="en" sz="1800">
                <a:solidFill>
                  <a:srgbClr val="674EA7"/>
                </a:solidFill>
              </a:rPr>
              <a:t>दशा</a:t>
            </a:r>
            <a:r>
              <a:rPr b="1" lang="en" sz="1800">
                <a:solidFill>
                  <a:srgbClr val="674EA7"/>
                </a:solidFill>
              </a:rPr>
              <a:t>धिक 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419" name="Google Shape;419;p51"/>
          <p:cNvSpPr txBox="1"/>
          <p:nvPr/>
        </p:nvSpPr>
        <p:spPr>
          <a:xfrm>
            <a:off x="3563250" y="82100"/>
            <a:ext cx="2687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CC0000"/>
                </a:solidFill>
              </a:rPr>
              <a:t>इदानीं क: समय: ?</a:t>
            </a:r>
            <a:endParaRPr b="1" sz="25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974" y="307649"/>
            <a:ext cx="645475" cy="633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975" y="1137825"/>
            <a:ext cx="645475" cy="633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7975" y="2014975"/>
            <a:ext cx="645475" cy="633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7975" y="2995200"/>
            <a:ext cx="645475" cy="633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7975" y="3975425"/>
            <a:ext cx="645475" cy="633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02125" y="307650"/>
            <a:ext cx="645475" cy="63337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1686750" y="370388"/>
            <a:ext cx="1250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351C75"/>
                </a:solidFill>
              </a:rPr>
              <a:t>एकम् - </a:t>
            </a:r>
            <a:r>
              <a:rPr b="1" lang="en" sz="2100">
                <a:solidFill>
                  <a:srgbClr val="351C7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१</a:t>
            </a:r>
            <a:r>
              <a:rPr b="1" lang="en" sz="2100">
                <a:solidFill>
                  <a:srgbClr val="351C75"/>
                </a:solidFill>
              </a:rPr>
              <a:t>  </a:t>
            </a:r>
            <a:endParaRPr b="1" sz="2100">
              <a:solidFill>
                <a:srgbClr val="351C75"/>
              </a:solidFill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1891500" y="1200550"/>
            <a:ext cx="841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351C75"/>
                </a:solidFill>
              </a:rPr>
              <a:t>द्वे</a:t>
            </a:r>
            <a:r>
              <a:rPr b="1" lang="en" sz="2100">
                <a:solidFill>
                  <a:srgbClr val="351C75"/>
                </a:solidFill>
              </a:rPr>
              <a:t> - </a:t>
            </a:r>
            <a:r>
              <a:rPr b="1" lang="en" sz="2100">
                <a:solidFill>
                  <a:srgbClr val="351C75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२</a:t>
            </a:r>
            <a:r>
              <a:rPr b="1" lang="en" sz="2100">
                <a:solidFill>
                  <a:srgbClr val="351C75"/>
                </a:solidFill>
              </a:rPr>
              <a:t>  </a:t>
            </a:r>
            <a:endParaRPr b="1" sz="2100">
              <a:solidFill>
                <a:srgbClr val="351C75"/>
              </a:solidFill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1621800" y="3057938"/>
            <a:ext cx="1380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351C75"/>
                </a:solidFill>
              </a:rPr>
              <a:t>चत्वारि</a:t>
            </a:r>
            <a:r>
              <a:rPr b="1" lang="en" sz="2100">
                <a:solidFill>
                  <a:srgbClr val="351C75"/>
                </a:solidFill>
              </a:rPr>
              <a:t> - </a:t>
            </a:r>
            <a:r>
              <a:rPr b="1" lang="en" sz="2100">
                <a:solidFill>
                  <a:srgbClr val="351C75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४</a:t>
            </a:r>
            <a:r>
              <a:rPr b="1" lang="en" sz="2100">
                <a:solidFill>
                  <a:srgbClr val="351C75"/>
                </a:solidFill>
              </a:rPr>
              <a:t>  </a:t>
            </a:r>
            <a:endParaRPr b="1" sz="2100">
              <a:solidFill>
                <a:srgbClr val="351C75"/>
              </a:solidFill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1751700" y="2077750"/>
            <a:ext cx="1120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351C75"/>
                </a:solidFill>
              </a:rPr>
              <a:t>त्रीणि</a:t>
            </a:r>
            <a:r>
              <a:rPr b="1" lang="en" sz="2100">
                <a:solidFill>
                  <a:srgbClr val="351C75"/>
                </a:solidFill>
              </a:rPr>
              <a:t> - </a:t>
            </a:r>
            <a:r>
              <a:rPr b="1" lang="en" sz="2100">
                <a:solidFill>
                  <a:srgbClr val="351C75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३</a:t>
            </a:r>
            <a:r>
              <a:rPr b="1" lang="en" sz="2100">
                <a:solidFill>
                  <a:srgbClr val="351C75"/>
                </a:solidFill>
              </a:rPr>
              <a:t>  </a:t>
            </a:r>
            <a:endParaRPr b="1" sz="2100">
              <a:solidFill>
                <a:srgbClr val="351C75"/>
              </a:solidFill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1751700" y="4038138"/>
            <a:ext cx="1120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351C75"/>
                </a:solidFill>
              </a:rPr>
              <a:t>पण्च</a:t>
            </a:r>
            <a:r>
              <a:rPr b="1" lang="en" sz="2100">
                <a:solidFill>
                  <a:srgbClr val="351C75"/>
                </a:solidFill>
              </a:rPr>
              <a:t> - </a:t>
            </a:r>
            <a:r>
              <a:rPr b="1" lang="en" sz="2100">
                <a:solidFill>
                  <a:srgbClr val="351C75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५</a:t>
            </a:r>
            <a:r>
              <a:rPr b="1" lang="en" sz="2100">
                <a:solidFill>
                  <a:srgbClr val="351C75"/>
                </a:solidFill>
              </a:rPr>
              <a:t>  </a:t>
            </a:r>
            <a:endParaRPr b="1" sz="2100">
              <a:solidFill>
                <a:srgbClr val="351C75"/>
              </a:solidFill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02125" y="1200550"/>
            <a:ext cx="645475" cy="633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02125" y="2995188"/>
            <a:ext cx="645475" cy="633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02125" y="2014975"/>
            <a:ext cx="645475" cy="633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3675" y="1200550"/>
            <a:ext cx="645475" cy="633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3675" y="2014975"/>
            <a:ext cx="645475" cy="633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3675" y="2995200"/>
            <a:ext cx="645475" cy="633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03675" y="3912675"/>
            <a:ext cx="645475" cy="633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02125" y="3912675"/>
            <a:ext cx="645475" cy="633377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/>
          <p:nvPr/>
        </p:nvSpPr>
        <p:spPr>
          <a:xfrm>
            <a:off x="7202375" y="370387"/>
            <a:ext cx="1068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351C75"/>
                </a:solidFill>
              </a:rPr>
              <a:t>षट्</a:t>
            </a:r>
            <a:r>
              <a:rPr b="1" lang="en" sz="2100">
                <a:solidFill>
                  <a:srgbClr val="351C75"/>
                </a:solidFill>
              </a:rPr>
              <a:t> - </a:t>
            </a:r>
            <a:r>
              <a:rPr b="1" lang="en" sz="2100">
                <a:solidFill>
                  <a:srgbClr val="351C75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६</a:t>
            </a:r>
            <a:r>
              <a:rPr b="1" lang="en" sz="2100">
                <a:solidFill>
                  <a:srgbClr val="351C75"/>
                </a:solidFill>
              </a:rPr>
              <a:t>  </a:t>
            </a:r>
            <a:endParaRPr b="1" sz="2100">
              <a:solidFill>
                <a:srgbClr val="351C75"/>
              </a:solidFill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7143725" y="1326025"/>
            <a:ext cx="1185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351C75"/>
                </a:solidFill>
              </a:rPr>
              <a:t>सप्त</a:t>
            </a:r>
            <a:r>
              <a:rPr b="1" lang="en" sz="2100">
                <a:solidFill>
                  <a:srgbClr val="351C75"/>
                </a:solidFill>
              </a:rPr>
              <a:t> - </a:t>
            </a:r>
            <a:r>
              <a:rPr b="1" lang="en" sz="2100">
                <a:solidFill>
                  <a:srgbClr val="351C75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७</a:t>
            </a:r>
            <a:r>
              <a:rPr b="1" lang="en" sz="2100">
                <a:solidFill>
                  <a:srgbClr val="351C75"/>
                </a:solidFill>
              </a:rPr>
              <a:t>  </a:t>
            </a:r>
            <a:endParaRPr b="1" sz="2100">
              <a:solidFill>
                <a:srgbClr val="351C75"/>
              </a:solidFill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7202375" y="2077700"/>
            <a:ext cx="1068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351C75"/>
                </a:solidFill>
              </a:rPr>
              <a:t>अष्</a:t>
            </a:r>
            <a:r>
              <a:rPr b="1" lang="en" sz="2100">
                <a:solidFill>
                  <a:srgbClr val="351C75"/>
                </a:solidFill>
              </a:rPr>
              <a:t>ट - </a:t>
            </a:r>
            <a:r>
              <a:rPr b="1" lang="en" sz="2100">
                <a:solidFill>
                  <a:srgbClr val="351C75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८</a:t>
            </a:r>
            <a:r>
              <a:rPr b="1" lang="en" sz="2100">
                <a:solidFill>
                  <a:srgbClr val="351C75"/>
                </a:solidFill>
              </a:rPr>
              <a:t>  </a:t>
            </a:r>
            <a:endParaRPr b="1" sz="2100">
              <a:solidFill>
                <a:srgbClr val="351C75"/>
              </a:solidFill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7143725" y="3912675"/>
            <a:ext cx="1185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351C75"/>
                </a:solidFill>
              </a:rPr>
              <a:t>दश </a:t>
            </a:r>
            <a:r>
              <a:rPr b="1" lang="en" sz="2100">
                <a:solidFill>
                  <a:srgbClr val="351C75"/>
                </a:solidFill>
              </a:rPr>
              <a:t>- </a:t>
            </a:r>
            <a:r>
              <a:rPr b="1" lang="en" sz="2100">
                <a:solidFill>
                  <a:srgbClr val="351C75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१०</a:t>
            </a:r>
            <a:r>
              <a:rPr b="1" lang="en" sz="2100">
                <a:solidFill>
                  <a:srgbClr val="351C75"/>
                </a:solidFill>
              </a:rPr>
              <a:t>  </a:t>
            </a:r>
            <a:endParaRPr b="1" sz="2100">
              <a:solidFill>
                <a:srgbClr val="351C75"/>
              </a:solidFill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7202375" y="3057925"/>
            <a:ext cx="1068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351C75"/>
                </a:solidFill>
              </a:rPr>
              <a:t>नव</a:t>
            </a:r>
            <a:r>
              <a:rPr b="1" lang="en" sz="2100">
                <a:solidFill>
                  <a:srgbClr val="351C75"/>
                </a:solidFill>
              </a:rPr>
              <a:t> - </a:t>
            </a:r>
            <a:r>
              <a:rPr b="1" lang="en" sz="2100">
                <a:solidFill>
                  <a:srgbClr val="351C75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९</a:t>
            </a:r>
            <a:r>
              <a:rPr b="1" lang="en" sz="2100">
                <a:solidFill>
                  <a:srgbClr val="351C75"/>
                </a:solidFill>
              </a:rPr>
              <a:t> </a:t>
            </a:r>
            <a:endParaRPr b="1" sz="2100">
              <a:solidFill>
                <a:srgbClr val="351C75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2"/>
          <p:cNvSpPr txBox="1"/>
          <p:nvPr/>
        </p:nvSpPr>
        <p:spPr>
          <a:xfrm>
            <a:off x="2830025" y="4380225"/>
            <a:ext cx="34206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674EA7"/>
                </a:solidFill>
              </a:rPr>
              <a:t>सपाद </a:t>
            </a:r>
            <a:r>
              <a:rPr b="1" lang="en" sz="2700">
                <a:solidFill>
                  <a:srgbClr val="674EA7"/>
                </a:solidFill>
              </a:rPr>
              <a:t>द्विवादनम् |</a:t>
            </a:r>
            <a:endParaRPr b="1" sz="2700">
              <a:solidFill>
                <a:srgbClr val="674EA7"/>
              </a:solidFill>
            </a:endParaRPr>
          </a:p>
        </p:txBody>
      </p:sp>
      <p:pic>
        <p:nvPicPr>
          <p:cNvPr id="425" name="Google Shape;42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8362" y="859788"/>
            <a:ext cx="3423925" cy="3423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6" name="Google Shape;426;p52"/>
          <p:cNvCxnSpPr/>
          <p:nvPr/>
        </p:nvCxnSpPr>
        <p:spPr>
          <a:xfrm>
            <a:off x="4545375" y="2568975"/>
            <a:ext cx="958800" cy="0"/>
          </a:xfrm>
          <a:prstGeom prst="straightConnector1">
            <a:avLst/>
          </a:prstGeom>
          <a:noFill/>
          <a:ln cap="flat" cmpd="sng" w="28575">
            <a:solidFill>
              <a:srgbClr val="A64D7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7" name="Google Shape;427;p52"/>
          <p:cNvCxnSpPr/>
          <p:nvPr/>
        </p:nvCxnSpPr>
        <p:spPr>
          <a:xfrm flipH="1" rot="10800000">
            <a:off x="4535375" y="2279350"/>
            <a:ext cx="789000" cy="309600"/>
          </a:xfrm>
          <a:prstGeom prst="straightConnector1">
            <a:avLst/>
          </a:prstGeom>
          <a:noFill/>
          <a:ln cap="flat" cmpd="sng" w="28575">
            <a:solidFill>
              <a:srgbClr val="A64D7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8" name="Google Shape;428;p52"/>
          <p:cNvSpPr txBox="1"/>
          <p:nvPr/>
        </p:nvSpPr>
        <p:spPr>
          <a:xfrm>
            <a:off x="340675" y="3657600"/>
            <a:ext cx="264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74EA7"/>
                </a:solidFill>
              </a:rPr>
              <a:t>पञ्चदश</a:t>
            </a:r>
            <a:r>
              <a:rPr b="1" lang="en" sz="1800">
                <a:solidFill>
                  <a:srgbClr val="674EA7"/>
                </a:solidFill>
              </a:rPr>
              <a:t> + अधिक = </a:t>
            </a:r>
            <a:r>
              <a:rPr b="1" lang="en" sz="1800">
                <a:solidFill>
                  <a:srgbClr val="674EA7"/>
                </a:solidFill>
              </a:rPr>
              <a:t>सपाद</a:t>
            </a:r>
            <a:r>
              <a:rPr b="1" lang="en" sz="1800">
                <a:solidFill>
                  <a:srgbClr val="674EA7"/>
                </a:solidFill>
              </a:rPr>
              <a:t> 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429" name="Google Shape;429;p52"/>
          <p:cNvSpPr txBox="1"/>
          <p:nvPr/>
        </p:nvSpPr>
        <p:spPr>
          <a:xfrm>
            <a:off x="3563250" y="82100"/>
            <a:ext cx="2687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CC0000"/>
                </a:solidFill>
              </a:rPr>
              <a:t>इदानीं क: समय: ?</a:t>
            </a:r>
            <a:endParaRPr b="1" sz="25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3"/>
          <p:cNvSpPr txBox="1"/>
          <p:nvPr/>
        </p:nvSpPr>
        <p:spPr>
          <a:xfrm>
            <a:off x="2830025" y="4380225"/>
            <a:ext cx="3652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674EA7"/>
                </a:solidFill>
              </a:rPr>
              <a:t>विंशत्य</a:t>
            </a:r>
            <a:r>
              <a:rPr b="1" lang="en" sz="2700">
                <a:solidFill>
                  <a:srgbClr val="674EA7"/>
                </a:solidFill>
              </a:rPr>
              <a:t>धिक द्विवादनम् |</a:t>
            </a:r>
            <a:endParaRPr b="1" sz="2700">
              <a:solidFill>
                <a:srgbClr val="674EA7"/>
              </a:solidFill>
            </a:endParaRPr>
          </a:p>
        </p:txBody>
      </p:sp>
      <p:pic>
        <p:nvPicPr>
          <p:cNvPr id="435" name="Google Shape;43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8362" y="859788"/>
            <a:ext cx="3423925" cy="3423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6" name="Google Shape;436;p53"/>
          <p:cNvCxnSpPr/>
          <p:nvPr/>
        </p:nvCxnSpPr>
        <p:spPr>
          <a:xfrm>
            <a:off x="4545375" y="2568975"/>
            <a:ext cx="879000" cy="509400"/>
          </a:xfrm>
          <a:prstGeom prst="straightConnector1">
            <a:avLst/>
          </a:prstGeom>
          <a:noFill/>
          <a:ln cap="flat" cmpd="sng" w="28575">
            <a:solidFill>
              <a:srgbClr val="A64D7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7" name="Google Shape;437;p53"/>
          <p:cNvCxnSpPr/>
          <p:nvPr/>
        </p:nvCxnSpPr>
        <p:spPr>
          <a:xfrm flipH="1" rot="10800000">
            <a:off x="4545375" y="2279400"/>
            <a:ext cx="798900" cy="279600"/>
          </a:xfrm>
          <a:prstGeom prst="straightConnector1">
            <a:avLst/>
          </a:prstGeom>
          <a:noFill/>
          <a:ln cap="flat" cmpd="sng" w="28575">
            <a:solidFill>
              <a:srgbClr val="A64D7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8" name="Google Shape;438;p53"/>
          <p:cNvSpPr txBox="1"/>
          <p:nvPr/>
        </p:nvSpPr>
        <p:spPr>
          <a:xfrm>
            <a:off x="160900" y="3657600"/>
            <a:ext cx="2826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674EA7"/>
                </a:solidFill>
              </a:rPr>
              <a:t>विंशति:</a:t>
            </a:r>
            <a:r>
              <a:rPr b="1" lang="en" sz="1500">
                <a:solidFill>
                  <a:srgbClr val="674EA7"/>
                </a:solidFill>
              </a:rPr>
              <a:t> + अधिक = </a:t>
            </a:r>
            <a:r>
              <a:rPr b="1" lang="en" sz="1500">
                <a:solidFill>
                  <a:srgbClr val="674EA7"/>
                </a:solidFill>
              </a:rPr>
              <a:t>विंशत्य</a:t>
            </a:r>
            <a:r>
              <a:rPr b="1" lang="en" sz="1500">
                <a:solidFill>
                  <a:srgbClr val="674EA7"/>
                </a:solidFill>
              </a:rPr>
              <a:t>धिक </a:t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439" name="Google Shape;439;p53"/>
          <p:cNvSpPr txBox="1"/>
          <p:nvPr/>
        </p:nvSpPr>
        <p:spPr>
          <a:xfrm>
            <a:off x="3563250" y="82100"/>
            <a:ext cx="2687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CC0000"/>
                </a:solidFill>
              </a:rPr>
              <a:t>इदानीं क: समय: ?</a:t>
            </a:r>
            <a:endParaRPr b="1" sz="25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4"/>
          <p:cNvSpPr txBox="1"/>
          <p:nvPr/>
        </p:nvSpPr>
        <p:spPr>
          <a:xfrm>
            <a:off x="2830025" y="4380225"/>
            <a:ext cx="4152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674EA7"/>
                </a:solidFill>
              </a:rPr>
              <a:t>पञ्च</a:t>
            </a:r>
            <a:r>
              <a:rPr b="1" lang="en" sz="2700">
                <a:solidFill>
                  <a:srgbClr val="674EA7"/>
                </a:solidFill>
              </a:rPr>
              <a:t>विंशत्यधिक द्विवादनम् |</a:t>
            </a:r>
            <a:endParaRPr b="1" sz="2700">
              <a:solidFill>
                <a:srgbClr val="674EA7"/>
              </a:solidFill>
            </a:endParaRPr>
          </a:p>
        </p:txBody>
      </p:sp>
      <p:pic>
        <p:nvPicPr>
          <p:cNvPr id="445" name="Google Shape;44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8362" y="859788"/>
            <a:ext cx="3423925" cy="3423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6" name="Google Shape;446;p54"/>
          <p:cNvCxnSpPr/>
          <p:nvPr/>
        </p:nvCxnSpPr>
        <p:spPr>
          <a:xfrm>
            <a:off x="4545375" y="2568975"/>
            <a:ext cx="499500" cy="879000"/>
          </a:xfrm>
          <a:prstGeom prst="straightConnector1">
            <a:avLst/>
          </a:prstGeom>
          <a:noFill/>
          <a:ln cap="flat" cmpd="sng" w="28575">
            <a:solidFill>
              <a:srgbClr val="A64D7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7" name="Google Shape;447;p54"/>
          <p:cNvCxnSpPr/>
          <p:nvPr/>
        </p:nvCxnSpPr>
        <p:spPr>
          <a:xfrm flipH="1" rot="10800000">
            <a:off x="4545375" y="2329200"/>
            <a:ext cx="828900" cy="229800"/>
          </a:xfrm>
          <a:prstGeom prst="straightConnector1">
            <a:avLst/>
          </a:prstGeom>
          <a:noFill/>
          <a:ln cap="flat" cmpd="sng" w="28575">
            <a:solidFill>
              <a:srgbClr val="A64D7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8" name="Google Shape;448;p54"/>
          <p:cNvSpPr txBox="1"/>
          <p:nvPr/>
        </p:nvSpPr>
        <p:spPr>
          <a:xfrm>
            <a:off x="110975" y="3657600"/>
            <a:ext cx="2876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674EA7"/>
                </a:solidFill>
              </a:rPr>
              <a:t>पञ्च</a:t>
            </a:r>
            <a:r>
              <a:rPr b="1" lang="en" sz="1300">
                <a:solidFill>
                  <a:srgbClr val="674EA7"/>
                </a:solidFill>
              </a:rPr>
              <a:t>विंशति: + अधिक = </a:t>
            </a:r>
            <a:r>
              <a:rPr b="1" lang="en" sz="1300">
                <a:solidFill>
                  <a:srgbClr val="674EA7"/>
                </a:solidFill>
              </a:rPr>
              <a:t>पञ्च</a:t>
            </a:r>
            <a:r>
              <a:rPr b="1" lang="en" sz="1300">
                <a:solidFill>
                  <a:srgbClr val="674EA7"/>
                </a:solidFill>
              </a:rPr>
              <a:t>विंशत्यधिक </a:t>
            </a:r>
            <a:endParaRPr sz="400">
              <a:solidFill>
                <a:schemeClr val="dk2"/>
              </a:solidFill>
            </a:endParaRPr>
          </a:p>
        </p:txBody>
      </p:sp>
      <p:sp>
        <p:nvSpPr>
          <p:cNvPr id="449" name="Google Shape;449;p54"/>
          <p:cNvSpPr txBox="1"/>
          <p:nvPr/>
        </p:nvSpPr>
        <p:spPr>
          <a:xfrm>
            <a:off x="3563250" y="82100"/>
            <a:ext cx="2687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CC0000"/>
                </a:solidFill>
              </a:rPr>
              <a:t>इदानीं क: समय: ?</a:t>
            </a:r>
            <a:endParaRPr b="1" sz="25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5"/>
          <p:cNvSpPr txBox="1"/>
          <p:nvPr/>
        </p:nvSpPr>
        <p:spPr>
          <a:xfrm>
            <a:off x="2830025" y="4380225"/>
            <a:ext cx="3652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674EA7"/>
                </a:solidFill>
              </a:rPr>
              <a:t>सार्ध </a:t>
            </a:r>
            <a:r>
              <a:rPr b="1" lang="en" sz="2700">
                <a:solidFill>
                  <a:srgbClr val="674EA7"/>
                </a:solidFill>
              </a:rPr>
              <a:t>द्विवादनम् |</a:t>
            </a:r>
            <a:endParaRPr b="1" sz="2700">
              <a:solidFill>
                <a:srgbClr val="674EA7"/>
              </a:solidFill>
            </a:endParaRPr>
          </a:p>
        </p:txBody>
      </p:sp>
      <p:pic>
        <p:nvPicPr>
          <p:cNvPr id="455" name="Google Shape;455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8362" y="859788"/>
            <a:ext cx="3423925" cy="3423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6" name="Google Shape;456;p55"/>
          <p:cNvCxnSpPr/>
          <p:nvPr/>
        </p:nvCxnSpPr>
        <p:spPr>
          <a:xfrm>
            <a:off x="4545375" y="2568975"/>
            <a:ext cx="0" cy="978900"/>
          </a:xfrm>
          <a:prstGeom prst="straightConnector1">
            <a:avLst/>
          </a:prstGeom>
          <a:noFill/>
          <a:ln cap="flat" cmpd="sng" w="28575">
            <a:solidFill>
              <a:srgbClr val="A64D7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7" name="Google Shape;457;p55"/>
          <p:cNvCxnSpPr/>
          <p:nvPr/>
        </p:nvCxnSpPr>
        <p:spPr>
          <a:xfrm flipH="1" rot="10800000">
            <a:off x="4545375" y="2319300"/>
            <a:ext cx="819000" cy="239700"/>
          </a:xfrm>
          <a:prstGeom prst="straightConnector1">
            <a:avLst/>
          </a:prstGeom>
          <a:noFill/>
          <a:ln cap="flat" cmpd="sng" w="28575">
            <a:solidFill>
              <a:srgbClr val="A64D7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8" name="Google Shape;458;p55"/>
          <p:cNvSpPr txBox="1"/>
          <p:nvPr/>
        </p:nvSpPr>
        <p:spPr>
          <a:xfrm>
            <a:off x="340675" y="3657600"/>
            <a:ext cx="264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74EA7"/>
                </a:solidFill>
              </a:rPr>
              <a:t>अर्ध</a:t>
            </a:r>
            <a:r>
              <a:rPr b="1" lang="en" sz="1800">
                <a:solidFill>
                  <a:srgbClr val="674EA7"/>
                </a:solidFill>
              </a:rPr>
              <a:t> + अधिक = </a:t>
            </a:r>
            <a:r>
              <a:rPr b="1" lang="en" sz="1800">
                <a:solidFill>
                  <a:srgbClr val="674EA7"/>
                </a:solidFill>
              </a:rPr>
              <a:t>सार्ध </a:t>
            </a:r>
            <a:r>
              <a:rPr b="1" lang="en" sz="1800">
                <a:solidFill>
                  <a:srgbClr val="674EA7"/>
                </a:solidFill>
              </a:rPr>
              <a:t> 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459" name="Google Shape;459;p55"/>
          <p:cNvSpPr txBox="1"/>
          <p:nvPr/>
        </p:nvSpPr>
        <p:spPr>
          <a:xfrm>
            <a:off x="3563250" y="82100"/>
            <a:ext cx="2687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CC0000"/>
                </a:solidFill>
              </a:rPr>
              <a:t>इदानीं क: समय: ?</a:t>
            </a:r>
            <a:endParaRPr b="1" sz="25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6"/>
          <p:cNvSpPr txBox="1"/>
          <p:nvPr/>
        </p:nvSpPr>
        <p:spPr>
          <a:xfrm>
            <a:off x="2830025" y="4380225"/>
            <a:ext cx="3652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741B47"/>
                </a:solidFill>
              </a:rPr>
              <a:t>पञ्चविंशत्योन त्रि</a:t>
            </a:r>
            <a:r>
              <a:rPr b="1" lang="en" sz="2700">
                <a:solidFill>
                  <a:srgbClr val="741B47"/>
                </a:solidFill>
              </a:rPr>
              <a:t>वादनम् |</a:t>
            </a:r>
            <a:endParaRPr b="1" sz="2700">
              <a:solidFill>
                <a:srgbClr val="741B47"/>
              </a:solidFill>
            </a:endParaRPr>
          </a:p>
        </p:txBody>
      </p:sp>
      <p:pic>
        <p:nvPicPr>
          <p:cNvPr id="465" name="Google Shape;46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8362" y="859788"/>
            <a:ext cx="3423925" cy="3423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6" name="Google Shape;466;p56"/>
          <p:cNvCxnSpPr/>
          <p:nvPr/>
        </p:nvCxnSpPr>
        <p:spPr>
          <a:xfrm flipH="1">
            <a:off x="4045875" y="2568975"/>
            <a:ext cx="499500" cy="858900"/>
          </a:xfrm>
          <a:prstGeom prst="straightConnector1">
            <a:avLst/>
          </a:prstGeom>
          <a:noFill/>
          <a:ln cap="flat" cmpd="sng" w="28575">
            <a:solidFill>
              <a:srgbClr val="A64D7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7" name="Google Shape;467;p56"/>
          <p:cNvCxnSpPr/>
          <p:nvPr/>
        </p:nvCxnSpPr>
        <p:spPr>
          <a:xfrm flipH="1" rot="10800000">
            <a:off x="4545375" y="2339400"/>
            <a:ext cx="809100" cy="219600"/>
          </a:xfrm>
          <a:prstGeom prst="straightConnector1">
            <a:avLst/>
          </a:prstGeom>
          <a:noFill/>
          <a:ln cap="flat" cmpd="sng" w="28575">
            <a:solidFill>
              <a:srgbClr val="A64D7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8" name="Google Shape;468;p56"/>
          <p:cNvSpPr txBox="1"/>
          <p:nvPr/>
        </p:nvSpPr>
        <p:spPr>
          <a:xfrm>
            <a:off x="170900" y="3427875"/>
            <a:ext cx="2816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741B47"/>
                </a:solidFill>
              </a:rPr>
              <a:t>पञ्च</a:t>
            </a:r>
            <a:r>
              <a:rPr b="1" lang="en" sz="1500">
                <a:solidFill>
                  <a:srgbClr val="741B47"/>
                </a:solidFill>
              </a:rPr>
              <a:t>विंशति: + </a:t>
            </a:r>
            <a:r>
              <a:rPr b="1" lang="en" sz="1500">
                <a:solidFill>
                  <a:srgbClr val="741B47"/>
                </a:solidFill>
              </a:rPr>
              <a:t>न्यून</a:t>
            </a:r>
            <a:r>
              <a:rPr b="1" lang="en" sz="1500">
                <a:solidFill>
                  <a:srgbClr val="741B47"/>
                </a:solidFill>
              </a:rPr>
              <a:t> = </a:t>
            </a:r>
            <a:r>
              <a:rPr b="1" lang="en" sz="1500">
                <a:solidFill>
                  <a:srgbClr val="741B47"/>
                </a:solidFill>
              </a:rPr>
              <a:t>पञ्चविंशत्योन</a:t>
            </a:r>
            <a:r>
              <a:rPr b="1" lang="en" sz="1500">
                <a:solidFill>
                  <a:srgbClr val="741B47"/>
                </a:solidFill>
              </a:rPr>
              <a:t> </a:t>
            </a:r>
            <a:endParaRPr sz="600">
              <a:solidFill>
                <a:srgbClr val="741B47"/>
              </a:solidFill>
            </a:endParaRPr>
          </a:p>
        </p:txBody>
      </p:sp>
      <p:sp>
        <p:nvSpPr>
          <p:cNvPr id="469" name="Google Shape;469;p56"/>
          <p:cNvSpPr txBox="1"/>
          <p:nvPr/>
        </p:nvSpPr>
        <p:spPr>
          <a:xfrm>
            <a:off x="3563250" y="82100"/>
            <a:ext cx="2687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CC0000"/>
                </a:solidFill>
              </a:rPr>
              <a:t>इदानीं क: समय: ?</a:t>
            </a:r>
            <a:endParaRPr b="1" sz="25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4" name="Google Shape;47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8362" y="859788"/>
            <a:ext cx="3423925" cy="3423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5" name="Google Shape;475;p57"/>
          <p:cNvCxnSpPr/>
          <p:nvPr/>
        </p:nvCxnSpPr>
        <p:spPr>
          <a:xfrm flipH="1">
            <a:off x="3666375" y="2568975"/>
            <a:ext cx="879000" cy="509400"/>
          </a:xfrm>
          <a:prstGeom prst="straightConnector1">
            <a:avLst/>
          </a:prstGeom>
          <a:noFill/>
          <a:ln cap="flat" cmpd="sng" w="28575">
            <a:solidFill>
              <a:srgbClr val="A64D7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6" name="Google Shape;476;p57"/>
          <p:cNvCxnSpPr/>
          <p:nvPr/>
        </p:nvCxnSpPr>
        <p:spPr>
          <a:xfrm flipH="1" rot="10800000">
            <a:off x="4545375" y="2399100"/>
            <a:ext cx="858900" cy="159900"/>
          </a:xfrm>
          <a:prstGeom prst="straightConnector1">
            <a:avLst/>
          </a:prstGeom>
          <a:noFill/>
          <a:ln cap="flat" cmpd="sng" w="28575">
            <a:solidFill>
              <a:srgbClr val="A64D7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7" name="Google Shape;477;p57"/>
          <p:cNvSpPr txBox="1"/>
          <p:nvPr/>
        </p:nvSpPr>
        <p:spPr>
          <a:xfrm>
            <a:off x="170900" y="3427875"/>
            <a:ext cx="2816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741B47"/>
                </a:solidFill>
              </a:rPr>
              <a:t>विंशति: + न्यून = विंशत्योन </a:t>
            </a:r>
            <a:endParaRPr sz="600">
              <a:solidFill>
                <a:srgbClr val="741B47"/>
              </a:solidFill>
            </a:endParaRPr>
          </a:p>
        </p:txBody>
      </p:sp>
      <p:sp>
        <p:nvSpPr>
          <p:cNvPr id="478" name="Google Shape;478;p57"/>
          <p:cNvSpPr txBox="1"/>
          <p:nvPr/>
        </p:nvSpPr>
        <p:spPr>
          <a:xfrm>
            <a:off x="2830025" y="4380225"/>
            <a:ext cx="3652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741B47"/>
                </a:solidFill>
              </a:rPr>
              <a:t>विंशत्योन त्रिवादनम् |</a:t>
            </a:r>
            <a:endParaRPr b="1" sz="2700">
              <a:solidFill>
                <a:srgbClr val="741B47"/>
              </a:solidFill>
            </a:endParaRPr>
          </a:p>
        </p:txBody>
      </p:sp>
      <p:sp>
        <p:nvSpPr>
          <p:cNvPr id="479" name="Google Shape;479;p57"/>
          <p:cNvSpPr txBox="1"/>
          <p:nvPr/>
        </p:nvSpPr>
        <p:spPr>
          <a:xfrm>
            <a:off x="3563250" y="82100"/>
            <a:ext cx="2687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CC0000"/>
                </a:solidFill>
              </a:rPr>
              <a:t>इदानीं क: समय: ?</a:t>
            </a:r>
            <a:endParaRPr b="1" sz="25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Google Shape;48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8362" y="859788"/>
            <a:ext cx="3423925" cy="3423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5" name="Google Shape;485;p58"/>
          <p:cNvCxnSpPr/>
          <p:nvPr/>
        </p:nvCxnSpPr>
        <p:spPr>
          <a:xfrm rot="10800000">
            <a:off x="3546675" y="2568975"/>
            <a:ext cx="998700" cy="0"/>
          </a:xfrm>
          <a:prstGeom prst="straightConnector1">
            <a:avLst/>
          </a:prstGeom>
          <a:noFill/>
          <a:ln cap="flat" cmpd="sng" w="28575">
            <a:solidFill>
              <a:srgbClr val="A64D7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86" name="Google Shape;486;p58"/>
          <p:cNvCxnSpPr/>
          <p:nvPr/>
        </p:nvCxnSpPr>
        <p:spPr>
          <a:xfrm flipH="1" rot="10800000">
            <a:off x="4545375" y="2439375"/>
            <a:ext cx="868800" cy="129600"/>
          </a:xfrm>
          <a:prstGeom prst="straightConnector1">
            <a:avLst/>
          </a:prstGeom>
          <a:noFill/>
          <a:ln cap="flat" cmpd="sng" w="28575">
            <a:solidFill>
              <a:srgbClr val="A64D7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7" name="Google Shape;487;p58"/>
          <p:cNvSpPr txBox="1"/>
          <p:nvPr/>
        </p:nvSpPr>
        <p:spPr>
          <a:xfrm>
            <a:off x="170900" y="3427875"/>
            <a:ext cx="2816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741B47"/>
                </a:solidFill>
              </a:rPr>
              <a:t>पाद</a:t>
            </a:r>
            <a:r>
              <a:rPr b="1" lang="en" sz="1500">
                <a:solidFill>
                  <a:srgbClr val="741B47"/>
                </a:solidFill>
              </a:rPr>
              <a:t> + न्यून = </a:t>
            </a:r>
            <a:r>
              <a:rPr b="1" lang="en" sz="1500">
                <a:solidFill>
                  <a:srgbClr val="741B47"/>
                </a:solidFill>
              </a:rPr>
              <a:t>पादोन</a:t>
            </a:r>
            <a:r>
              <a:rPr b="1" lang="en" sz="1500">
                <a:solidFill>
                  <a:srgbClr val="741B47"/>
                </a:solidFill>
              </a:rPr>
              <a:t> </a:t>
            </a:r>
            <a:endParaRPr sz="600">
              <a:solidFill>
                <a:srgbClr val="741B47"/>
              </a:solidFill>
            </a:endParaRPr>
          </a:p>
        </p:txBody>
      </p:sp>
      <p:sp>
        <p:nvSpPr>
          <p:cNvPr id="488" name="Google Shape;488;p58"/>
          <p:cNvSpPr txBox="1"/>
          <p:nvPr/>
        </p:nvSpPr>
        <p:spPr>
          <a:xfrm>
            <a:off x="2830025" y="4380225"/>
            <a:ext cx="3652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741B47"/>
                </a:solidFill>
              </a:rPr>
              <a:t>पादो</a:t>
            </a:r>
            <a:r>
              <a:rPr b="1" lang="en" sz="2700">
                <a:solidFill>
                  <a:srgbClr val="741B47"/>
                </a:solidFill>
              </a:rPr>
              <a:t>न त्रिवादनम् |</a:t>
            </a:r>
            <a:endParaRPr b="1" sz="2700">
              <a:solidFill>
                <a:srgbClr val="741B47"/>
              </a:solidFill>
            </a:endParaRPr>
          </a:p>
        </p:txBody>
      </p:sp>
      <p:sp>
        <p:nvSpPr>
          <p:cNvPr id="489" name="Google Shape;489;p58"/>
          <p:cNvSpPr txBox="1"/>
          <p:nvPr/>
        </p:nvSpPr>
        <p:spPr>
          <a:xfrm>
            <a:off x="3563250" y="82100"/>
            <a:ext cx="2687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CC0000"/>
                </a:solidFill>
              </a:rPr>
              <a:t>इदानीं क: समय: ?</a:t>
            </a:r>
            <a:endParaRPr b="1" sz="25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4" name="Google Shape;49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8362" y="859788"/>
            <a:ext cx="3423925" cy="3423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5" name="Google Shape;495;p59"/>
          <p:cNvCxnSpPr/>
          <p:nvPr/>
        </p:nvCxnSpPr>
        <p:spPr>
          <a:xfrm rot="10800000">
            <a:off x="3706575" y="2079675"/>
            <a:ext cx="838800" cy="489300"/>
          </a:xfrm>
          <a:prstGeom prst="straightConnector1">
            <a:avLst/>
          </a:prstGeom>
          <a:noFill/>
          <a:ln cap="flat" cmpd="sng" w="28575">
            <a:solidFill>
              <a:srgbClr val="A64D7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6" name="Google Shape;496;p59"/>
          <p:cNvCxnSpPr/>
          <p:nvPr/>
        </p:nvCxnSpPr>
        <p:spPr>
          <a:xfrm flipH="1" rot="10800000">
            <a:off x="4545375" y="2469075"/>
            <a:ext cx="879000" cy="99900"/>
          </a:xfrm>
          <a:prstGeom prst="straightConnector1">
            <a:avLst/>
          </a:prstGeom>
          <a:noFill/>
          <a:ln cap="flat" cmpd="sng" w="28575">
            <a:solidFill>
              <a:srgbClr val="A64D7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7" name="Google Shape;497;p59"/>
          <p:cNvSpPr txBox="1"/>
          <p:nvPr/>
        </p:nvSpPr>
        <p:spPr>
          <a:xfrm>
            <a:off x="170900" y="3427875"/>
            <a:ext cx="2816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741B47"/>
                </a:solidFill>
              </a:rPr>
              <a:t>दश</a:t>
            </a:r>
            <a:r>
              <a:rPr b="1" lang="en" sz="1500">
                <a:solidFill>
                  <a:srgbClr val="741B47"/>
                </a:solidFill>
              </a:rPr>
              <a:t> + न्यून = </a:t>
            </a:r>
            <a:r>
              <a:rPr b="1" lang="en" sz="1500">
                <a:solidFill>
                  <a:srgbClr val="741B47"/>
                </a:solidFill>
              </a:rPr>
              <a:t>दशो</a:t>
            </a:r>
            <a:r>
              <a:rPr b="1" lang="en" sz="1500">
                <a:solidFill>
                  <a:srgbClr val="741B47"/>
                </a:solidFill>
              </a:rPr>
              <a:t>न </a:t>
            </a:r>
            <a:endParaRPr sz="600">
              <a:solidFill>
                <a:srgbClr val="741B47"/>
              </a:solidFill>
            </a:endParaRPr>
          </a:p>
        </p:txBody>
      </p:sp>
      <p:sp>
        <p:nvSpPr>
          <p:cNvPr id="498" name="Google Shape;498;p59"/>
          <p:cNvSpPr txBox="1"/>
          <p:nvPr/>
        </p:nvSpPr>
        <p:spPr>
          <a:xfrm>
            <a:off x="2830025" y="4380225"/>
            <a:ext cx="3652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741B47"/>
                </a:solidFill>
              </a:rPr>
              <a:t>दशोन</a:t>
            </a:r>
            <a:r>
              <a:rPr b="1" lang="en" sz="2700">
                <a:solidFill>
                  <a:srgbClr val="741B47"/>
                </a:solidFill>
              </a:rPr>
              <a:t> त्रिवादनम् |</a:t>
            </a:r>
            <a:endParaRPr b="1" sz="2700">
              <a:solidFill>
                <a:srgbClr val="741B47"/>
              </a:solidFill>
            </a:endParaRPr>
          </a:p>
        </p:txBody>
      </p:sp>
      <p:sp>
        <p:nvSpPr>
          <p:cNvPr id="499" name="Google Shape;499;p59"/>
          <p:cNvSpPr txBox="1"/>
          <p:nvPr/>
        </p:nvSpPr>
        <p:spPr>
          <a:xfrm>
            <a:off x="3563250" y="82100"/>
            <a:ext cx="2687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CC0000"/>
                </a:solidFill>
              </a:rPr>
              <a:t>इदानीं क: समय: ?</a:t>
            </a:r>
            <a:endParaRPr b="1" sz="25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4" name="Google Shape;504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8362" y="859788"/>
            <a:ext cx="3423925" cy="3423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5" name="Google Shape;505;p60"/>
          <p:cNvCxnSpPr/>
          <p:nvPr/>
        </p:nvCxnSpPr>
        <p:spPr>
          <a:xfrm rot="10800000">
            <a:off x="4056075" y="1700175"/>
            <a:ext cx="489300" cy="868800"/>
          </a:xfrm>
          <a:prstGeom prst="straightConnector1">
            <a:avLst/>
          </a:prstGeom>
          <a:noFill/>
          <a:ln cap="flat" cmpd="sng" w="28575">
            <a:solidFill>
              <a:srgbClr val="A64D7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6" name="Google Shape;506;p60"/>
          <p:cNvCxnSpPr/>
          <p:nvPr/>
        </p:nvCxnSpPr>
        <p:spPr>
          <a:xfrm flipH="1" rot="10800000">
            <a:off x="4545375" y="2478975"/>
            <a:ext cx="888900" cy="90000"/>
          </a:xfrm>
          <a:prstGeom prst="straightConnector1">
            <a:avLst/>
          </a:prstGeom>
          <a:noFill/>
          <a:ln cap="flat" cmpd="sng" w="28575">
            <a:solidFill>
              <a:srgbClr val="A64D7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7" name="Google Shape;507;p60"/>
          <p:cNvSpPr txBox="1"/>
          <p:nvPr/>
        </p:nvSpPr>
        <p:spPr>
          <a:xfrm>
            <a:off x="170900" y="3427875"/>
            <a:ext cx="2816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741B47"/>
                </a:solidFill>
              </a:rPr>
              <a:t>पञ्च</a:t>
            </a:r>
            <a:r>
              <a:rPr b="1" lang="en" sz="1500">
                <a:solidFill>
                  <a:srgbClr val="741B47"/>
                </a:solidFill>
              </a:rPr>
              <a:t> + न्यून = </a:t>
            </a:r>
            <a:r>
              <a:rPr b="1" lang="en" sz="1500">
                <a:solidFill>
                  <a:srgbClr val="741B47"/>
                </a:solidFill>
              </a:rPr>
              <a:t>पञ्चो</a:t>
            </a:r>
            <a:r>
              <a:rPr b="1" lang="en" sz="1500">
                <a:solidFill>
                  <a:srgbClr val="741B47"/>
                </a:solidFill>
              </a:rPr>
              <a:t>न </a:t>
            </a:r>
            <a:endParaRPr sz="600">
              <a:solidFill>
                <a:srgbClr val="741B47"/>
              </a:solidFill>
            </a:endParaRPr>
          </a:p>
        </p:txBody>
      </p:sp>
      <p:sp>
        <p:nvSpPr>
          <p:cNvPr id="508" name="Google Shape;508;p60"/>
          <p:cNvSpPr txBox="1"/>
          <p:nvPr/>
        </p:nvSpPr>
        <p:spPr>
          <a:xfrm>
            <a:off x="2830025" y="4380225"/>
            <a:ext cx="3652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741B47"/>
                </a:solidFill>
              </a:rPr>
              <a:t>पञ्चो</a:t>
            </a:r>
            <a:r>
              <a:rPr b="1" lang="en" sz="2700">
                <a:solidFill>
                  <a:srgbClr val="741B47"/>
                </a:solidFill>
              </a:rPr>
              <a:t>न त्रिवादनम् |</a:t>
            </a:r>
            <a:endParaRPr b="1" sz="2700">
              <a:solidFill>
                <a:srgbClr val="741B47"/>
              </a:solidFill>
            </a:endParaRPr>
          </a:p>
        </p:txBody>
      </p:sp>
      <p:sp>
        <p:nvSpPr>
          <p:cNvPr id="509" name="Google Shape;509;p60"/>
          <p:cNvSpPr txBox="1"/>
          <p:nvPr/>
        </p:nvSpPr>
        <p:spPr>
          <a:xfrm>
            <a:off x="3563250" y="82100"/>
            <a:ext cx="2687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CC0000"/>
                </a:solidFill>
              </a:rPr>
              <a:t>इदानीं क: समय: ?</a:t>
            </a:r>
            <a:endParaRPr b="1" sz="25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4" name="Google Shape;514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8362" y="859788"/>
            <a:ext cx="3423925" cy="3423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5" name="Google Shape;515;p61"/>
          <p:cNvCxnSpPr/>
          <p:nvPr/>
        </p:nvCxnSpPr>
        <p:spPr>
          <a:xfrm rot="10800000">
            <a:off x="4545375" y="1610175"/>
            <a:ext cx="0" cy="958800"/>
          </a:xfrm>
          <a:prstGeom prst="straightConnector1">
            <a:avLst/>
          </a:prstGeom>
          <a:noFill/>
          <a:ln cap="flat" cmpd="sng" w="28575">
            <a:solidFill>
              <a:srgbClr val="A64D7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6" name="Google Shape;516;p61"/>
          <p:cNvCxnSpPr/>
          <p:nvPr/>
        </p:nvCxnSpPr>
        <p:spPr>
          <a:xfrm>
            <a:off x="4545375" y="2568975"/>
            <a:ext cx="898800" cy="9900"/>
          </a:xfrm>
          <a:prstGeom prst="straightConnector1">
            <a:avLst/>
          </a:prstGeom>
          <a:noFill/>
          <a:ln cap="flat" cmpd="sng" w="28575">
            <a:solidFill>
              <a:srgbClr val="A64D7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7" name="Google Shape;517;p61"/>
          <p:cNvSpPr txBox="1"/>
          <p:nvPr/>
        </p:nvSpPr>
        <p:spPr>
          <a:xfrm>
            <a:off x="2830025" y="4380225"/>
            <a:ext cx="3652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rgbClr val="741B47"/>
                </a:solidFill>
              </a:rPr>
              <a:t>त्रिवादनम् |</a:t>
            </a:r>
            <a:endParaRPr b="1" sz="2700">
              <a:solidFill>
                <a:srgbClr val="741B47"/>
              </a:solidFill>
            </a:endParaRPr>
          </a:p>
        </p:txBody>
      </p:sp>
      <p:sp>
        <p:nvSpPr>
          <p:cNvPr id="518" name="Google Shape;518;p61"/>
          <p:cNvSpPr txBox="1"/>
          <p:nvPr/>
        </p:nvSpPr>
        <p:spPr>
          <a:xfrm>
            <a:off x="3563250" y="82100"/>
            <a:ext cx="2687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CC0000"/>
                </a:solidFill>
              </a:rPr>
              <a:t>इदानीं क: समय: ?</a:t>
            </a:r>
            <a:endParaRPr b="1" sz="25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/>
        </p:nvSpPr>
        <p:spPr>
          <a:xfrm>
            <a:off x="351050" y="250100"/>
            <a:ext cx="2102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351C75"/>
                </a:solidFill>
              </a:rPr>
              <a:t>एक</a:t>
            </a:r>
            <a:r>
              <a:rPr b="1" lang="en" sz="2500">
                <a:solidFill>
                  <a:srgbClr val="351C75"/>
                </a:solidFill>
              </a:rPr>
              <a:t>ा</a:t>
            </a:r>
            <a:r>
              <a:rPr b="1" lang="en" sz="2500">
                <a:solidFill>
                  <a:srgbClr val="7F6000"/>
                </a:solidFill>
              </a:rPr>
              <a:t>दश</a:t>
            </a:r>
            <a:r>
              <a:rPr b="1" lang="en" sz="2500">
                <a:solidFill>
                  <a:srgbClr val="351C75"/>
                </a:solidFill>
              </a:rPr>
              <a:t> </a:t>
            </a:r>
            <a:r>
              <a:rPr b="1" lang="en" sz="2500">
                <a:solidFill>
                  <a:srgbClr val="351C75"/>
                </a:solidFill>
              </a:rPr>
              <a:t> - </a:t>
            </a:r>
            <a:r>
              <a:rPr b="1" lang="en" sz="2500">
                <a:solidFill>
                  <a:srgbClr val="351C75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११</a:t>
            </a:r>
            <a:r>
              <a:rPr b="1" lang="en" sz="2500">
                <a:solidFill>
                  <a:srgbClr val="351C75"/>
                </a:solidFill>
              </a:rPr>
              <a:t>  </a:t>
            </a:r>
            <a:endParaRPr b="1" sz="2500">
              <a:solidFill>
                <a:srgbClr val="351C75"/>
              </a:solidFill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534800" y="1248300"/>
            <a:ext cx="1734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351C75"/>
                </a:solidFill>
              </a:rPr>
              <a:t>द्वा</a:t>
            </a:r>
            <a:r>
              <a:rPr b="1" lang="en" sz="2500">
                <a:solidFill>
                  <a:srgbClr val="7F6000"/>
                </a:solidFill>
              </a:rPr>
              <a:t>दश</a:t>
            </a:r>
            <a:r>
              <a:rPr b="1" lang="en" sz="2500">
                <a:solidFill>
                  <a:srgbClr val="351C75"/>
                </a:solidFill>
              </a:rPr>
              <a:t>  - </a:t>
            </a:r>
            <a:r>
              <a:rPr b="1" lang="en" sz="2500">
                <a:solidFill>
                  <a:srgbClr val="351C75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१२</a:t>
            </a:r>
            <a:r>
              <a:rPr b="1" lang="en" sz="2500">
                <a:solidFill>
                  <a:srgbClr val="351C75"/>
                </a:solidFill>
              </a:rPr>
              <a:t>  </a:t>
            </a:r>
            <a:endParaRPr b="1" sz="2500">
              <a:solidFill>
                <a:srgbClr val="351C75"/>
              </a:solidFill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468650" y="2374888"/>
            <a:ext cx="1867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351C75"/>
                </a:solidFill>
              </a:rPr>
              <a:t>त्रयो</a:t>
            </a:r>
            <a:r>
              <a:rPr b="1" lang="en" sz="2500">
                <a:solidFill>
                  <a:srgbClr val="7F6000"/>
                </a:solidFill>
              </a:rPr>
              <a:t>दश</a:t>
            </a:r>
            <a:r>
              <a:rPr b="1" lang="en" sz="2500">
                <a:solidFill>
                  <a:srgbClr val="351C75"/>
                </a:solidFill>
              </a:rPr>
              <a:t>  - </a:t>
            </a:r>
            <a:r>
              <a:rPr b="1" lang="en" sz="2500">
                <a:solidFill>
                  <a:srgbClr val="351C75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१३</a:t>
            </a:r>
            <a:r>
              <a:rPr b="1" lang="en" sz="2500">
                <a:solidFill>
                  <a:srgbClr val="351C75"/>
                </a:solidFill>
              </a:rPr>
              <a:t>  </a:t>
            </a:r>
            <a:endParaRPr b="1" sz="2500">
              <a:solidFill>
                <a:srgbClr val="351C75"/>
              </a:solidFill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5516125" y="3325800"/>
            <a:ext cx="195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351C75"/>
                </a:solidFill>
              </a:rPr>
              <a:t>नव</a:t>
            </a:r>
            <a:r>
              <a:rPr b="1" lang="en" sz="2500">
                <a:solidFill>
                  <a:srgbClr val="7F6000"/>
                </a:solidFill>
              </a:rPr>
              <a:t>दश</a:t>
            </a:r>
            <a:r>
              <a:rPr b="1" lang="en" sz="2500">
                <a:solidFill>
                  <a:srgbClr val="351C75"/>
                </a:solidFill>
              </a:rPr>
              <a:t>  - </a:t>
            </a:r>
            <a:r>
              <a:rPr b="1" lang="en" sz="2500">
                <a:solidFill>
                  <a:srgbClr val="351C75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१</a:t>
            </a:r>
            <a:r>
              <a:rPr b="1" lang="en" sz="2500">
                <a:solidFill>
                  <a:srgbClr val="351C75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९</a:t>
            </a:r>
            <a:r>
              <a:rPr b="1" lang="en" sz="2500">
                <a:solidFill>
                  <a:srgbClr val="351C75"/>
                </a:solidFill>
              </a:rPr>
              <a:t> </a:t>
            </a:r>
            <a:r>
              <a:rPr b="1" lang="en" sz="2500">
                <a:solidFill>
                  <a:srgbClr val="351C75"/>
                </a:solidFill>
              </a:rPr>
              <a:t>  </a:t>
            </a:r>
            <a:endParaRPr b="1" sz="2500">
              <a:solidFill>
                <a:srgbClr val="351C75"/>
              </a:solidFill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5516125" y="2287050"/>
            <a:ext cx="195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351C75"/>
                </a:solidFill>
              </a:rPr>
              <a:t>अष्टा</a:t>
            </a:r>
            <a:r>
              <a:rPr b="1" lang="en" sz="2500">
                <a:solidFill>
                  <a:srgbClr val="7F6000"/>
                </a:solidFill>
              </a:rPr>
              <a:t>दश</a:t>
            </a:r>
            <a:r>
              <a:rPr b="1" lang="en" sz="2500">
                <a:solidFill>
                  <a:srgbClr val="351C75"/>
                </a:solidFill>
              </a:rPr>
              <a:t>  - </a:t>
            </a:r>
            <a:r>
              <a:rPr b="1" lang="en" sz="2500">
                <a:solidFill>
                  <a:srgbClr val="351C75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१८</a:t>
            </a:r>
            <a:r>
              <a:rPr b="1" lang="en" sz="2500">
                <a:solidFill>
                  <a:srgbClr val="351C75"/>
                </a:solidFill>
              </a:rPr>
              <a:t>  </a:t>
            </a:r>
            <a:endParaRPr b="1" sz="2500">
              <a:solidFill>
                <a:srgbClr val="351C75"/>
              </a:solidFill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5468575" y="1248300"/>
            <a:ext cx="2049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351C75"/>
                </a:solidFill>
              </a:rPr>
              <a:t>सप्त</a:t>
            </a:r>
            <a:r>
              <a:rPr b="1" lang="en" sz="2500">
                <a:solidFill>
                  <a:srgbClr val="7F6000"/>
                </a:solidFill>
              </a:rPr>
              <a:t>दश</a:t>
            </a:r>
            <a:r>
              <a:rPr b="1" lang="en" sz="2500">
                <a:solidFill>
                  <a:srgbClr val="351C75"/>
                </a:solidFill>
              </a:rPr>
              <a:t>  - </a:t>
            </a:r>
            <a:r>
              <a:rPr b="1" lang="en" sz="2500">
                <a:solidFill>
                  <a:srgbClr val="351C75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१७</a:t>
            </a:r>
            <a:r>
              <a:rPr b="1" lang="en" sz="2500">
                <a:solidFill>
                  <a:srgbClr val="351C75"/>
                </a:solidFill>
              </a:rPr>
              <a:t>  </a:t>
            </a:r>
            <a:endParaRPr b="1" sz="2500">
              <a:solidFill>
                <a:srgbClr val="351C75"/>
              </a:solidFill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5604775" y="250100"/>
            <a:ext cx="1776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F6000"/>
                </a:solidFill>
              </a:rPr>
              <a:t>षोड</a:t>
            </a:r>
            <a:r>
              <a:rPr b="1" lang="en" sz="2500">
                <a:solidFill>
                  <a:srgbClr val="7F6000"/>
                </a:solidFill>
              </a:rPr>
              <a:t>श</a:t>
            </a:r>
            <a:r>
              <a:rPr b="1" lang="en" sz="2500">
                <a:solidFill>
                  <a:srgbClr val="351C75"/>
                </a:solidFill>
              </a:rPr>
              <a:t>  - </a:t>
            </a:r>
            <a:r>
              <a:rPr b="1" lang="en" sz="2500">
                <a:solidFill>
                  <a:srgbClr val="351C75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१६</a:t>
            </a:r>
            <a:r>
              <a:rPr b="1" lang="en" sz="2500">
                <a:solidFill>
                  <a:srgbClr val="351C75"/>
                </a:solidFill>
              </a:rPr>
              <a:t>  </a:t>
            </a:r>
            <a:endParaRPr b="1" sz="2500">
              <a:solidFill>
                <a:srgbClr val="351C75"/>
              </a:solidFill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446750" y="4292825"/>
            <a:ext cx="1911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351C75"/>
                </a:solidFill>
              </a:rPr>
              <a:t>पञ्च</a:t>
            </a:r>
            <a:r>
              <a:rPr b="1" lang="en" sz="2500">
                <a:solidFill>
                  <a:srgbClr val="7F6000"/>
                </a:solidFill>
              </a:rPr>
              <a:t>दश</a:t>
            </a:r>
            <a:r>
              <a:rPr b="1" lang="en" sz="2500">
                <a:solidFill>
                  <a:srgbClr val="351C75"/>
                </a:solidFill>
              </a:rPr>
              <a:t>  - </a:t>
            </a:r>
            <a:r>
              <a:rPr b="1" lang="en" sz="2500">
                <a:solidFill>
                  <a:srgbClr val="351C75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१५</a:t>
            </a:r>
            <a:r>
              <a:rPr b="1" lang="en" sz="2500">
                <a:solidFill>
                  <a:srgbClr val="351C75"/>
                </a:solidFill>
              </a:rPr>
              <a:t> </a:t>
            </a:r>
            <a:endParaRPr b="1" sz="2500">
              <a:solidFill>
                <a:srgbClr val="351C75"/>
              </a:solidFill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468650" y="3362050"/>
            <a:ext cx="1867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351C75"/>
                </a:solidFill>
              </a:rPr>
              <a:t>चतु</a:t>
            </a:r>
            <a:r>
              <a:rPr b="1" lang="en" sz="2500">
                <a:solidFill>
                  <a:srgbClr val="7F6000"/>
                </a:solidFill>
              </a:rPr>
              <a:t>र्द</a:t>
            </a:r>
            <a:r>
              <a:rPr b="1" lang="en" sz="2500">
                <a:solidFill>
                  <a:srgbClr val="7F6000"/>
                </a:solidFill>
              </a:rPr>
              <a:t>श</a:t>
            </a:r>
            <a:r>
              <a:rPr b="1" lang="en" sz="2500">
                <a:solidFill>
                  <a:srgbClr val="351C75"/>
                </a:solidFill>
              </a:rPr>
              <a:t>  - </a:t>
            </a:r>
            <a:r>
              <a:rPr b="1" lang="en" sz="2500">
                <a:solidFill>
                  <a:srgbClr val="351C75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१४</a:t>
            </a:r>
            <a:r>
              <a:rPr b="1" lang="en" sz="2500">
                <a:solidFill>
                  <a:srgbClr val="351C75"/>
                </a:solidFill>
              </a:rPr>
              <a:t>  </a:t>
            </a:r>
            <a:endParaRPr b="1" sz="2500">
              <a:solidFill>
                <a:srgbClr val="351C75"/>
              </a:solidFill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5442025" y="4200600"/>
            <a:ext cx="2102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3D85C6"/>
                </a:solidFill>
              </a:rPr>
              <a:t>विंशति:</a:t>
            </a:r>
            <a:r>
              <a:rPr b="1" lang="en" sz="2500">
                <a:solidFill>
                  <a:srgbClr val="3D85C6"/>
                </a:solidFill>
              </a:rPr>
              <a:t>  - </a:t>
            </a:r>
            <a:r>
              <a:rPr b="1" lang="en" sz="2500">
                <a:solidFill>
                  <a:srgbClr val="3D85C6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२०</a:t>
            </a:r>
            <a:r>
              <a:rPr b="1" lang="en" sz="2500">
                <a:solidFill>
                  <a:srgbClr val="3D85C6"/>
                </a:solidFill>
              </a:rPr>
              <a:t>  </a:t>
            </a:r>
            <a:endParaRPr b="1" sz="2500">
              <a:solidFill>
                <a:srgbClr val="3D85C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3" name="Google Shape;523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216574" cy="28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62"/>
          <p:cNvSpPr/>
          <p:nvPr/>
        </p:nvSpPr>
        <p:spPr>
          <a:xfrm>
            <a:off x="6383940" y="3250525"/>
            <a:ext cx="2428792" cy="121950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1076D2"/>
                    </a:gs>
                    <a:gs pos="100000">
                      <a:srgbClr val="09305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AM</a:t>
            </a:r>
          </a:p>
        </p:txBody>
      </p:sp>
      <p:sp>
        <p:nvSpPr>
          <p:cNvPr id="525" name="Google Shape;525;p62"/>
          <p:cNvSpPr txBox="1"/>
          <p:nvPr/>
        </p:nvSpPr>
        <p:spPr>
          <a:xfrm>
            <a:off x="330675" y="4426650"/>
            <a:ext cx="575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>
                <a:solidFill>
                  <a:srgbClr val="1C4587"/>
                </a:solidFill>
              </a:rPr>
              <a:t>పొద్దున నుండి  "మిట్టమధ్యాహ్నం" దాకా</a:t>
            </a:r>
            <a:endParaRPr b="1" sz="2300">
              <a:solidFill>
                <a:srgbClr val="1C4587"/>
              </a:solidFill>
            </a:endParaRPr>
          </a:p>
        </p:txBody>
      </p:sp>
      <p:sp>
        <p:nvSpPr>
          <p:cNvPr id="526" name="Google Shape;526;p62"/>
          <p:cNvSpPr txBox="1"/>
          <p:nvPr/>
        </p:nvSpPr>
        <p:spPr>
          <a:xfrm>
            <a:off x="700225" y="3318025"/>
            <a:ext cx="2027400" cy="5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73763"/>
                </a:solidFill>
              </a:rPr>
              <a:t>प्रात: काल:</a:t>
            </a:r>
            <a:endParaRPr b="1" sz="2500">
              <a:solidFill>
                <a:srgbClr val="073763"/>
              </a:solidFill>
            </a:endParaRPr>
          </a:p>
        </p:txBody>
      </p:sp>
      <p:sp>
        <p:nvSpPr>
          <p:cNvPr id="527" name="Google Shape;527;p62"/>
          <p:cNvSpPr txBox="1"/>
          <p:nvPr/>
        </p:nvSpPr>
        <p:spPr>
          <a:xfrm>
            <a:off x="4335625" y="832350"/>
            <a:ext cx="47442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100">
                <a:solidFill>
                  <a:srgbClr val="1C4587"/>
                </a:solidFill>
              </a:rPr>
              <a:t>पूर्वाह्णः</a:t>
            </a:r>
            <a:endParaRPr b="1" sz="10100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" name="Google Shape;532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245750" cy="3184300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63"/>
          <p:cNvSpPr/>
          <p:nvPr/>
        </p:nvSpPr>
        <p:spPr>
          <a:xfrm>
            <a:off x="2237935" y="3280475"/>
            <a:ext cx="6831923" cy="121927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1076D2"/>
                    </a:gs>
                    <a:gs pos="100000">
                      <a:srgbClr val="09305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12:00 PM</a:t>
            </a:r>
          </a:p>
        </p:txBody>
      </p:sp>
      <p:sp>
        <p:nvSpPr>
          <p:cNvPr id="534" name="Google Shape;534;p63"/>
          <p:cNvSpPr txBox="1"/>
          <p:nvPr/>
        </p:nvSpPr>
        <p:spPr>
          <a:xfrm>
            <a:off x="4325650" y="951025"/>
            <a:ext cx="47442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100">
                <a:solidFill>
                  <a:srgbClr val="1C4587"/>
                </a:solidFill>
              </a:rPr>
              <a:t>मध्या</a:t>
            </a:r>
            <a:r>
              <a:rPr b="1" lang="en" sz="10100">
                <a:solidFill>
                  <a:srgbClr val="1C4587"/>
                </a:solidFill>
              </a:rPr>
              <a:t>ह्णः</a:t>
            </a:r>
            <a:endParaRPr b="1" sz="10100">
              <a:solidFill>
                <a:srgbClr val="1C4587"/>
              </a:solidFill>
            </a:endParaRPr>
          </a:p>
        </p:txBody>
      </p:sp>
      <p:sp>
        <p:nvSpPr>
          <p:cNvPr id="535" name="Google Shape;535;p63"/>
          <p:cNvSpPr txBox="1"/>
          <p:nvPr/>
        </p:nvSpPr>
        <p:spPr>
          <a:xfrm>
            <a:off x="190275" y="4595925"/>
            <a:ext cx="3865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>
                <a:solidFill>
                  <a:srgbClr val="1C4587"/>
                </a:solidFill>
              </a:rPr>
              <a:t>సరిగ్గా "మిట్టమధ్యాహ్నం"</a:t>
            </a:r>
            <a:endParaRPr b="1" sz="2300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0" name="Google Shape;540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005626" cy="2666250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64"/>
          <p:cNvSpPr/>
          <p:nvPr/>
        </p:nvSpPr>
        <p:spPr>
          <a:xfrm>
            <a:off x="6353163" y="3157200"/>
            <a:ext cx="2294237" cy="121950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1076D2"/>
                    </a:gs>
                    <a:gs pos="100000">
                      <a:srgbClr val="09305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PM</a:t>
            </a:r>
          </a:p>
        </p:txBody>
      </p:sp>
      <p:sp>
        <p:nvSpPr>
          <p:cNvPr id="542" name="Google Shape;542;p64"/>
          <p:cNvSpPr txBox="1"/>
          <p:nvPr/>
        </p:nvSpPr>
        <p:spPr>
          <a:xfrm>
            <a:off x="152400" y="4516525"/>
            <a:ext cx="65517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300">
                <a:solidFill>
                  <a:srgbClr val="1C4587"/>
                </a:solidFill>
              </a:rPr>
              <a:t>"మిట్టమధ్యాహ్నం" నుండి సాయంత్రం దాకా</a:t>
            </a:r>
            <a:endParaRPr b="1" sz="2300">
              <a:solidFill>
                <a:srgbClr val="1C4587"/>
              </a:solidFill>
            </a:endParaRPr>
          </a:p>
        </p:txBody>
      </p:sp>
      <p:sp>
        <p:nvSpPr>
          <p:cNvPr id="543" name="Google Shape;543;p64"/>
          <p:cNvSpPr txBox="1"/>
          <p:nvPr/>
        </p:nvSpPr>
        <p:spPr>
          <a:xfrm>
            <a:off x="4325650" y="951025"/>
            <a:ext cx="47442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100">
                <a:solidFill>
                  <a:srgbClr val="1C4587"/>
                </a:solidFill>
              </a:rPr>
              <a:t>अपराह्णः</a:t>
            </a:r>
            <a:endParaRPr b="1" sz="10100">
              <a:solidFill>
                <a:srgbClr val="1C4587"/>
              </a:solidFill>
            </a:endParaRPr>
          </a:p>
        </p:txBody>
      </p:sp>
      <p:sp>
        <p:nvSpPr>
          <p:cNvPr id="544" name="Google Shape;544;p64"/>
          <p:cNvSpPr txBox="1"/>
          <p:nvPr/>
        </p:nvSpPr>
        <p:spPr>
          <a:xfrm>
            <a:off x="500475" y="3228150"/>
            <a:ext cx="1617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73763"/>
                </a:solidFill>
              </a:rPr>
              <a:t>सायंकालः</a:t>
            </a:r>
            <a:endParaRPr b="1" sz="2500">
              <a:solidFill>
                <a:srgbClr val="073763"/>
              </a:solidFill>
            </a:endParaRPr>
          </a:p>
        </p:txBody>
      </p:sp>
      <p:sp>
        <p:nvSpPr>
          <p:cNvPr id="545" name="Google Shape;545;p64"/>
          <p:cNvSpPr txBox="1"/>
          <p:nvPr/>
        </p:nvSpPr>
        <p:spPr>
          <a:xfrm>
            <a:off x="2118375" y="3807288"/>
            <a:ext cx="1837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73763"/>
                </a:solidFill>
              </a:rPr>
              <a:t>रात्रौ काल:</a:t>
            </a:r>
            <a:endParaRPr b="1" sz="250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65"/>
          <p:cNvSpPr txBox="1"/>
          <p:nvPr/>
        </p:nvSpPr>
        <p:spPr>
          <a:xfrm>
            <a:off x="820075" y="813350"/>
            <a:ext cx="643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73763"/>
                </a:solidFill>
              </a:rPr>
              <a:t>अपराह्णे एक</a:t>
            </a:r>
            <a:r>
              <a:rPr b="1" lang="en" sz="2500">
                <a:solidFill>
                  <a:srgbClr val="073763"/>
                </a:solidFill>
              </a:rPr>
              <a:t>/द्वि/त्रि-</a:t>
            </a:r>
            <a:r>
              <a:rPr b="1" lang="en" sz="2500">
                <a:solidFill>
                  <a:srgbClr val="073763"/>
                </a:solidFill>
              </a:rPr>
              <a:t>वादने  मम गृहम् आगच्छामि</a:t>
            </a:r>
            <a:endParaRPr b="1" sz="2500">
              <a:solidFill>
                <a:srgbClr val="073763"/>
              </a:solidFill>
            </a:endParaRPr>
          </a:p>
        </p:txBody>
      </p:sp>
      <p:sp>
        <p:nvSpPr>
          <p:cNvPr id="551" name="Google Shape;551;p65"/>
          <p:cNvSpPr txBox="1"/>
          <p:nvPr/>
        </p:nvSpPr>
        <p:spPr>
          <a:xfrm>
            <a:off x="360675" y="2209425"/>
            <a:ext cx="8129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rgbClr val="073763"/>
                </a:solidFill>
              </a:rPr>
              <a:t>रात्रौ अष्ट/नव/दश/एकादश-वादने मम गृहम् आगच्छामि</a:t>
            </a:r>
            <a:endParaRPr b="1" sz="2500">
              <a:solidFill>
                <a:srgbClr val="073763"/>
              </a:solidFill>
            </a:endParaRPr>
          </a:p>
        </p:txBody>
      </p:sp>
      <p:sp>
        <p:nvSpPr>
          <p:cNvPr id="552" name="Google Shape;552;p65"/>
          <p:cNvSpPr txBox="1"/>
          <p:nvPr/>
        </p:nvSpPr>
        <p:spPr>
          <a:xfrm>
            <a:off x="1294975" y="3657600"/>
            <a:ext cx="5481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rgbClr val="073763"/>
                </a:solidFill>
              </a:rPr>
              <a:t>पूर्वाह्णस्य नव-वादने मम गृहम् आगच्छामि</a:t>
            </a:r>
            <a:endParaRPr b="1" sz="2500">
              <a:solidFill>
                <a:srgbClr val="073763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Practicals</a:t>
            </a:r>
            <a:endParaRPr sz="30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558" name="Google Shape;558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100"/>
              <a:buAutoNum type="arabicPeriod"/>
            </a:pPr>
            <a:r>
              <a:rPr lang="en" sz="2100">
                <a:solidFill>
                  <a:srgbClr val="434343"/>
                </a:solidFill>
              </a:rPr>
              <a:t>ఒకటి నుండి పది వరకు సంఖ్యలు సంస్కృతంలో నేర్చుకోండి </a:t>
            </a:r>
            <a:endParaRPr sz="2100"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 u="sng">
                <a:solidFill>
                  <a:schemeClr val="hlink"/>
                </a:solidFill>
                <a:hlinkClick r:id="rId3"/>
              </a:rPr>
              <a:t>Link</a:t>
            </a:r>
            <a:endParaRPr sz="2100">
              <a:solidFill>
                <a:srgbClr val="434343"/>
              </a:solidFill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2100"/>
              <a:buAutoNum type="arabicPeriod"/>
            </a:pPr>
            <a:r>
              <a:rPr lang="en" sz="2100">
                <a:solidFill>
                  <a:srgbClr val="434343"/>
                </a:solidFill>
              </a:rPr>
              <a:t>ఈ అద్యాయం ఇంకోకసారి సాధన చేయండి. మీరు సమయము ఇకనుంచి సంస్కృతంలోనే చెప్పండి</a:t>
            </a:r>
            <a:endParaRPr sz="2100"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 u="sng">
                <a:solidFill>
                  <a:schemeClr val="hlink"/>
                </a:solidFill>
                <a:hlinkClick r:id="rId4"/>
              </a:rPr>
              <a:t>Link</a:t>
            </a:r>
            <a:endParaRPr sz="21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67"/>
          <p:cNvSpPr/>
          <p:nvPr/>
        </p:nvSpPr>
        <p:spPr>
          <a:xfrm>
            <a:off x="284175" y="345249"/>
            <a:ext cx="8537262" cy="45915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6AA84F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सर्वे भवन्तु सुखिनः</a:t>
            </a:r>
            <a:br>
              <a:rPr b="0" i="0">
                <a:ln cap="flat" cmpd="sng" w="9525">
                  <a:solidFill>
                    <a:srgbClr val="6AA84F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</a:br>
            <a:r>
              <a:rPr b="0" i="0">
                <a:ln cap="flat" cmpd="sng" w="9525">
                  <a:solidFill>
                    <a:srgbClr val="6AA84F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 सर्वे सन्तु निरामयाः</a:t>
            </a:r>
            <a:br>
              <a:rPr b="0" i="0">
                <a:ln cap="flat" cmpd="sng" w="9525">
                  <a:solidFill>
                    <a:srgbClr val="6AA84F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</a:br>
            <a:r>
              <a:rPr b="0" i="0">
                <a:ln cap="flat" cmpd="sng" w="9525">
                  <a:solidFill>
                    <a:srgbClr val="6AA84F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 सर्वे भद्राणि पश्यन्तु </a:t>
            </a:r>
            <a:br>
              <a:rPr b="0" i="0">
                <a:ln cap="flat" cmpd="sng" w="9525">
                  <a:solidFill>
                    <a:srgbClr val="6AA84F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</a:br>
            <a:r>
              <a:rPr b="0" i="0">
                <a:ln cap="flat" cmpd="sng" w="9525">
                  <a:solidFill>
                    <a:srgbClr val="6AA84F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मा कश्चिद् दु:खभाग्भवते ||</a:t>
            </a:r>
            <a:br>
              <a:rPr b="0" i="0">
                <a:ln cap="flat" cmpd="sng" w="9525">
                  <a:solidFill>
                    <a:srgbClr val="6AA84F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</a:br>
            <a:r>
              <a:rPr b="0" i="0">
                <a:ln cap="flat" cmpd="sng" w="9525">
                  <a:solidFill>
                    <a:srgbClr val="6AA84F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 ॐ शान्ति: शान्ति: शान्ति:|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68"/>
          <p:cNvSpPr/>
          <p:nvPr/>
        </p:nvSpPr>
        <p:spPr>
          <a:xfrm>
            <a:off x="894850" y="1509011"/>
            <a:ext cx="7879646" cy="212547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93C47D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धन्यवाद:</a:t>
            </a:r>
          </a:p>
        </p:txBody>
      </p:sp>
      <p:sp>
        <p:nvSpPr>
          <p:cNvPr id="569" name="Google Shape;569;p68"/>
          <p:cNvSpPr txBox="1"/>
          <p:nvPr/>
        </p:nvSpPr>
        <p:spPr>
          <a:xfrm>
            <a:off x="35250" y="4281600"/>
            <a:ext cx="9073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Picture source: PixaBay, pexels</a:t>
            </a:r>
            <a:endParaRPr sz="11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Content Source: Abhyasapustakam, SamskritaBharati</a:t>
            </a:r>
            <a:endParaRPr sz="1600">
              <a:solidFill>
                <a:srgbClr val="6AA84F"/>
              </a:solidFill>
            </a:endParaRPr>
          </a:p>
        </p:txBody>
      </p:sp>
      <p:sp>
        <p:nvSpPr>
          <p:cNvPr id="570" name="Google Shape;570;p68"/>
          <p:cNvSpPr txBox="1"/>
          <p:nvPr/>
        </p:nvSpPr>
        <p:spPr>
          <a:xfrm>
            <a:off x="519050" y="263050"/>
            <a:ext cx="78561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38761D"/>
                </a:solidFill>
                <a:latin typeface="Nunito"/>
                <a:ea typeface="Nunito"/>
                <a:cs typeface="Nunito"/>
                <a:sym typeface="Nunito"/>
              </a:rPr>
              <a:t>చిట్కా: బొమ్మల ద్వారా, అభినయం ద్వారా, వ్యక్తీకరణ ద్వారా,  ప్రశ్నించడం ద్వారా  సంస్కృత భాషను నేర్చుకోండి  </a:t>
            </a:r>
            <a:endParaRPr sz="18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/>
        </p:nvSpPr>
        <p:spPr>
          <a:xfrm>
            <a:off x="180875" y="142050"/>
            <a:ext cx="3924900" cy="1708500"/>
          </a:xfrm>
          <a:prstGeom prst="rect">
            <a:avLst/>
          </a:prstGeom>
          <a:noFill/>
          <a:ln cap="flat" cmpd="sng" w="2857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351C75"/>
                </a:solidFill>
              </a:rPr>
              <a:t>10 + 1 = 11 </a:t>
            </a:r>
            <a:endParaRPr b="1" sz="3300">
              <a:solidFill>
                <a:srgbClr val="351C75"/>
              </a:solidFill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351C7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351C75"/>
                </a:solidFill>
              </a:rPr>
              <a:t>एकादश </a:t>
            </a:r>
            <a:endParaRPr b="1" sz="3300">
              <a:solidFill>
                <a:srgbClr val="351C75"/>
              </a:solidFill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2390675" y="1850550"/>
            <a:ext cx="34731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351C75"/>
                </a:solidFill>
              </a:rPr>
              <a:t>10 + </a:t>
            </a:r>
            <a:r>
              <a:rPr b="1" lang="en" sz="3300">
                <a:solidFill>
                  <a:srgbClr val="351C75"/>
                </a:solidFill>
              </a:rPr>
              <a:t>3</a:t>
            </a:r>
            <a:r>
              <a:rPr b="1" lang="en" sz="3300">
                <a:solidFill>
                  <a:srgbClr val="351C75"/>
                </a:solidFill>
              </a:rPr>
              <a:t> = 13 </a:t>
            </a:r>
            <a:endParaRPr b="1" sz="3300">
              <a:solidFill>
                <a:srgbClr val="351C7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351C7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351C75"/>
                </a:solidFill>
              </a:rPr>
              <a:t>त्रयो</a:t>
            </a:r>
            <a:r>
              <a:rPr b="1" lang="en" sz="3300">
                <a:solidFill>
                  <a:srgbClr val="351C75"/>
                </a:solidFill>
              </a:rPr>
              <a:t>दश </a:t>
            </a:r>
            <a:endParaRPr b="1" sz="3300">
              <a:solidFill>
                <a:srgbClr val="351C75"/>
              </a:solidFill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5339525" y="3435000"/>
            <a:ext cx="3755400" cy="1708500"/>
          </a:xfrm>
          <a:prstGeom prst="rect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351C75"/>
                </a:solidFill>
              </a:rPr>
              <a:t>10 + 5 = 15 </a:t>
            </a:r>
            <a:endParaRPr b="1" sz="3300">
              <a:solidFill>
                <a:srgbClr val="351C7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351C7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351C75"/>
                </a:solidFill>
              </a:rPr>
              <a:t>पञ्च</a:t>
            </a:r>
            <a:r>
              <a:rPr b="1" lang="en" sz="3300">
                <a:solidFill>
                  <a:srgbClr val="351C75"/>
                </a:solidFill>
              </a:rPr>
              <a:t>दश </a:t>
            </a:r>
            <a:endParaRPr b="1" sz="3300">
              <a:solidFill>
                <a:srgbClr val="351C75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/>
        </p:nvSpPr>
        <p:spPr>
          <a:xfrm>
            <a:off x="138725" y="145725"/>
            <a:ext cx="2499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3D85C6"/>
                </a:solidFill>
              </a:rPr>
              <a:t>एक</a:t>
            </a:r>
            <a:r>
              <a:rPr b="1" lang="en" sz="2500">
                <a:solidFill>
                  <a:srgbClr val="3D85C6"/>
                </a:solidFill>
              </a:rPr>
              <a:t>विंशति:  - </a:t>
            </a:r>
            <a:r>
              <a:rPr b="1" lang="en" sz="2500">
                <a:solidFill>
                  <a:srgbClr val="3D85C6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२</a:t>
            </a:r>
            <a:r>
              <a:rPr b="1" lang="en" sz="2500">
                <a:solidFill>
                  <a:srgbClr val="3D85C6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१</a:t>
            </a:r>
            <a:r>
              <a:rPr b="1" lang="en" sz="2500">
                <a:solidFill>
                  <a:srgbClr val="3D85C6"/>
                </a:solidFill>
              </a:rPr>
              <a:t>  </a:t>
            </a:r>
            <a:endParaRPr b="1" sz="2500">
              <a:solidFill>
                <a:srgbClr val="3D85C6"/>
              </a:solidFill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163625" y="1167000"/>
            <a:ext cx="2449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3D85C6"/>
                </a:solidFill>
              </a:rPr>
              <a:t>द्वा</a:t>
            </a:r>
            <a:r>
              <a:rPr b="1" lang="en" sz="2500">
                <a:solidFill>
                  <a:srgbClr val="3D85C6"/>
                </a:solidFill>
              </a:rPr>
              <a:t>विंशति:  - </a:t>
            </a:r>
            <a:r>
              <a:rPr b="1" lang="en" sz="2500">
                <a:solidFill>
                  <a:srgbClr val="3D85C6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२२</a:t>
            </a:r>
            <a:r>
              <a:rPr b="1" lang="en" sz="2500">
                <a:solidFill>
                  <a:srgbClr val="3D85C6"/>
                </a:solidFill>
              </a:rPr>
              <a:t>  </a:t>
            </a:r>
            <a:endParaRPr b="1" sz="2500">
              <a:solidFill>
                <a:srgbClr val="3D85C6"/>
              </a:solidFill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113075" y="2239513"/>
            <a:ext cx="2550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3D85C6"/>
                </a:solidFill>
              </a:rPr>
              <a:t>त्रयो</a:t>
            </a:r>
            <a:r>
              <a:rPr b="1" lang="en" sz="2500">
                <a:solidFill>
                  <a:srgbClr val="3D85C6"/>
                </a:solidFill>
              </a:rPr>
              <a:t>विंशति:  - </a:t>
            </a:r>
            <a:r>
              <a:rPr b="1" lang="en" sz="2500">
                <a:solidFill>
                  <a:srgbClr val="3D85C6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२</a:t>
            </a:r>
            <a:r>
              <a:rPr b="1" lang="en" sz="2500">
                <a:solidFill>
                  <a:srgbClr val="3D85C6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३</a:t>
            </a:r>
            <a:r>
              <a:rPr b="1" lang="en" sz="2500">
                <a:solidFill>
                  <a:srgbClr val="3D85C6"/>
                </a:solidFill>
              </a:rPr>
              <a:t>  </a:t>
            </a:r>
            <a:endParaRPr b="1" sz="2500">
              <a:solidFill>
                <a:srgbClr val="3D85C6"/>
              </a:solidFill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4639075" y="1167000"/>
            <a:ext cx="2598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3D85C6"/>
                </a:solidFill>
              </a:rPr>
              <a:t>सप्त</a:t>
            </a:r>
            <a:r>
              <a:rPr b="1" lang="en" sz="2500">
                <a:solidFill>
                  <a:srgbClr val="3D85C6"/>
                </a:solidFill>
              </a:rPr>
              <a:t>विंशति:  - </a:t>
            </a:r>
            <a:r>
              <a:rPr b="1" lang="en" sz="2500">
                <a:solidFill>
                  <a:srgbClr val="3D85C6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२</a:t>
            </a:r>
            <a:r>
              <a:rPr b="1" lang="en" sz="2500">
                <a:solidFill>
                  <a:srgbClr val="3D85C6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७</a:t>
            </a:r>
            <a:r>
              <a:rPr b="1" lang="en" sz="2500">
                <a:solidFill>
                  <a:srgbClr val="3D85C6"/>
                </a:solidFill>
              </a:rPr>
              <a:t>  </a:t>
            </a:r>
            <a:endParaRPr b="1" sz="2500">
              <a:solidFill>
                <a:srgbClr val="3D85C6"/>
              </a:solidFill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4663375" y="145725"/>
            <a:ext cx="2550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3D85C6"/>
                </a:solidFill>
              </a:rPr>
              <a:t>षड्</a:t>
            </a:r>
            <a:r>
              <a:rPr b="1" lang="en" sz="2500">
                <a:solidFill>
                  <a:srgbClr val="3D85C6"/>
                </a:solidFill>
              </a:rPr>
              <a:t>विंशति:  - </a:t>
            </a:r>
            <a:r>
              <a:rPr b="1" lang="en" sz="2500">
                <a:solidFill>
                  <a:srgbClr val="3D85C6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२</a:t>
            </a:r>
            <a:r>
              <a:rPr b="1" lang="en" sz="2500">
                <a:solidFill>
                  <a:srgbClr val="3D85C6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६</a:t>
            </a:r>
            <a:r>
              <a:rPr b="1" lang="en" sz="2500">
                <a:solidFill>
                  <a:srgbClr val="3D85C6"/>
                </a:solidFill>
              </a:rPr>
              <a:t>  </a:t>
            </a:r>
            <a:endParaRPr b="1" sz="2500">
              <a:solidFill>
                <a:srgbClr val="3D85C6"/>
              </a:solidFill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60125" y="3275175"/>
            <a:ext cx="2656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3D85C6"/>
                </a:solidFill>
              </a:rPr>
              <a:t>चतुर्</a:t>
            </a:r>
            <a:r>
              <a:rPr b="1" lang="en" sz="2500">
                <a:solidFill>
                  <a:srgbClr val="3D85C6"/>
                </a:solidFill>
              </a:rPr>
              <a:t>विंशति:  - </a:t>
            </a:r>
            <a:r>
              <a:rPr b="1" lang="en" sz="2500">
                <a:solidFill>
                  <a:srgbClr val="3D85C6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२</a:t>
            </a:r>
            <a:r>
              <a:rPr b="1" lang="en" sz="2500">
                <a:solidFill>
                  <a:srgbClr val="3D85C6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४</a:t>
            </a:r>
            <a:r>
              <a:rPr b="1" lang="en" sz="2500">
                <a:solidFill>
                  <a:srgbClr val="3D85C6"/>
                </a:solidFill>
              </a:rPr>
              <a:t>  </a:t>
            </a:r>
            <a:endParaRPr b="1" sz="2500">
              <a:solidFill>
                <a:srgbClr val="3D85C6"/>
              </a:solidFill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88775" y="4310825"/>
            <a:ext cx="2598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3D85C6"/>
                </a:solidFill>
              </a:rPr>
              <a:t>पञ्च</a:t>
            </a:r>
            <a:r>
              <a:rPr b="1" lang="en" sz="2500">
                <a:solidFill>
                  <a:srgbClr val="3D85C6"/>
                </a:solidFill>
              </a:rPr>
              <a:t>विंशति:  - </a:t>
            </a:r>
            <a:r>
              <a:rPr b="1" lang="en" sz="2500">
                <a:solidFill>
                  <a:srgbClr val="3D85C6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२</a:t>
            </a:r>
            <a:r>
              <a:rPr b="1" lang="en" sz="2500">
                <a:solidFill>
                  <a:srgbClr val="3D85C6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५</a:t>
            </a:r>
            <a:r>
              <a:rPr b="1" lang="en" sz="2500">
                <a:solidFill>
                  <a:srgbClr val="3D85C6"/>
                </a:solidFill>
              </a:rPr>
              <a:t>  </a:t>
            </a:r>
            <a:endParaRPr b="1" sz="2500">
              <a:solidFill>
                <a:srgbClr val="3D85C6"/>
              </a:solidFill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4689025" y="2188275"/>
            <a:ext cx="2499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3D85C6"/>
                </a:solidFill>
              </a:rPr>
              <a:t>अष्टा</a:t>
            </a:r>
            <a:r>
              <a:rPr b="1" lang="en" sz="2500">
                <a:solidFill>
                  <a:srgbClr val="3D85C6"/>
                </a:solidFill>
              </a:rPr>
              <a:t>विंशति:  - </a:t>
            </a:r>
            <a:r>
              <a:rPr b="1" lang="en" sz="2500">
                <a:solidFill>
                  <a:srgbClr val="3D85C6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२</a:t>
            </a:r>
            <a:r>
              <a:rPr b="1" lang="en" sz="2500">
                <a:solidFill>
                  <a:srgbClr val="3D85C6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८</a:t>
            </a:r>
            <a:r>
              <a:rPr b="1" lang="en" sz="2500">
                <a:solidFill>
                  <a:srgbClr val="3D85C6"/>
                </a:solidFill>
              </a:rPr>
              <a:t>  </a:t>
            </a:r>
            <a:endParaRPr b="1" sz="2500">
              <a:solidFill>
                <a:srgbClr val="3D85C6"/>
              </a:solidFill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4689025" y="3275175"/>
            <a:ext cx="2499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3D85C6"/>
                </a:solidFill>
              </a:rPr>
              <a:t>नव</a:t>
            </a:r>
            <a:r>
              <a:rPr b="1" lang="en" sz="2500">
                <a:solidFill>
                  <a:srgbClr val="3D85C6"/>
                </a:solidFill>
              </a:rPr>
              <a:t>विंशति:  - </a:t>
            </a:r>
            <a:r>
              <a:rPr b="1" lang="en" sz="2500">
                <a:solidFill>
                  <a:srgbClr val="3D85C6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२</a:t>
            </a:r>
            <a:r>
              <a:rPr b="1" lang="en" sz="2500">
                <a:solidFill>
                  <a:srgbClr val="3D85C6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९</a:t>
            </a:r>
            <a:r>
              <a:rPr b="1" lang="en" sz="2500">
                <a:solidFill>
                  <a:srgbClr val="3D85C6"/>
                </a:solidFill>
              </a:rPr>
              <a:t>  </a:t>
            </a:r>
            <a:endParaRPr b="1" sz="2500">
              <a:solidFill>
                <a:srgbClr val="3D85C6"/>
              </a:solidFill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4887325" y="4310825"/>
            <a:ext cx="2102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4C1130"/>
                </a:solidFill>
              </a:rPr>
              <a:t>त्रिंशत्</a:t>
            </a:r>
            <a:r>
              <a:rPr b="1" lang="en" sz="2500">
                <a:solidFill>
                  <a:srgbClr val="4C1130"/>
                </a:solidFill>
              </a:rPr>
              <a:t>  - </a:t>
            </a:r>
            <a:r>
              <a:rPr b="1" lang="en" sz="2500">
                <a:solidFill>
                  <a:srgbClr val="4C1130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३</a:t>
            </a:r>
            <a:r>
              <a:rPr b="1" lang="en" sz="2500">
                <a:solidFill>
                  <a:srgbClr val="4C1130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०</a:t>
            </a:r>
            <a:r>
              <a:rPr b="1" lang="en" sz="2500">
                <a:solidFill>
                  <a:srgbClr val="4C1130"/>
                </a:solidFill>
              </a:rPr>
              <a:t> </a:t>
            </a:r>
            <a:r>
              <a:rPr b="1" lang="en" sz="2500">
                <a:solidFill>
                  <a:srgbClr val="3D85C6"/>
                </a:solidFill>
              </a:rPr>
              <a:t> </a:t>
            </a:r>
            <a:endParaRPr b="1" sz="2500">
              <a:solidFill>
                <a:srgbClr val="3D85C6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/>
        </p:nvSpPr>
        <p:spPr>
          <a:xfrm>
            <a:off x="343075" y="255950"/>
            <a:ext cx="2398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41B47"/>
                </a:solidFill>
              </a:rPr>
              <a:t>चत्वारिंशत्</a:t>
            </a:r>
            <a:r>
              <a:rPr b="1" lang="en" sz="2500">
                <a:solidFill>
                  <a:srgbClr val="741B47"/>
                </a:solidFill>
              </a:rPr>
              <a:t>  - </a:t>
            </a:r>
            <a:r>
              <a:rPr b="1" lang="en" sz="2100">
                <a:solidFill>
                  <a:srgbClr val="741B47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४</a:t>
            </a:r>
            <a:r>
              <a:rPr b="1" lang="en" sz="2500">
                <a:solidFill>
                  <a:srgbClr val="741B47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०</a:t>
            </a:r>
            <a:r>
              <a:rPr b="1" lang="en" sz="2500">
                <a:solidFill>
                  <a:srgbClr val="741B47"/>
                </a:solidFill>
              </a:rPr>
              <a:t>  </a:t>
            </a:r>
            <a:endParaRPr b="1" sz="2500">
              <a:solidFill>
                <a:srgbClr val="741B47"/>
              </a:solidFill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524725" y="3524400"/>
            <a:ext cx="2035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134F5C"/>
                </a:solidFill>
              </a:rPr>
              <a:t>सप्तति:</a:t>
            </a:r>
            <a:r>
              <a:rPr b="1" lang="en" sz="2500">
                <a:solidFill>
                  <a:srgbClr val="134F5C"/>
                </a:solidFill>
              </a:rPr>
              <a:t>  - </a:t>
            </a:r>
            <a:r>
              <a:rPr b="1" lang="en" sz="2100">
                <a:solidFill>
                  <a:srgbClr val="134F5C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७</a:t>
            </a:r>
            <a:r>
              <a:rPr b="1" lang="en" sz="2500">
                <a:solidFill>
                  <a:srgbClr val="134F5C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०</a:t>
            </a:r>
            <a:r>
              <a:rPr b="1" lang="en" sz="2500">
                <a:solidFill>
                  <a:srgbClr val="134F5C"/>
                </a:solidFill>
              </a:rPr>
              <a:t>  </a:t>
            </a:r>
            <a:endParaRPr b="1" sz="2500">
              <a:solidFill>
                <a:srgbClr val="134F5C"/>
              </a:solidFill>
            </a:endParaRPr>
          </a:p>
        </p:txBody>
      </p:sp>
      <p:sp>
        <p:nvSpPr>
          <p:cNvPr id="137" name="Google Shape;137;p20"/>
          <p:cNvSpPr txBox="1"/>
          <p:nvPr/>
        </p:nvSpPr>
        <p:spPr>
          <a:xfrm>
            <a:off x="659575" y="2348488"/>
            <a:ext cx="1765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38761D"/>
                </a:solidFill>
              </a:rPr>
              <a:t>षष्टि</a:t>
            </a:r>
            <a:r>
              <a:rPr b="1" lang="en" sz="2500">
                <a:solidFill>
                  <a:srgbClr val="38761D"/>
                </a:solidFill>
              </a:rPr>
              <a:t>  - </a:t>
            </a:r>
            <a:r>
              <a:rPr b="1" lang="en" sz="2100">
                <a:solidFill>
                  <a:srgbClr val="38761D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६</a:t>
            </a:r>
            <a:r>
              <a:rPr b="1" lang="en" sz="2500">
                <a:solidFill>
                  <a:srgbClr val="38761D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०</a:t>
            </a:r>
            <a:r>
              <a:rPr b="1" lang="en" sz="2500">
                <a:solidFill>
                  <a:srgbClr val="38761D"/>
                </a:solidFill>
              </a:rPr>
              <a:t>  </a:t>
            </a:r>
            <a:endParaRPr b="1" sz="2500">
              <a:solidFill>
                <a:srgbClr val="38761D"/>
              </a:solidFill>
            </a:endParaRPr>
          </a:p>
        </p:txBody>
      </p:sp>
      <p:sp>
        <p:nvSpPr>
          <p:cNvPr id="138" name="Google Shape;138;p20"/>
          <p:cNvSpPr txBox="1"/>
          <p:nvPr/>
        </p:nvSpPr>
        <p:spPr>
          <a:xfrm>
            <a:off x="491125" y="1222500"/>
            <a:ext cx="2102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A61C00"/>
                </a:solidFill>
              </a:rPr>
              <a:t>पञ्चाशत्</a:t>
            </a:r>
            <a:r>
              <a:rPr b="1" lang="en" sz="2500">
                <a:solidFill>
                  <a:srgbClr val="A61C00"/>
                </a:solidFill>
              </a:rPr>
              <a:t>  - </a:t>
            </a:r>
            <a:r>
              <a:rPr b="1" lang="en" sz="2100">
                <a:solidFill>
                  <a:srgbClr val="A61C00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५</a:t>
            </a:r>
            <a:r>
              <a:rPr b="1" lang="en" sz="2500">
                <a:solidFill>
                  <a:srgbClr val="A61C00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०</a:t>
            </a:r>
            <a:r>
              <a:rPr b="1" lang="en" sz="2500">
                <a:solidFill>
                  <a:srgbClr val="A61C00"/>
                </a:solidFill>
              </a:rPr>
              <a:t>  </a:t>
            </a:r>
            <a:endParaRPr b="1" sz="2500">
              <a:solidFill>
                <a:srgbClr val="A61C00"/>
              </a:solidFill>
            </a:endParaRPr>
          </a:p>
        </p:txBody>
      </p:sp>
      <p:sp>
        <p:nvSpPr>
          <p:cNvPr id="139" name="Google Shape;139;p20"/>
          <p:cNvSpPr txBox="1"/>
          <p:nvPr/>
        </p:nvSpPr>
        <p:spPr>
          <a:xfrm>
            <a:off x="5184550" y="255950"/>
            <a:ext cx="1827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F1C232"/>
                </a:solidFill>
              </a:rPr>
              <a:t>नवति:</a:t>
            </a:r>
            <a:r>
              <a:rPr b="1" lang="en" sz="2500">
                <a:solidFill>
                  <a:srgbClr val="F1C232"/>
                </a:solidFill>
              </a:rPr>
              <a:t>  - </a:t>
            </a:r>
            <a:r>
              <a:rPr b="1" lang="en" sz="2100">
                <a:solidFill>
                  <a:srgbClr val="F1C232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९</a:t>
            </a:r>
            <a:r>
              <a:rPr b="1" lang="en" sz="2500">
                <a:solidFill>
                  <a:srgbClr val="F1C232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०</a:t>
            </a:r>
            <a:r>
              <a:rPr b="1" lang="en" sz="2500">
                <a:solidFill>
                  <a:srgbClr val="F1C232"/>
                </a:solidFill>
              </a:rPr>
              <a:t>  </a:t>
            </a:r>
            <a:endParaRPr b="1" sz="2500">
              <a:solidFill>
                <a:srgbClr val="F1C232"/>
              </a:solidFill>
            </a:endParaRPr>
          </a:p>
        </p:txBody>
      </p:sp>
      <p:sp>
        <p:nvSpPr>
          <p:cNvPr id="140" name="Google Shape;140;p20"/>
          <p:cNvSpPr txBox="1"/>
          <p:nvPr/>
        </p:nvSpPr>
        <p:spPr>
          <a:xfrm>
            <a:off x="5184550" y="1222500"/>
            <a:ext cx="1827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93C47D"/>
                </a:solidFill>
              </a:rPr>
              <a:t>शतम्</a:t>
            </a:r>
            <a:r>
              <a:rPr b="1" lang="en" sz="2500">
                <a:solidFill>
                  <a:srgbClr val="93C47D"/>
                </a:solidFill>
              </a:rPr>
              <a:t>  - </a:t>
            </a:r>
            <a:r>
              <a:rPr b="1" lang="en" sz="2100">
                <a:solidFill>
                  <a:srgbClr val="93C47D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१</a:t>
            </a:r>
            <a:r>
              <a:rPr b="1" lang="en" sz="2500">
                <a:solidFill>
                  <a:srgbClr val="93C47D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०</a:t>
            </a:r>
            <a:r>
              <a:rPr b="1" lang="en" sz="2500">
                <a:solidFill>
                  <a:srgbClr val="93C47D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०</a:t>
            </a:r>
            <a:r>
              <a:rPr b="1" lang="en" sz="2500">
                <a:solidFill>
                  <a:srgbClr val="93C47D"/>
                </a:solidFill>
              </a:rPr>
              <a:t>  </a:t>
            </a:r>
            <a:endParaRPr b="1" sz="2500">
              <a:solidFill>
                <a:srgbClr val="93C47D"/>
              </a:solidFill>
            </a:endParaRPr>
          </a:p>
        </p:txBody>
      </p:sp>
      <p:sp>
        <p:nvSpPr>
          <p:cNvPr id="141" name="Google Shape;141;p20"/>
          <p:cNvSpPr txBox="1"/>
          <p:nvPr/>
        </p:nvSpPr>
        <p:spPr>
          <a:xfrm>
            <a:off x="524725" y="4441050"/>
            <a:ext cx="2035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E69138"/>
                </a:solidFill>
              </a:rPr>
              <a:t>अशीति:</a:t>
            </a:r>
            <a:r>
              <a:rPr b="1" lang="en" sz="2500">
                <a:solidFill>
                  <a:srgbClr val="E69138"/>
                </a:solidFill>
              </a:rPr>
              <a:t>  - </a:t>
            </a:r>
            <a:r>
              <a:rPr b="1" lang="en" sz="2100">
                <a:solidFill>
                  <a:srgbClr val="E69138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८</a:t>
            </a:r>
            <a:r>
              <a:rPr b="1" lang="en" sz="2500">
                <a:solidFill>
                  <a:srgbClr val="E69138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०</a:t>
            </a:r>
            <a:r>
              <a:rPr b="1" lang="en" sz="2500">
                <a:solidFill>
                  <a:srgbClr val="E69138"/>
                </a:solidFill>
              </a:rPr>
              <a:t>  </a:t>
            </a:r>
            <a:endParaRPr b="1" sz="2500">
              <a:solidFill>
                <a:srgbClr val="E69138"/>
              </a:solidFill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5047150" y="2352375"/>
            <a:ext cx="2102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E06666"/>
                </a:solidFill>
              </a:rPr>
              <a:t>सहस्रम्</a:t>
            </a:r>
            <a:r>
              <a:rPr b="1" lang="en" sz="2500">
                <a:solidFill>
                  <a:srgbClr val="E06666"/>
                </a:solidFill>
              </a:rPr>
              <a:t> - </a:t>
            </a:r>
            <a:r>
              <a:rPr b="1" lang="en" sz="2100">
                <a:solidFill>
                  <a:srgbClr val="E06666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१</a:t>
            </a:r>
            <a:r>
              <a:rPr b="1" lang="en" sz="2500">
                <a:solidFill>
                  <a:srgbClr val="E06666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००</a:t>
            </a:r>
            <a:r>
              <a:rPr b="1" lang="en" sz="2500">
                <a:solidFill>
                  <a:srgbClr val="E06666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०</a:t>
            </a:r>
            <a:r>
              <a:rPr b="1" lang="en" sz="2500">
                <a:solidFill>
                  <a:srgbClr val="E06666"/>
                </a:solidFill>
              </a:rPr>
              <a:t>  </a:t>
            </a:r>
            <a:endParaRPr b="1" sz="2500">
              <a:solidFill>
                <a:srgbClr val="E06666"/>
              </a:solidFill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4899100" y="3482250"/>
            <a:ext cx="2398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CC4125"/>
                </a:solidFill>
              </a:rPr>
              <a:t>लक्षम्</a:t>
            </a:r>
            <a:r>
              <a:rPr b="1" lang="en" sz="2500">
                <a:solidFill>
                  <a:srgbClr val="CC4125"/>
                </a:solidFill>
              </a:rPr>
              <a:t>  - </a:t>
            </a:r>
            <a:r>
              <a:rPr b="1" lang="en" sz="2100">
                <a:solidFill>
                  <a:srgbClr val="CC4125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१</a:t>
            </a:r>
            <a:r>
              <a:rPr b="1" lang="en" sz="2500">
                <a:solidFill>
                  <a:srgbClr val="CC4125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०००००</a:t>
            </a:r>
            <a:r>
              <a:rPr b="1" lang="en" sz="2500">
                <a:solidFill>
                  <a:srgbClr val="CC4125"/>
                </a:solidFill>
              </a:rPr>
              <a:t>  </a:t>
            </a:r>
            <a:endParaRPr b="1" sz="2500">
              <a:solidFill>
                <a:srgbClr val="CC4125"/>
              </a:solidFill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4685200" y="4353750"/>
            <a:ext cx="2826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DD7E6B"/>
                </a:solidFill>
              </a:rPr>
              <a:t>कोटि:</a:t>
            </a:r>
            <a:r>
              <a:rPr b="1" lang="en" sz="2500">
                <a:solidFill>
                  <a:srgbClr val="DD7E6B"/>
                </a:solidFill>
              </a:rPr>
              <a:t>  - </a:t>
            </a:r>
            <a:r>
              <a:rPr b="1" lang="en" sz="2100">
                <a:solidFill>
                  <a:srgbClr val="DD7E6B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१</a:t>
            </a:r>
            <a:r>
              <a:rPr b="1" lang="en" sz="2500">
                <a:solidFill>
                  <a:srgbClr val="DD7E6B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०००००००</a:t>
            </a:r>
            <a:r>
              <a:rPr b="1" lang="en" sz="2500">
                <a:solidFill>
                  <a:srgbClr val="DD7E6B"/>
                </a:solidFill>
              </a:rPr>
              <a:t>  </a:t>
            </a:r>
            <a:endParaRPr b="1" sz="2500">
              <a:solidFill>
                <a:srgbClr val="DD7E6B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/>
        </p:nvSpPr>
        <p:spPr>
          <a:xfrm>
            <a:off x="1888725" y="2219425"/>
            <a:ext cx="5752800" cy="815700"/>
          </a:xfrm>
          <a:prstGeom prst="rect">
            <a:avLst/>
          </a:prstGeom>
          <a:noFill/>
          <a:ln cap="flat" cmpd="sng" w="28575">
            <a:solidFill>
              <a:srgbClr val="351C75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 u="sng">
                <a:solidFill>
                  <a:schemeClr val="hlink"/>
                </a:solidFill>
                <a:hlinkClick r:id="rId3"/>
              </a:rPr>
              <a:t>Go to सङ्ख्या:</a:t>
            </a:r>
            <a:endParaRPr b="1" sz="4100">
              <a:solidFill>
                <a:srgbClr val="351C75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