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embeddedFontLst>
    <p:embeddedFont>
      <p:font typeface="Nunito"/>
      <p:regular r:id="rId7"/>
      <p:bold r:id="rId8"/>
      <p:italic r:id="rId9"/>
      <p:boldItalic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font" Target="fonts/Nunito-boldItalic.fntdata"/><Relationship Id="rId9" Type="http://schemas.openxmlformats.org/officeDocument/2006/relationships/font" Target="fonts/Nuni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Nunito-regular.fntdata"/><Relationship Id="rId8" Type="http://schemas.openxmlformats.org/officeDocument/2006/relationships/font" Target="fonts/Nuni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సంస్కృతం నేర్చుకుందాం 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ఆద్యాయం - 1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