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F6B"/>
    <a:srgbClr val="FFFFFF"/>
    <a:srgbClr val="C8102E"/>
    <a:srgbClr val="FBD558"/>
    <a:srgbClr val="30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B87-DCFA-4BC4-A77D-BC49FBD3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D4B24-FB55-4A5F-AC54-5B8E3D878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F23E-CD5E-4028-A64E-8FD96157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FA0A-0BF4-4381-9D22-C0C82C14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DB2F-A78D-42B9-925E-54DDB2EB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C9FD-3151-461A-B7CC-CAE6EE81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66992-B5B3-4B71-A34A-84DBE64FB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6849-67C0-48A8-8ACB-7E73B2CC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307B-F847-4AF6-8DE6-8B83C87A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1747-32B0-4036-A942-3B0E9125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6C9A9-983E-40F2-82D9-9AE7E34B9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5907F-58B6-49A6-B897-6F790AB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1994-ADE3-40C8-A263-4255EF0C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FFD5-26F0-43B4-BB45-EB8E1F72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553B-B8FE-45AE-90AF-B9EA357D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A2DE-F7C5-4FA2-B2D0-79E143CD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DD0F-9B4B-42FD-9552-F9F96923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F654-0501-4D03-9FC2-105ED554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F0A-E8EB-4759-AAFC-674105C5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E6E8-B3AC-4C0A-B4D7-9E2BF7E5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D460-8E41-4AB1-9DBE-1D166BAE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90DC-758D-4AD1-9F57-65B7668A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C7CB-DE7B-454D-87F5-2E329982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3723-CCCE-4F41-BC92-D012AD56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0F3C-2577-4642-8B53-210E2197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71F5-EF92-4273-A250-55FDFD7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3E9F-298C-4DDA-B384-4DC49C6FF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90ADF-0074-42B3-A48E-F31FB5484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2B63C-0B4F-4FAF-98DB-97284584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C0FB-C45B-4D78-B83E-74113106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211B5-95F6-40ED-AFD6-26AC4E28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A668-B0F8-445B-BC37-1658F894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D96B-0130-47F5-BACF-8C52E0AE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90A97-C6F9-4E88-BD83-1F33B7F9C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08CA5-4DAE-4EBE-AE65-14CB1AAF9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5171-2552-4385-BAFF-BD33BC9E7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E005F-E3CD-4706-B79B-D18A6E0E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BAE29-FB16-408D-8177-8516A676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324B9-F6D3-4FEC-A92D-8DE9C771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381B-396F-4588-8059-5B69E81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38FCD-C9D4-4E53-B56B-468A13F9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AC8E1-78A5-4BE9-A835-13B73DE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46012-DBF6-4F05-8094-E650BA79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AF39A-2FEE-4E3C-8988-94C3BE1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EA354-1961-4073-BD0D-281610B8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6172-B39B-49F3-808A-6645A660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9AA3-4DFB-41D2-B625-BAC2DB7D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7EA2-4763-4EBD-A919-6B71D86B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9CF08-E8BC-4C6D-A3CB-14A53235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51F7-02C9-45B6-B66D-6E08969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226E-3BFC-4267-8804-25968D3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1378F-30CF-4476-B69C-AEBE97BD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BFC-2EA7-48E7-B7E9-AD369A53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4D022-AC43-40C0-99C2-DB4A20B22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AA49-466E-4502-9229-40F6C071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82733-4807-45E4-B1F2-D829B5BB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905F-D6FE-4437-9F02-34B75C58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0FAE-385E-43D0-9B28-D72A35D6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59D9-3CB8-441D-B54F-28EE538B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C6C4-650A-4FB0-8725-EB395E84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10CE-961B-4996-BABB-F773DA013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6F4B-F67C-41E3-B214-8B5C28FE78F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66E-420C-4CED-8F70-2AB1837E7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F13E-5AC9-414F-B366-48D2A8C22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D437-66D2-49DC-9568-74735234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D918-FB20-4B89-8B4F-8C791A8B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643" y="4045187"/>
            <a:ext cx="9144000" cy="2387600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374F6B"/>
                </a:solidFill>
                <a:latin typeface="Amasis MT Pro Black" panose="020B0604020202020204" pitchFamily="18" charset="0"/>
              </a:rPr>
              <a:t>Wire Frame</a:t>
            </a:r>
            <a:br>
              <a:rPr lang="en-US" sz="4000" b="1" dirty="0">
                <a:solidFill>
                  <a:srgbClr val="374F6B"/>
                </a:solidFill>
                <a:latin typeface="Amasis MT Pro Black" panose="020B0604020202020204" pitchFamily="18" charset="0"/>
              </a:rPr>
            </a:br>
            <a:br>
              <a:rPr lang="en-US" sz="4000" b="1" dirty="0">
                <a:solidFill>
                  <a:srgbClr val="374F6B"/>
                </a:solidFill>
                <a:latin typeface="Amasis MT Pro Black" panose="020B0604020202020204" pitchFamily="18" charset="0"/>
              </a:rPr>
            </a:br>
            <a:br>
              <a:rPr lang="en-US" sz="4000" b="1" dirty="0">
                <a:solidFill>
                  <a:srgbClr val="374F6B"/>
                </a:solidFill>
                <a:latin typeface="Amasis MT Pro Black" panose="020B0604020202020204" pitchFamily="18" charset="0"/>
              </a:rPr>
            </a:br>
            <a:br>
              <a:rPr lang="en-US" sz="4000" b="1" dirty="0">
                <a:solidFill>
                  <a:srgbClr val="374F6B"/>
                </a:solidFill>
                <a:latin typeface="Amasis MT Pro Black" panose="020B0604020202020204" pitchFamily="18" charset="0"/>
              </a:rPr>
            </a:br>
            <a:r>
              <a:rPr lang="en-US" sz="4000" b="1" dirty="0">
                <a:solidFill>
                  <a:srgbClr val="374F6B"/>
                </a:solidFill>
                <a:effectLst/>
                <a:latin typeface="Amasis MT Pro Black" panose="020B0604020202020204" pitchFamily="18" charset="0"/>
              </a:rPr>
              <a:t>Dallas Police Arrests</a:t>
            </a:r>
            <a:br>
              <a:rPr lang="en-US" sz="4000" b="1" dirty="0">
                <a:solidFill>
                  <a:srgbClr val="374F6B"/>
                </a:solidFill>
                <a:effectLst/>
                <a:latin typeface="Amasis MT Pro Black" panose="020B0604020202020204" pitchFamily="18" charset="0"/>
              </a:rPr>
            </a:br>
            <a:r>
              <a:rPr lang="en-US" sz="4000" b="1" dirty="0">
                <a:solidFill>
                  <a:srgbClr val="374F6B"/>
                </a:solidFill>
                <a:effectLst/>
                <a:latin typeface="Amasis MT Pro Black" panose="020B0604020202020204" pitchFamily="18" charset="0"/>
              </a:rPr>
              <a:t>SMU Data Science</a:t>
            </a:r>
            <a:br>
              <a:rPr lang="en-US" sz="4000" b="1" dirty="0">
                <a:solidFill>
                  <a:srgbClr val="374F6B"/>
                </a:solidFill>
                <a:effectLst/>
                <a:latin typeface="Amasis MT Pro Black" panose="020B0604020202020204" pitchFamily="18" charset="0"/>
              </a:rPr>
            </a:br>
            <a:br>
              <a:rPr lang="en-US" sz="4000" b="1" dirty="0">
                <a:solidFill>
                  <a:srgbClr val="374F6B"/>
                </a:solidFill>
                <a:effectLst/>
                <a:latin typeface="Amasis MT Pro Black" panose="020B0604020202020204" pitchFamily="18" charset="0"/>
              </a:rPr>
            </a:br>
            <a:endParaRPr lang="en-US" sz="4000" b="1" dirty="0">
              <a:solidFill>
                <a:srgbClr val="374F6B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4E0C9-3202-41F3-A443-66BFE7768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3166" y="6432787"/>
            <a:ext cx="9144000" cy="1655762"/>
          </a:xfrm>
        </p:spPr>
        <p:txBody>
          <a:bodyPr/>
          <a:lstStyle/>
          <a:p>
            <a:r>
              <a:rPr lang="en-US" sz="2400" b="1" dirty="0">
                <a:solidFill>
                  <a:srgbClr val="374F6B"/>
                </a:solidFill>
                <a:effectLst/>
                <a:latin typeface="Amasis MT Pro Black" panose="02040A04050005020304" pitchFamily="18" charset="0"/>
              </a:rPr>
              <a:t>Calvin Cusick, </a:t>
            </a:r>
            <a:r>
              <a:rPr lang="en-US" sz="2400" b="1" dirty="0" err="1">
                <a:solidFill>
                  <a:srgbClr val="374F6B"/>
                </a:solidFill>
                <a:effectLst/>
                <a:latin typeface="Amasis MT Pro Black" panose="02040A04050005020304" pitchFamily="18" charset="0"/>
              </a:rPr>
              <a:t>Malachai</a:t>
            </a:r>
            <a:r>
              <a:rPr lang="en-US" sz="2400" b="1" dirty="0">
                <a:solidFill>
                  <a:srgbClr val="374F6B"/>
                </a:solidFill>
                <a:effectLst/>
                <a:latin typeface="Amasis MT Pro Black" panose="02040A04050005020304" pitchFamily="18" charset="0"/>
              </a:rPr>
              <a:t> Cravens, Samuel Slomowitz</a:t>
            </a:r>
            <a:endParaRPr lang="en-US" b="1" dirty="0">
              <a:solidFill>
                <a:srgbClr val="374F6B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52C0A6C-65B3-4CBC-85AD-170EADCA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96" y="0"/>
            <a:ext cx="2021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44474E-68F7-4BB5-8888-D9B53D7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90" y="0"/>
            <a:ext cx="1158910" cy="1572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C8F85-0356-4963-9148-5BACC218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44474E-68F7-4BB5-8888-D9B53D7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96" y="0"/>
            <a:ext cx="2021304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0A0C5-2D6A-4B71-9773-7654EDC5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1" y="0"/>
            <a:ext cx="9591472" cy="68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44474E-68F7-4BB5-8888-D9B53D7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96" y="0"/>
            <a:ext cx="2021304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850EFA-B5C5-47FD-9A1E-D812D8F4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4" y="0"/>
            <a:ext cx="9066179" cy="68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44474E-68F7-4BB5-8888-D9B53D7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96" y="0"/>
            <a:ext cx="2021304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5C8569-69BD-4781-8950-C355E7B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5" y="6870"/>
            <a:ext cx="9075906" cy="68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44474E-68F7-4BB5-8888-D9B53D7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96" y="0"/>
            <a:ext cx="2021304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7D877-8394-40D0-B038-56855AAD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39" y="0"/>
            <a:ext cx="9358457" cy="67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Office Theme</vt:lpstr>
      <vt:lpstr>Wire Frame    Dallas Police Arrests SMU Data Science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    Dallas Police Arrests SMU Data Science  </dc:title>
  <dc:creator>Slomowitz, Samuel A.</dc:creator>
  <cp:lastModifiedBy>Slomowitz, Samuel A.</cp:lastModifiedBy>
  <cp:revision>4</cp:revision>
  <dcterms:created xsi:type="dcterms:W3CDTF">2022-04-07T10:49:07Z</dcterms:created>
  <dcterms:modified xsi:type="dcterms:W3CDTF">2022-04-07T11:33:15Z</dcterms:modified>
</cp:coreProperties>
</file>