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7" r:id="rId4"/>
    <p:sldId id="258" r:id="rId5"/>
    <p:sldId id="259" r:id="rId6"/>
    <p:sldId id="260" r:id="rId7"/>
    <p:sldId id="261" r:id="rId8"/>
    <p:sldId id="262" r:id="rId9"/>
    <p:sldId id="267" r:id="rId10"/>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4F6B"/>
    <a:srgbClr val="FFFFFF"/>
    <a:srgbClr val="C8102E"/>
    <a:srgbClr val="FBD558"/>
    <a:srgbClr val="30BF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9" d="100"/>
          <a:sy n="79" d="100"/>
        </p:scale>
        <p:origin x="86"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89B87-DCFA-4BC4-A77D-BC49FBD39C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86D4B24-FB55-4A5F-AC54-5B8E3D8788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7D5F23E-CD5E-4028-A64E-8FD961578A89}"/>
              </a:ext>
            </a:extLst>
          </p:cNvPr>
          <p:cNvSpPr>
            <a:spLocks noGrp="1"/>
          </p:cNvSpPr>
          <p:nvPr>
            <p:ph type="dt" sz="half" idx="10"/>
          </p:nvPr>
        </p:nvSpPr>
        <p:spPr/>
        <p:txBody>
          <a:bodyPr/>
          <a:lstStyle/>
          <a:p>
            <a:fld id="{4BCD6F4B-F67C-41E3-B214-8B5C28FE78F9}" type="datetimeFigureOut">
              <a:rPr lang="en-US" smtClean="0"/>
              <a:t>4/17/2022</a:t>
            </a:fld>
            <a:endParaRPr lang="en-US"/>
          </a:p>
        </p:txBody>
      </p:sp>
      <p:sp>
        <p:nvSpPr>
          <p:cNvPr id="5" name="Footer Placeholder 4">
            <a:extLst>
              <a:ext uri="{FF2B5EF4-FFF2-40B4-BE49-F238E27FC236}">
                <a16:creationId xmlns:a16="http://schemas.microsoft.com/office/drawing/2014/main" id="{A523FA0A-0BF4-4381-9D22-C0C82C1445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85DB2F-A78D-42B9-925E-54DDB2EB8E97}"/>
              </a:ext>
            </a:extLst>
          </p:cNvPr>
          <p:cNvSpPr>
            <a:spLocks noGrp="1"/>
          </p:cNvSpPr>
          <p:nvPr>
            <p:ph type="sldNum" sz="quarter" idx="12"/>
          </p:nvPr>
        </p:nvSpPr>
        <p:spPr/>
        <p:txBody>
          <a:bodyPr/>
          <a:lstStyle/>
          <a:p>
            <a:fld id="{3C74D437-66D2-49DC-9568-747352341901}" type="slidenum">
              <a:rPr lang="en-US" smtClean="0"/>
              <a:t>‹#›</a:t>
            </a:fld>
            <a:endParaRPr lang="en-US"/>
          </a:p>
        </p:txBody>
      </p:sp>
    </p:spTree>
    <p:extLst>
      <p:ext uri="{BB962C8B-B14F-4D97-AF65-F5344CB8AC3E}">
        <p14:creationId xmlns:p14="http://schemas.microsoft.com/office/powerpoint/2010/main" val="2064333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AC9FD-3151-461A-B7CC-CAE6EE8164D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7966992-B5B3-4B71-A34A-84DBE64FBF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976849-67C0-48A8-8ACB-7E73B2CC09F9}"/>
              </a:ext>
            </a:extLst>
          </p:cNvPr>
          <p:cNvSpPr>
            <a:spLocks noGrp="1"/>
          </p:cNvSpPr>
          <p:nvPr>
            <p:ph type="dt" sz="half" idx="10"/>
          </p:nvPr>
        </p:nvSpPr>
        <p:spPr/>
        <p:txBody>
          <a:bodyPr/>
          <a:lstStyle/>
          <a:p>
            <a:fld id="{4BCD6F4B-F67C-41E3-B214-8B5C28FE78F9}" type="datetimeFigureOut">
              <a:rPr lang="en-US" smtClean="0"/>
              <a:t>4/17/2022</a:t>
            </a:fld>
            <a:endParaRPr lang="en-US"/>
          </a:p>
        </p:txBody>
      </p:sp>
      <p:sp>
        <p:nvSpPr>
          <p:cNvPr id="5" name="Footer Placeholder 4">
            <a:extLst>
              <a:ext uri="{FF2B5EF4-FFF2-40B4-BE49-F238E27FC236}">
                <a16:creationId xmlns:a16="http://schemas.microsoft.com/office/drawing/2014/main" id="{03E4307B-F847-4AF6-8DE6-8B83C87AFC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FC1747-32B0-4036-A942-3B0E9125C232}"/>
              </a:ext>
            </a:extLst>
          </p:cNvPr>
          <p:cNvSpPr>
            <a:spLocks noGrp="1"/>
          </p:cNvSpPr>
          <p:nvPr>
            <p:ph type="sldNum" sz="quarter" idx="12"/>
          </p:nvPr>
        </p:nvSpPr>
        <p:spPr/>
        <p:txBody>
          <a:bodyPr/>
          <a:lstStyle/>
          <a:p>
            <a:fld id="{3C74D437-66D2-49DC-9568-747352341901}" type="slidenum">
              <a:rPr lang="en-US" smtClean="0"/>
              <a:t>‹#›</a:t>
            </a:fld>
            <a:endParaRPr lang="en-US"/>
          </a:p>
        </p:txBody>
      </p:sp>
    </p:spTree>
    <p:extLst>
      <p:ext uri="{BB962C8B-B14F-4D97-AF65-F5344CB8AC3E}">
        <p14:creationId xmlns:p14="http://schemas.microsoft.com/office/powerpoint/2010/main" val="3254814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6C9A9-983E-40F2-82D9-9AE7E34B94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575907F-58B6-49A6-B897-6F790AB159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F61994-ADE3-40C8-A263-4255EF0CD2AC}"/>
              </a:ext>
            </a:extLst>
          </p:cNvPr>
          <p:cNvSpPr>
            <a:spLocks noGrp="1"/>
          </p:cNvSpPr>
          <p:nvPr>
            <p:ph type="dt" sz="half" idx="10"/>
          </p:nvPr>
        </p:nvSpPr>
        <p:spPr/>
        <p:txBody>
          <a:bodyPr/>
          <a:lstStyle/>
          <a:p>
            <a:fld id="{4BCD6F4B-F67C-41E3-B214-8B5C28FE78F9}" type="datetimeFigureOut">
              <a:rPr lang="en-US" smtClean="0"/>
              <a:t>4/17/2022</a:t>
            </a:fld>
            <a:endParaRPr lang="en-US"/>
          </a:p>
        </p:txBody>
      </p:sp>
      <p:sp>
        <p:nvSpPr>
          <p:cNvPr id="5" name="Footer Placeholder 4">
            <a:extLst>
              <a:ext uri="{FF2B5EF4-FFF2-40B4-BE49-F238E27FC236}">
                <a16:creationId xmlns:a16="http://schemas.microsoft.com/office/drawing/2014/main" id="{B76BFFD5-26F0-43B4-BB45-EB8E1F7296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C3553B-B8FE-45AE-90AF-B9EA357DE85D}"/>
              </a:ext>
            </a:extLst>
          </p:cNvPr>
          <p:cNvSpPr>
            <a:spLocks noGrp="1"/>
          </p:cNvSpPr>
          <p:nvPr>
            <p:ph type="sldNum" sz="quarter" idx="12"/>
          </p:nvPr>
        </p:nvSpPr>
        <p:spPr/>
        <p:txBody>
          <a:bodyPr/>
          <a:lstStyle/>
          <a:p>
            <a:fld id="{3C74D437-66D2-49DC-9568-747352341901}" type="slidenum">
              <a:rPr lang="en-US" smtClean="0"/>
              <a:t>‹#›</a:t>
            </a:fld>
            <a:endParaRPr lang="en-US"/>
          </a:p>
        </p:txBody>
      </p:sp>
    </p:spTree>
    <p:extLst>
      <p:ext uri="{BB962C8B-B14F-4D97-AF65-F5344CB8AC3E}">
        <p14:creationId xmlns:p14="http://schemas.microsoft.com/office/powerpoint/2010/main" val="3959003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8A2DE-F7C5-4FA2-B2D0-79E143CDDE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BCDD0F-9B4B-42FD-9552-F9F96923F6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2EF654-0501-4D03-9FC2-105ED55434D5}"/>
              </a:ext>
            </a:extLst>
          </p:cNvPr>
          <p:cNvSpPr>
            <a:spLocks noGrp="1"/>
          </p:cNvSpPr>
          <p:nvPr>
            <p:ph type="dt" sz="half" idx="10"/>
          </p:nvPr>
        </p:nvSpPr>
        <p:spPr/>
        <p:txBody>
          <a:bodyPr/>
          <a:lstStyle/>
          <a:p>
            <a:fld id="{4BCD6F4B-F67C-41E3-B214-8B5C28FE78F9}" type="datetimeFigureOut">
              <a:rPr lang="en-US" smtClean="0"/>
              <a:t>4/17/2022</a:t>
            </a:fld>
            <a:endParaRPr lang="en-US"/>
          </a:p>
        </p:txBody>
      </p:sp>
      <p:sp>
        <p:nvSpPr>
          <p:cNvPr id="5" name="Footer Placeholder 4">
            <a:extLst>
              <a:ext uri="{FF2B5EF4-FFF2-40B4-BE49-F238E27FC236}">
                <a16:creationId xmlns:a16="http://schemas.microsoft.com/office/drawing/2014/main" id="{E5D17F0A-E8EB-4759-AAFC-674105C599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A3E6E8-B3AC-4C0A-B4D7-9E2BF7E5AC9A}"/>
              </a:ext>
            </a:extLst>
          </p:cNvPr>
          <p:cNvSpPr>
            <a:spLocks noGrp="1"/>
          </p:cNvSpPr>
          <p:nvPr>
            <p:ph type="sldNum" sz="quarter" idx="12"/>
          </p:nvPr>
        </p:nvSpPr>
        <p:spPr/>
        <p:txBody>
          <a:bodyPr/>
          <a:lstStyle/>
          <a:p>
            <a:fld id="{3C74D437-66D2-49DC-9568-747352341901}" type="slidenum">
              <a:rPr lang="en-US" smtClean="0"/>
              <a:t>‹#›</a:t>
            </a:fld>
            <a:endParaRPr lang="en-US"/>
          </a:p>
        </p:txBody>
      </p:sp>
    </p:spTree>
    <p:extLst>
      <p:ext uri="{BB962C8B-B14F-4D97-AF65-F5344CB8AC3E}">
        <p14:creationId xmlns:p14="http://schemas.microsoft.com/office/powerpoint/2010/main" val="1332615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4D460-8E41-4AB1-9DBE-1D166BAE03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6E90DC-758D-4AD1-9F57-65B7668AE5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FEC7CB-DE7B-454D-87F5-2E329982378A}"/>
              </a:ext>
            </a:extLst>
          </p:cNvPr>
          <p:cNvSpPr>
            <a:spLocks noGrp="1"/>
          </p:cNvSpPr>
          <p:nvPr>
            <p:ph type="dt" sz="half" idx="10"/>
          </p:nvPr>
        </p:nvSpPr>
        <p:spPr/>
        <p:txBody>
          <a:bodyPr/>
          <a:lstStyle/>
          <a:p>
            <a:fld id="{4BCD6F4B-F67C-41E3-B214-8B5C28FE78F9}" type="datetimeFigureOut">
              <a:rPr lang="en-US" smtClean="0"/>
              <a:t>4/17/2022</a:t>
            </a:fld>
            <a:endParaRPr lang="en-US"/>
          </a:p>
        </p:txBody>
      </p:sp>
      <p:sp>
        <p:nvSpPr>
          <p:cNvPr id="5" name="Footer Placeholder 4">
            <a:extLst>
              <a:ext uri="{FF2B5EF4-FFF2-40B4-BE49-F238E27FC236}">
                <a16:creationId xmlns:a16="http://schemas.microsoft.com/office/drawing/2014/main" id="{8C353723-CCCE-4F41-BC92-D012AD56D6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520F3C-2577-4642-8B53-210E219734BD}"/>
              </a:ext>
            </a:extLst>
          </p:cNvPr>
          <p:cNvSpPr>
            <a:spLocks noGrp="1"/>
          </p:cNvSpPr>
          <p:nvPr>
            <p:ph type="sldNum" sz="quarter" idx="12"/>
          </p:nvPr>
        </p:nvSpPr>
        <p:spPr/>
        <p:txBody>
          <a:bodyPr/>
          <a:lstStyle/>
          <a:p>
            <a:fld id="{3C74D437-66D2-49DC-9568-747352341901}" type="slidenum">
              <a:rPr lang="en-US" smtClean="0"/>
              <a:t>‹#›</a:t>
            </a:fld>
            <a:endParaRPr lang="en-US"/>
          </a:p>
        </p:txBody>
      </p:sp>
    </p:spTree>
    <p:extLst>
      <p:ext uri="{BB962C8B-B14F-4D97-AF65-F5344CB8AC3E}">
        <p14:creationId xmlns:p14="http://schemas.microsoft.com/office/powerpoint/2010/main" val="3984386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671F5-EF92-4273-A250-55FDFD70F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453E9F-298C-4DDA-B384-4DC49C6FF7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390ADF-0074-42B3-A48E-F31FB5484E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A62B63C-0B4F-4FAF-98DB-972845846E50}"/>
              </a:ext>
            </a:extLst>
          </p:cNvPr>
          <p:cNvSpPr>
            <a:spLocks noGrp="1"/>
          </p:cNvSpPr>
          <p:nvPr>
            <p:ph type="dt" sz="half" idx="10"/>
          </p:nvPr>
        </p:nvSpPr>
        <p:spPr/>
        <p:txBody>
          <a:bodyPr/>
          <a:lstStyle/>
          <a:p>
            <a:fld id="{4BCD6F4B-F67C-41E3-B214-8B5C28FE78F9}" type="datetimeFigureOut">
              <a:rPr lang="en-US" smtClean="0"/>
              <a:t>4/17/2022</a:t>
            </a:fld>
            <a:endParaRPr lang="en-US"/>
          </a:p>
        </p:txBody>
      </p:sp>
      <p:sp>
        <p:nvSpPr>
          <p:cNvPr id="6" name="Footer Placeholder 5">
            <a:extLst>
              <a:ext uri="{FF2B5EF4-FFF2-40B4-BE49-F238E27FC236}">
                <a16:creationId xmlns:a16="http://schemas.microsoft.com/office/drawing/2014/main" id="{ABEEC0FB-C45B-4D78-B83E-74113106A9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9211B5-95F6-40ED-AFD6-26AC4E2871DB}"/>
              </a:ext>
            </a:extLst>
          </p:cNvPr>
          <p:cNvSpPr>
            <a:spLocks noGrp="1"/>
          </p:cNvSpPr>
          <p:nvPr>
            <p:ph type="sldNum" sz="quarter" idx="12"/>
          </p:nvPr>
        </p:nvSpPr>
        <p:spPr/>
        <p:txBody>
          <a:bodyPr/>
          <a:lstStyle/>
          <a:p>
            <a:fld id="{3C74D437-66D2-49DC-9568-747352341901}" type="slidenum">
              <a:rPr lang="en-US" smtClean="0"/>
              <a:t>‹#›</a:t>
            </a:fld>
            <a:endParaRPr lang="en-US"/>
          </a:p>
        </p:txBody>
      </p:sp>
    </p:spTree>
    <p:extLst>
      <p:ext uri="{BB962C8B-B14F-4D97-AF65-F5344CB8AC3E}">
        <p14:creationId xmlns:p14="http://schemas.microsoft.com/office/powerpoint/2010/main" val="2948332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9A668-B0F8-445B-BC37-1658F89422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C3CD96B-0130-47F5-BACF-8C52E0AEA3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B90A97-C6F9-4E88-BD83-1F33B7F9CF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508CA5-4DAE-4EBE-AE65-14CB1AAF94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785171-2552-4385-BAFF-BD33BC9E76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22E005F-E3CD-4706-B79B-D18A6E0EB562}"/>
              </a:ext>
            </a:extLst>
          </p:cNvPr>
          <p:cNvSpPr>
            <a:spLocks noGrp="1"/>
          </p:cNvSpPr>
          <p:nvPr>
            <p:ph type="dt" sz="half" idx="10"/>
          </p:nvPr>
        </p:nvSpPr>
        <p:spPr/>
        <p:txBody>
          <a:bodyPr/>
          <a:lstStyle/>
          <a:p>
            <a:fld id="{4BCD6F4B-F67C-41E3-B214-8B5C28FE78F9}" type="datetimeFigureOut">
              <a:rPr lang="en-US" smtClean="0"/>
              <a:t>4/17/2022</a:t>
            </a:fld>
            <a:endParaRPr lang="en-US"/>
          </a:p>
        </p:txBody>
      </p:sp>
      <p:sp>
        <p:nvSpPr>
          <p:cNvPr id="8" name="Footer Placeholder 7">
            <a:extLst>
              <a:ext uri="{FF2B5EF4-FFF2-40B4-BE49-F238E27FC236}">
                <a16:creationId xmlns:a16="http://schemas.microsoft.com/office/drawing/2014/main" id="{7D7BAE29-FB16-408D-8177-8516A67692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8324B9-F6D3-4FEC-A92D-8DE9C77171FD}"/>
              </a:ext>
            </a:extLst>
          </p:cNvPr>
          <p:cNvSpPr>
            <a:spLocks noGrp="1"/>
          </p:cNvSpPr>
          <p:nvPr>
            <p:ph type="sldNum" sz="quarter" idx="12"/>
          </p:nvPr>
        </p:nvSpPr>
        <p:spPr/>
        <p:txBody>
          <a:bodyPr/>
          <a:lstStyle/>
          <a:p>
            <a:fld id="{3C74D437-66D2-49DC-9568-747352341901}" type="slidenum">
              <a:rPr lang="en-US" smtClean="0"/>
              <a:t>‹#›</a:t>
            </a:fld>
            <a:endParaRPr lang="en-US"/>
          </a:p>
        </p:txBody>
      </p:sp>
    </p:spTree>
    <p:extLst>
      <p:ext uri="{BB962C8B-B14F-4D97-AF65-F5344CB8AC3E}">
        <p14:creationId xmlns:p14="http://schemas.microsoft.com/office/powerpoint/2010/main" val="1772875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C381B-396F-4588-8059-5B69E81150A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138FCD-C9D4-4E53-B56B-468A13F92C5F}"/>
              </a:ext>
            </a:extLst>
          </p:cNvPr>
          <p:cNvSpPr>
            <a:spLocks noGrp="1"/>
          </p:cNvSpPr>
          <p:nvPr>
            <p:ph type="dt" sz="half" idx="10"/>
          </p:nvPr>
        </p:nvSpPr>
        <p:spPr/>
        <p:txBody>
          <a:bodyPr/>
          <a:lstStyle/>
          <a:p>
            <a:fld id="{4BCD6F4B-F67C-41E3-B214-8B5C28FE78F9}" type="datetimeFigureOut">
              <a:rPr lang="en-US" smtClean="0"/>
              <a:t>4/17/2022</a:t>
            </a:fld>
            <a:endParaRPr lang="en-US"/>
          </a:p>
        </p:txBody>
      </p:sp>
      <p:sp>
        <p:nvSpPr>
          <p:cNvPr id="4" name="Footer Placeholder 3">
            <a:extLst>
              <a:ext uri="{FF2B5EF4-FFF2-40B4-BE49-F238E27FC236}">
                <a16:creationId xmlns:a16="http://schemas.microsoft.com/office/drawing/2014/main" id="{A61AC8E1-78A5-4BE9-A835-13B73DEDFFB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D46012-DBF6-4F05-8094-E650BA794727}"/>
              </a:ext>
            </a:extLst>
          </p:cNvPr>
          <p:cNvSpPr>
            <a:spLocks noGrp="1"/>
          </p:cNvSpPr>
          <p:nvPr>
            <p:ph type="sldNum" sz="quarter" idx="12"/>
          </p:nvPr>
        </p:nvSpPr>
        <p:spPr/>
        <p:txBody>
          <a:bodyPr/>
          <a:lstStyle/>
          <a:p>
            <a:fld id="{3C74D437-66D2-49DC-9568-747352341901}" type="slidenum">
              <a:rPr lang="en-US" smtClean="0"/>
              <a:t>‹#›</a:t>
            </a:fld>
            <a:endParaRPr lang="en-US"/>
          </a:p>
        </p:txBody>
      </p:sp>
    </p:spTree>
    <p:extLst>
      <p:ext uri="{BB962C8B-B14F-4D97-AF65-F5344CB8AC3E}">
        <p14:creationId xmlns:p14="http://schemas.microsoft.com/office/powerpoint/2010/main" val="4224698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9AF39A-2FEE-4E3C-8988-94C3BE157838}"/>
              </a:ext>
            </a:extLst>
          </p:cNvPr>
          <p:cNvSpPr>
            <a:spLocks noGrp="1"/>
          </p:cNvSpPr>
          <p:nvPr>
            <p:ph type="dt" sz="half" idx="10"/>
          </p:nvPr>
        </p:nvSpPr>
        <p:spPr/>
        <p:txBody>
          <a:bodyPr/>
          <a:lstStyle/>
          <a:p>
            <a:fld id="{4BCD6F4B-F67C-41E3-B214-8B5C28FE78F9}" type="datetimeFigureOut">
              <a:rPr lang="en-US" smtClean="0"/>
              <a:t>4/17/2022</a:t>
            </a:fld>
            <a:endParaRPr lang="en-US"/>
          </a:p>
        </p:txBody>
      </p:sp>
      <p:sp>
        <p:nvSpPr>
          <p:cNvPr id="3" name="Footer Placeholder 2">
            <a:extLst>
              <a:ext uri="{FF2B5EF4-FFF2-40B4-BE49-F238E27FC236}">
                <a16:creationId xmlns:a16="http://schemas.microsoft.com/office/drawing/2014/main" id="{4EAEA354-1961-4073-BD0D-281610B8EA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8276172-B39B-49F3-808A-6645A660F854}"/>
              </a:ext>
            </a:extLst>
          </p:cNvPr>
          <p:cNvSpPr>
            <a:spLocks noGrp="1"/>
          </p:cNvSpPr>
          <p:nvPr>
            <p:ph type="sldNum" sz="quarter" idx="12"/>
          </p:nvPr>
        </p:nvSpPr>
        <p:spPr/>
        <p:txBody>
          <a:bodyPr/>
          <a:lstStyle/>
          <a:p>
            <a:fld id="{3C74D437-66D2-49DC-9568-747352341901}" type="slidenum">
              <a:rPr lang="en-US" smtClean="0"/>
              <a:t>‹#›</a:t>
            </a:fld>
            <a:endParaRPr lang="en-US"/>
          </a:p>
        </p:txBody>
      </p:sp>
    </p:spTree>
    <p:extLst>
      <p:ext uri="{BB962C8B-B14F-4D97-AF65-F5344CB8AC3E}">
        <p14:creationId xmlns:p14="http://schemas.microsoft.com/office/powerpoint/2010/main" val="801141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C9AA3-4DFB-41D2-B625-BAC2DB7DA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40E7EA2-4763-4EBD-A919-6B71D86B81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459CF08-E8BC-4C6D-A3CB-14A5323570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A651F7-02C9-45B6-B66D-6E0896974E61}"/>
              </a:ext>
            </a:extLst>
          </p:cNvPr>
          <p:cNvSpPr>
            <a:spLocks noGrp="1"/>
          </p:cNvSpPr>
          <p:nvPr>
            <p:ph type="dt" sz="half" idx="10"/>
          </p:nvPr>
        </p:nvSpPr>
        <p:spPr/>
        <p:txBody>
          <a:bodyPr/>
          <a:lstStyle/>
          <a:p>
            <a:fld id="{4BCD6F4B-F67C-41E3-B214-8B5C28FE78F9}" type="datetimeFigureOut">
              <a:rPr lang="en-US" smtClean="0"/>
              <a:t>4/17/2022</a:t>
            </a:fld>
            <a:endParaRPr lang="en-US"/>
          </a:p>
        </p:txBody>
      </p:sp>
      <p:sp>
        <p:nvSpPr>
          <p:cNvPr id="6" name="Footer Placeholder 5">
            <a:extLst>
              <a:ext uri="{FF2B5EF4-FFF2-40B4-BE49-F238E27FC236}">
                <a16:creationId xmlns:a16="http://schemas.microsoft.com/office/drawing/2014/main" id="{AC87226E-3BFC-4267-8804-25968D3488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91378F-30CF-4476-B69C-AEBE97BD88B2}"/>
              </a:ext>
            </a:extLst>
          </p:cNvPr>
          <p:cNvSpPr>
            <a:spLocks noGrp="1"/>
          </p:cNvSpPr>
          <p:nvPr>
            <p:ph type="sldNum" sz="quarter" idx="12"/>
          </p:nvPr>
        </p:nvSpPr>
        <p:spPr/>
        <p:txBody>
          <a:bodyPr/>
          <a:lstStyle/>
          <a:p>
            <a:fld id="{3C74D437-66D2-49DC-9568-747352341901}" type="slidenum">
              <a:rPr lang="en-US" smtClean="0"/>
              <a:t>‹#›</a:t>
            </a:fld>
            <a:endParaRPr lang="en-US"/>
          </a:p>
        </p:txBody>
      </p:sp>
    </p:spTree>
    <p:extLst>
      <p:ext uri="{BB962C8B-B14F-4D97-AF65-F5344CB8AC3E}">
        <p14:creationId xmlns:p14="http://schemas.microsoft.com/office/powerpoint/2010/main" val="162296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80BFC-2EA7-48E7-B7E9-AD369A537F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94D022-AC43-40C0-99C2-DB4A20B22C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92AA49-466E-4502-9229-40F6C07108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382733-4807-45E4-B1F2-D829B5BB7461}"/>
              </a:ext>
            </a:extLst>
          </p:cNvPr>
          <p:cNvSpPr>
            <a:spLocks noGrp="1"/>
          </p:cNvSpPr>
          <p:nvPr>
            <p:ph type="dt" sz="half" idx="10"/>
          </p:nvPr>
        </p:nvSpPr>
        <p:spPr/>
        <p:txBody>
          <a:bodyPr/>
          <a:lstStyle/>
          <a:p>
            <a:fld id="{4BCD6F4B-F67C-41E3-B214-8B5C28FE78F9}" type="datetimeFigureOut">
              <a:rPr lang="en-US" smtClean="0"/>
              <a:t>4/17/2022</a:t>
            </a:fld>
            <a:endParaRPr lang="en-US"/>
          </a:p>
        </p:txBody>
      </p:sp>
      <p:sp>
        <p:nvSpPr>
          <p:cNvPr id="6" name="Footer Placeholder 5">
            <a:extLst>
              <a:ext uri="{FF2B5EF4-FFF2-40B4-BE49-F238E27FC236}">
                <a16:creationId xmlns:a16="http://schemas.microsoft.com/office/drawing/2014/main" id="{2B88905F-D6FE-4437-9F02-34B75C5809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830FAE-385E-43D0-9B28-D72A35D643AD}"/>
              </a:ext>
            </a:extLst>
          </p:cNvPr>
          <p:cNvSpPr>
            <a:spLocks noGrp="1"/>
          </p:cNvSpPr>
          <p:nvPr>
            <p:ph type="sldNum" sz="quarter" idx="12"/>
          </p:nvPr>
        </p:nvSpPr>
        <p:spPr/>
        <p:txBody>
          <a:bodyPr/>
          <a:lstStyle/>
          <a:p>
            <a:fld id="{3C74D437-66D2-49DC-9568-747352341901}" type="slidenum">
              <a:rPr lang="en-US" smtClean="0"/>
              <a:t>‹#›</a:t>
            </a:fld>
            <a:endParaRPr lang="en-US"/>
          </a:p>
        </p:txBody>
      </p:sp>
    </p:spTree>
    <p:extLst>
      <p:ext uri="{BB962C8B-B14F-4D97-AF65-F5344CB8AC3E}">
        <p14:creationId xmlns:p14="http://schemas.microsoft.com/office/powerpoint/2010/main" val="3775873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000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4459D9-3CB8-441D-B54F-28EE538BC6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5CC6C4-650A-4FB0-8725-EB395E84FF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5110CE-961B-4996-BABB-F773DA0137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CD6F4B-F67C-41E3-B214-8B5C28FE78F9}" type="datetimeFigureOut">
              <a:rPr lang="en-US" smtClean="0"/>
              <a:t>4/17/2022</a:t>
            </a:fld>
            <a:endParaRPr lang="en-US"/>
          </a:p>
        </p:txBody>
      </p:sp>
      <p:sp>
        <p:nvSpPr>
          <p:cNvPr id="5" name="Footer Placeholder 4">
            <a:extLst>
              <a:ext uri="{FF2B5EF4-FFF2-40B4-BE49-F238E27FC236}">
                <a16:creationId xmlns:a16="http://schemas.microsoft.com/office/drawing/2014/main" id="{2149866E-420C-4CED-8F70-2AB1837E72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713F13E-5AC9-414F-B366-48D2A8C221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74D437-66D2-49DC-9568-747352341901}" type="slidenum">
              <a:rPr lang="en-US" smtClean="0"/>
              <a:t>‹#›</a:t>
            </a:fld>
            <a:endParaRPr lang="en-US"/>
          </a:p>
        </p:txBody>
      </p:sp>
    </p:spTree>
    <p:extLst>
      <p:ext uri="{BB962C8B-B14F-4D97-AF65-F5344CB8AC3E}">
        <p14:creationId xmlns:p14="http://schemas.microsoft.com/office/powerpoint/2010/main" val="35539167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7D918-FB20-4B89-8B4F-8C791A8BFBDA}"/>
              </a:ext>
            </a:extLst>
          </p:cNvPr>
          <p:cNvSpPr>
            <a:spLocks noGrp="1"/>
          </p:cNvSpPr>
          <p:nvPr>
            <p:ph type="ctrTitle"/>
          </p:nvPr>
        </p:nvSpPr>
        <p:spPr>
          <a:xfrm>
            <a:off x="1419726" y="80211"/>
            <a:ext cx="9403917" cy="5791200"/>
          </a:xfrm>
        </p:spPr>
        <p:txBody>
          <a:bodyPr>
            <a:noAutofit/>
          </a:bodyPr>
          <a:lstStyle/>
          <a:p>
            <a:br>
              <a:rPr lang="en-US" sz="7200" b="1" dirty="0">
                <a:solidFill>
                  <a:srgbClr val="374F6B"/>
                </a:solidFill>
                <a:effectLst/>
                <a:latin typeface="Amasis MT Pro Black" panose="020B0604020202020204" pitchFamily="18" charset="0"/>
              </a:rPr>
            </a:br>
            <a:br>
              <a:rPr lang="en-US" sz="7200" b="1" dirty="0">
                <a:solidFill>
                  <a:srgbClr val="374F6B"/>
                </a:solidFill>
                <a:effectLst/>
                <a:latin typeface="Amasis MT Pro Black" panose="020B0604020202020204" pitchFamily="18" charset="0"/>
              </a:rPr>
            </a:br>
            <a:br>
              <a:rPr lang="en-US" sz="7200" b="1" dirty="0">
                <a:solidFill>
                  <a:srgbClr val="374F6B"/>
                </a:solidFill>
                <a:effectLst/>
                <a:latin typeface="Amasis MT Pro Black" panose="020B0604020202020204" pitchFamily="18" charset="0"/>
              </a:rPr>
            </a:br>
            <a:r>
              <a:rPr lang="en-US" sz="7200" b="1" dirty="0">
                <a:solidFill>
                  <a:srgbClr val="374F6B"/>
                </a:solidFill>
                <a:effectLst/>
                <a:latin typeface="Amasis MT Pro Black" panose="020B0604020202020204" pitchFamily="18" charset="0"/>
              </a:rPr>
              <a:t>Dallas Police Arrests</a:t>
            </a:r>
            <a:br>
              <a:rPr lang="en-US" sz="4000" b="1" dirty="0">
                <a:solidFill>
                  <a:srgbClr val="374F6B"/>
                </a:solidFill>
                <a:latin typeface="Amasis MT Pro Black" panose="020B0604020202020204" pitchFamily="18" charset="0"/>
              </a:rPr>
            </a:br>
            <a:br>
              <a:rPr lang="en-US" sz="4000" b="1" dirty="0">
                <a:solidFill>
                  <a:srgbClr val="374F6B"/>
                </a:solidFill>
                <a:latin typeface="Amasis MT Pro Black" panose="020B0604020202020204" pitchFamily="18" charset="0"/>
              </a:rPr>
            </a:br>
            <a:r>
              <a:rPr lang="en-US" sz="4000" b="1" dirty="0">
                <a:solidFill>
                  <a:srgbClr val="374F6B"/>
                </a:solidFill>
                <a:effectLst/>
                <a:latin typeface="Amasis MT Pro Black" panose="020B0604020202020204" pitchFamily="18" charset="0"/>
              </a:rPr>
              <a:t>SMU Data Science</a:t>
            </a:r>
            <a:br>
              <a:rPr lang="en-US" sz="4000" b="1" dirty="0">
                <a:solidFill>
                  <a:srgbClr val="374F6B"/>
                </a:solidFill>
                <a:effectLst/>
                <a:latin typeface="Amasis MT Pro Black" panose="020B0604020202020204" pitchFamily="18" charset="0"/>
              </a:rPr>
            </a:br>
            <a:br>
              <a:rPr lang="en-US" sz="4000" b="1" dirty="0">
                <a:solidFill>
                  <a:srgbClr val="374F6B"/>
                </a:solidFill>
                <a:effectLst/>
                <a:latin typeface="Amasis MT Pro Black" panose="020B0604020202020204" pitchFamily="18" charset="0"/>
              </a:rPr>
            </a:br>
            <a:endParaRPr lang="en-US" sz="4000" b="1" dirty="0">
              <a:solidFill>
                <a:srgbClr val="374F6B"/>
              </a:solidFill>
              <a:latin typeface="Amasis MT Pro Black" panose="020B0604020202020204" pitchFamily="18" charset="0"/>
            </a:endParaRPr>
          </a:p>
        </p:txBody>
      </p:sp>
      <p:sp>
        <p:nvSpPr>
          <p:cNvPr id="3" name="Subtitle 2">
            <a:extLst>
              <a:ext uri="{FF2B5EF4-FFF2-40B4-BE49-F238E27FC236}">
                <a16:creationId xmlns:a16="http://schemas.microsoft.com/office/drawing/2014/main" id="{A8C4E0C9-3202-41F3-A443-66BFE7768D28}"/>
              </a:ext>
            </a:extLst>
          </p:cNvPr>
          <p:cNvSpPr>
            <a:spLocks noGrp="1"/>
          </p:cNvSpPr>
          <p:nvPr>
            <p:ph type="subTitle" idx="1"/>
          </p:nvPr>
        </p:nvSpPr>
        <p:spPr>
          <a:xfrm>
            <a:off x="-363166" y="6432787"/>
            <a:ext cx="9144000" cy="1655762"/>
          </a:xfrm>
        </p:spPr>
        <p:txBody>
          <a:bodyPr/>
          <a:lstStyle/>
          <a:p>
            <a:r>
              <a:rPr lang="en-US" sz="2400" b="1" dirty="0">
                <a:solidFill>
                  <a:srgbClr val="374F6B"/>
                </a:solidFill>
                <a:effectLst/>
                <a:latin typeface="Amasis MT Pro Black" panose="02040A04050005020304" pitchFamily="18" charset="0"/>
              </a:rPr>
              <a:t>Calvin Cusick, </a:t>
            </a:r>
            <a:r>
              <a:rPr lang="en-US" sz="2400" b="1" dirty="0" err="1">
                <a:solidFill>
                  <a:srgbClr val="374F6B"/>
                </a:solidFill>
                <a:effectLst/>
                <a:latin typeface="Amasis MT Pro Black" panose="02040A04050005020304" pitchFamily="18" charset="0"/>
              </a:rPr>
              <a:t>Malachai</a:t>
            </a:r>
            <a:r>
              <a:rPr lang="en-US" sz="2400" b="1" dirty="0">
                <a:solidFill>
                  <a:srgbClr val="374F6B"/>
                </a:solidFill>
                <a:effectLst/>
                <a:latin typeface="Amasis MT Pro Black" panose="02040A04050005020304" pitchFamily="18" charset="0"/>
              </a:rPr>
              <a:t> Cravens, Samuel Slomowitz</a:t>
            </a:r>
            <a:endParaRPr lang="en-US" b="1" dirty="0">
              <a:solidFill>
                <a:srgbClr val="374F6B"/>
              </a:solidFill>
              <a:latin typeface="Amasis MT Pro Black" panose="02040A04050005020304" pitchFamily="18" charset="0"/>
            </a:endParaRPr>
          </a:p>
        </p:txBody>
      </p:sp>
      <p:pic>
        <p:nvPicPr>
          <p:cNvPr id="10" name="Content Placeholder 6">
            <a:extLst>
              <a:ext uri="{FF2B5EF4-FFF2-40B4-BE49-F238E27FC236}">
                <a16:creationId xmlns:a16="http://schemas.microsoft.com/office/drawing/2014/main" id="{652C0A6C-65B3-4CBC-85AD-170EADCA51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0696" y="0"/>
            <a:ext cx="2021304" cy="2743200"/>
          </a:xfrm>
          <a:prstGeom prst="rect">
            <a:avLst/>
          </a:prstGeom>
        </p:spPr>
      </p:pic>
    </p:spTree>
    <p:extLst>
      <p:ext uri="{BB962C8B-B14F-4D97-AF65-F5344CB8AC3E}">
        <p14:creationId xmlns:p14="http://schemas.microsoft.com/office/powerpoint/2010/main" val="1789641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E7700-D8AD-4559-B244-CA4E7FD48CBE}"/>
              </a:ext>
            </a:extLst>
          </p:cNvPr>
          <p:cNvSpPr>
            <a:spLocks noGrp="1"/>
          </p:cNvSpPr>
          <p:nvPr>
            <p:ph type="title"/>
          </p:nvPr>
        </p:nvSpPr>
        <p:spPr/>
        <p:txBody>
          <a:bodyPr/>
          <a:lstStyle/>
          <a:p>
            <a:r>
              <a:rPr lang="en-US" dirty="0"/>
              <a:t>Disclaimer</a:t>
            </a:r>
          </a:p>
        </p:txBody>
      </p:sp>
      <p:sp>
        <p:nvSpPr>
          <p:cNvPr id="3" name="Content Placeholder 2">
            <a:extLst>
              <a:ext uri="{FF2B5EF4-FFF2-40B4-BE49-F238E27FC236}">
                <a16:creationId xmlns:a16="http://schemas.microsoft.com/office/drawing/2014/main" id="{E99B4472-FDF4-4375-8E60-D8B59F0D3479}"/>
              </a:ext>
            </a:extLst>
          </p:cNvPr>
          <p:cNvSpPr>
            <a:spLocks noGrp="1"/>
          </p:cNvSpPr>
          <p:nvPr>
            <p:ph idx="1"/>
          </p:nvPr>
        </p:nvSpPr>
        <p:spPr/>
        <p:txBody>
          <a:bodyPr/>
          <a:lstStyle/>
          <a:p>
            <a:r>
              <a:rPr lang="en-US" dirty="0"/>
              <a:t>We are not criminologists, sociologists, or law-enforcement professionals. We are simply analyzing a public dataset on arrests, which included demographic variables. We are NOT in any way claiming that certain ethnic or racial group are more prone to commit certain crimes, get arrested, or be more dangerous to others. Rather, we are creating a data visualization dashboard for more qualified experts to draw their own conclusions. Our analysis and call-to-action is simply our take on the data and does not reflect any compelling statements, which some people may or may not take offense or take out of context. Please do NOT use our data to make any uninformed or misguided decisions about others. </a:t>
            </a:r>
          </a:p>
        </p:txBody>
      </p:sp>
    </p:spTree>
    <p:extLst>
      <p:ext uri="{BB962C8B-B14F-4D97-AF65-F5344CB8AC3E}">
        <p14:creationId xmlns:p14="http://schemas.microsoft.com/office/powerpoint/2010/main" val="3130461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269B4-EFE2-48BE-846E-819D95C8C384}"/>
              </a:ext>
            </a:extLst>
          </p:cNvPr>
          <p:cNvSpPr>
            <a:spLocks noGrp="1"/>
          </p:cNvSpPr>
          <p:nvPr>
            <p:ph type="title"/>
          </p:nvPr>
        </p:nvSpPr>
        <p:spPr/>
        <p:txBody>
          <a:bodyPr/>
          <a:lstStyle/>
          <a:p>
            <a:r>
              <a:rPr lang="en-US" b="1" dirty="0">
                <a:solidFill>
                  <a:srgbClr val="374F6B"/>
                </a:solidFill>
                <a:latin typeface="Amasis MT Pro Black" panose="02040A04050005020304" pitchFamily="18" charset="0"/>
              </a:rPr>
              <a:t>How do race and gender related to number of arrests?</a:t>
            </a:r>
          </a:p>
        </p:txBody>
      </p:sp>
      <p:pic>
        <p:nvPicPr>
          <p:cNvPr id="4" name="Picture 3">
            <a:extLst>
              <a:ext uri="{FF2B5EF4-FFF2-40B4-BE49-F238E27FC236}">
                <a16:creationId xmlns:a16="http://schemas.microsoft.com/office/drawing/2014/main" id="{157F107B-124D-4F33-8559-07A4FEA1ADCB}"/>
              </a:ext>
            </a:extLst>
          </p:cNvPr>
          <p:cNvPicPr>
            <a:picLocks noChangeAspect="1"/>
          </p:cNvPicPr>
          <p:nvPr/>
        </p:nvPicPr>
        <p:blipFill>
          <a:blip r:embed="rId2"/>
          <a:stretch>
            <a:fillRect/>
          </a:stretch>
        </p:blipFill>
        <p:spPr>
          <a:xfrm>
            <a:off x="0" y="3657790"/>
            <a:ext cx="12192000" cy="2784713"/>
          </a:xfrm>
          <a:prstGeom prst="rect">
            <a:avLst/>
          </a:prstGeom>
        </p:spPr>
      </p:pic>
      <p:sp>
        <p:nvSpPr>
          <p:cNvPr id="8" name="TextBox 7">
            <a:extLst>
              <a:ext uri="{FF2B5EF4-FFF2-40B4-BE49-F238E27FC236}">
                <a16:creationId xmlns:a16="http://schemas.microsoft.com/office/drawing/2014/main" id="{8E74738F-F810-4925-9DAA-7354C52CBCBF}"/>
              </a:ext>
            </a:extLst>
          </p:cNvPr>
          <p:cNvSpPr txBox="1"/>
          <p:nvPr/>
        </p:nvSpPr>
        <p:spPr>
          <a:xfrm>
            <a:off x="254540" y="2369214"/>
            <a:ext cx="11682919" cy="830997"/>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rgbClr val="374F6B"/>
                </a:solidFill>
                <a:latin typeface="Amasis MT Pro Black" panose="02040A04050005020304" pitchFamily="18" charset="0"/>
              </a:rPr>
              <a:t>When considering all race categories, Males were arrested more frequently between 2014 and 2022 in Dallas, TX. </a:t>
            </a:r>
          </a:p>
        </p:txBody>
      </p:sp>
    </p:spTree>
    <p:extLst>
      <p:ext uri="{BB962C8B-B14F-4D97-AF65-F5344CB8AC3E}">
        <p14:creationId xmlns:p14="http://schemas.microsoft.com/office/powerpoint/2010/main" val="1897815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402C803-3279-4F68-BBCE-5F830800D514}"/>
              </a:ext>
            </a:extLst>
          </p:cNvPr>
          <p:cNvPicPr>
            <a:picLocks noGrp="1" noChangeAspect="1"/>
          </p:cNvPicPr>
          <p:nvPr>
            <p:ph idx="1"/>
          </p:nvPr>
        </p:nvPicPr>
        <p:blipFill>
          <a:blip r:embed="rId2"/>
          <a:stretch>
            <a:fillRect/>
          </a:stretch>
        </p:blipFill>
        <p:spPr>
          <a:xfrm>
            <a:off x="1718617" y="-14042"/>
            <a:ext cx="9275052" cy="2405549"/>
          </a:xfrm>
        </p:spPr>
      </p:pic>
      <p:pic>
        <p:nvPicPr>
          <p:cNvPr id="7" name="Picture 6">
            <a:extLst>
              <a:ext uri="{FF2B5EF4-FFF2-40B4-BE49-F238E27FC236}">
                <a16:creationId xmlns:a16="http://schemas.microsoft.com/office/drawing/2014/main" id="{3C821BC0-9FA7-441F-9F95-3E1CDA6F5BCE}"/>
              </a:ext>
            </a:extLst>
          </p:cNvPr>
          <p:cNvPicPr>
            <a:picLocks noChangeAspect="1"/>
          </p:cNvPicPr>
          <p:nvPr/>
        </p:nvPicPr>
        <p:blipFill>
          <a:blip r:embed="rId3"/>
          <a:stretch>
            <a:fillRect/>
          </a:stretch>
        </p:blipFill>
        <p:spPr>
          <a:xfrm>
            <a:off x="1731586" y="2391507"/>
            <a:ext cx="9275051" cy="2216626"/>
          </a:xfrm>
          <a:prstGeom prst="rect">
            <a:avLst/>
          </a:prstGeom>
        </p:spPr>
      </p:pic>
      <p:pic>
        <p:nvPicPr>
          <p:cNvPr id="9" name="Picture 8">
            <a:extLst>
              <a:ext uri="{FF2B5EF4-FFF2-40B4-BE49-F238E27FC236}">
                <a16:creationId xmlns:a16="http://schemas.microsoft.com/office/drawing/2014/main" id="{C6CE1EB6-540B-4ACE-9F02-0A2BDF1E0043}"/>
              </a:ext>
            </a:extLst>
          </p:cNvPr>
          <p:cNvPicPr>
            <a:picLocks noChangeAspect="1"/>
          </p:cNvPicPr>
          <p:nvPr/>
        </p:nvPicPr>
        <p:blipFill>
          <a:blip r:embed="rId4"/>
          <a:stretch>
            <a:fillRect/>
          </a:stretch>
        </p:blipFill>
        <p:spPr>
          <a:xfrm>
            <a:off x="1718617" y="4608133"/>
            <a:ext cx="9288020" cy="2249867"/>
          </a:xfrm>
          <a:prstGeom prst="rect">
            <a:avLst/>
          </a:prstGeom>
        </p:spPr>
      </p:pic>
    </p:spTree>
    <p:extLst>
      <p:ext uri="{BB962C8B-B14F-4D97-AF65-F5344CB8AC3E}">
        <p14:creationId xmlns:p14="http://schemas.microsoft.com/office/powerpoint/2010/main" val="3713916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6DAD2-52EB-4D2B-BEEC-4C542E90CD13}"/>
              </a:ext>
            </a:extLst>
          </p:cNvPr>
          <p:cNvSpPr>
            <a:spLocks noGrp="1"/>
          </p:cNvSpPr>
          <p:nvPr>
            <p:ph type="title"/>
          </p:nvPr>
        </p:nvSpPr>
        <p:spPr/>
        <p:txBody>
          <a:bodyPr/>
          <a:lstStyle/>
          <a:p>
            <a:r>
              <a:rPr lang="en-US" b="1" dirty="0">
                <a:solidFill>
                  <a:srgbClr val="374F6B"/>
                </a:solidFill>
                <a:latin typeface="Amasis MT Pro Black" panose="02040A04050005020304" pitchFamily="18" charset="0"/>
              </a:rPr>
              <a:t>White, Black, and Latino had the most Arrests Counts where as…</a:t>
            </a:r>
          </a:p>
        </p:txBody>
      </p:sp>
      <p:pic>
        <p:nvPicPr>
          <p:cNvPr id="5" name="Content Placeholder 4">
            <a:extLst>
              <a:ext uri="{FF2B5EF4-FFF2-40B4-BE49-F238E27FC236}">
                <a16:creationId xmlns:a16="http://schemas.microsoft.com/office/drawing/2014/main" id="{28ECF81C-BB0A-4367-8EE7-95445C4054FA}"/>
              </a:ext>
            </a:extLst>
          </p:cNvPr>
          <p:cNvPicPr>
            <a:picLocks noGrp="1" noChangeAspect="1"/>
          </p:cNvPicPr>
          <p:nvPr>
            <p:ph idx="1"/>
          </p:nvPr>
        </p:nvPicPr>
        <p:blipFill>
          <a:blip r:embed="rId2"/>
          <a:stretch>
            <a:fillRect/>
          </a:stretch>
        </p:blipFill>
        <p:spPr>
          <a:xfrm>
            <a:off x="0" y="2655756"/>
            <a:ext cx="12180195" cy="3082281"/>
          </a:xfrm>
        </p:spPr>
      </p:pic>
    </p:spTree>
    <p:extLst>
      <p:ext uri="{BB962C8B-B14F-4D97-AF65-F5344CB8AC3E}">
        <p14:creationId xmlns:p14="http://schemas.microsoft.com/office/powerpoint/2010/main" val="370110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EF0EA-BC41-4EA2-BF9B-C5E1178DDAEC}"/>
              </a:ext>
            </a:extLst>
          </p:cNvPr>
          <p:cNvSpPr>
            <a:spLocks noGrp="1"/>
          </p:cNvSpPr>
          <p:nvPr>
            <p:ph type="title"/>
          </p:nvPr>
        </p:nvSpPr>
        <p:spPr/>
        <p:txBody>
          <a:bodyPr/>
          <a:lstStyle/>
          <a:p>
            <a:r>
              <a:rPr lang="en-US" b="1" dirty="0">
                <a:solidFill>
                  <a:srgbClr val="374F6B"/>
                </a:solidFill>
                <a:latin typeface="Amasis MT Pro Black" panose="02040A04050005020304" pitchFamily="18" charset="0"/>
              </a:rPr>
              <a:t>Middle Eastern Race and Weapon Type Divided by Gender</a:t>
            </a:r>
          </a:p>
        </p:txBody>
      </p:sp>
      <p:pic>
        <p:nvPicPr>
          <p:cNvPr id="11" name="Content Placeholder 10">
            <a:extLst>
              <a:ext uri="{FF2B5EF4-FFF2-40B4-BE49-F238E27FC236}">
                <a16:creationId xmlns:a16="http://schemas.microsoft.com/office/drawing/2014/main" id="{42759839-13C9-436B-9439-77221387B00E}"/>
              </a:ext>
            </a:extLst>
          </p:cNvPr>
          <p:cNvPicPr>
            <a:picLocks noGrp="1" noChangeAspect="1"/>
          </p:cNvPicPr>
          <p:nvPr>
            <p:ph idx="1"/>
          </p:nvPr>
        </p:nvPicPr>
        <p:blipFill>
          <a:blip r:embed="rId2"/>
          <a:stretch>
            <a:fillRect/>
          </a:stretch>
        </p:blipFill>
        <p:spPr>
          <a:xfrm>
            <a:off x="6235390" y="1887879"/>
            <a:ext cx="6050232" cy="3980358"/>
          </a:xfrm>
        </p:spPr>
      </p:pic>
      <p:pic>
        <p:nvPicPr>
          <p:cNvPr id="9" name="Picture 8">
            <a:extLst>
              <a:ext uri="{FF2B5EF4-FFF2-40B4-BE49-F238E27FC236}">
                <a16:creationId xmlns:a16="http://schemas.microsoft.com/office/drawing/2014/main" id="{15829902-6878-4B93-900B-F6C6B185FF24}"/>
              </a:ext>
            </a:extLst>
          </p:cNvPr>
          <p:cNvPicPr>
            <a:picLocks noChangeAspect="1"/>
          </p:cNvPicPr>
          <p:nvPr/>
        </p:nvPicPr>
        <p:blipFill>
          <a:blip r:embed="rId3"/>
          <a:stretch>
            <a:fillRect/>
          </a:stretch>
        </p:blipFill>
        <p:spPr>
          <a:xfrm>
            <a:off x="99693" y="1887879"/>
            <a:ext cx="6135697" cy="3980358"/>
          </a:xfrm>
          <a:prstGeom prst="rect">
            <a:avLst/>
          </a:prstGeom>
        </p:spPr>
      </p:pic>
    </p:spTree>
    <p:extLst>
      <p:ext uri="{BB962C8B-B14F-4D97-AF65-F5344CB8AC3E}">
        <p14:creationId xmlns:p14="http://schemas.microsoft.com/office/powerpoint/2010/main" val="2023874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EE1DD-5843-41AF-89B5-7F71E6E69B52}"/>
              </a:ext>
            </a:extLst>
          </p:cNvPr>
          <p:cNvSpPr>
            <a:spLocks noGrp="1"/>
          </p:cNvSpPr>
          <p:nvPr>
            <p:ph type="title"/>
          </p:nvPr>
        </p:nvSpPr>
        <p:spPr/>
        <p:txBody>
          <a:bodyPr/>
          <a:lstStyle/>
          <a:p>
            <a:r>
              <a:rPr lang="en-US" b="1" dirty="0">
                <a:solidFill>
                  <a:srgbClr val="374F6B"/>
                </a:solidFill>
                <a:latin typeface="Amasis MT Pro Black" panose="02040A04050005020304" pitchFamily="18" charset="0"/>
              </a:rPr>
              <a:t>Asian Race and Age Frequency Divided by Gender</a:t>
            </a:r>
            <a:endParaRPr lang="en-US" dirty="0"/>
          </a:p>
        </p:txBody>
      </p:sp>
      <p:pic>
        <p:nvPicPr>
          <p:cNvPr id="5" name="Content Placeholder 4">
            <a:extLst>
              <a:ext uri="{FF2B5EF4-FFF2-40B4-BE49-F238E27FC236}">
                <a16:creationId xmlns:a16="http://schemas.microsoft.com/office/drawing/2014/main" id="{DA4BFE35-658F-49CA-8B59-5F117F5EEFFC}"/>
              </a:ext>
            </a:extLst>
          </p:cNvPr>
          <p:cNvPicPr>
            <a:picLocks noGrp="1" noChangeAspect="1"/>
          </p:cNvPicPr>
          <p:nvPr>
            <p:ph idx="1"/>
          </p:nvPr>
        </p:nvPicPr>
        <p:blipFill>
          <a:blip r:embed="rId2"/>
          <a:stretch>
            <a:fillRect/>
          </a:stretch>
        </p:blipFill>
        <p:spPr>
          <a:xfrm>
            <a:off x="160492" y="2774835"/>
            <a:ext cx="11871016" cy="3113499"/>
          </a:xfrm>
        </p:spPr>
      </p:pic>
    </p:spTree>
    <p:extLst>
      <p:ext uri="{BB962C8B-B14F-4D97-AF65-F5344CB8AC3E}">
        <p14:creationId xmlns:p14="http://schemas.microsoft.com/office/powerpoint/2010/main" val="3760335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55559-0408-4CFB-83F7-886B50E3239E}"/>
              </a:ext>
            </a:extLst>
          </p:cNvPr>
          <p:cNvSpPr>
            <a:spLocks noGrp="1"/>
          </p:cNvSpPr>
          <p:nvPr>
            <p:ph type="title"/>
          </p:nvPr>
        </p:nvSpPr>
        <p:spPr/>
        <p:txBody>
          <a:bodyPr/>
          <a:lstStyle/>
          <a:p>
            <a:r>
              <a:rPr lang="en-US" b="1" dirty="0">
                <a:solidFill>
                  <a:srgbClr val="374F6B"/>
                </a:solidFill>
                <a:latin typeface="Amasis MT Pro Black" panose="02040A04050005020304" pitchFamily="18" charset="0"/>
              </a:rPr>
              <a:t>American Indian Arrestees and Days of the Week/Age</a:t>
            </a:r>
            <a:endParaRPr lang="en-US" dirty="0"/>
          </a:p>
        </p:txBody>
      </p:sp>
      <p:pic>
        <p:nvPicPr>
          <p:cNvPr id="5" name="Content Placeholder 4">
            <a:extLst>
              <a:ext uri="{FF2B5EF4-FFF2-40B4-BE49-F238E27FC236}">
                <a16:creationId xmlns:a16="http://schemas.microsoft.com/office/drawing/2014/main" id="{1E9F1FC3-AC20-45D3-9A03-A3F38163F900}"/>
              </a:ext>
            </a:extLst>
          </p:cNvPr>
          <p:cNvPicPr>
            <a:picLocks noGrp="1" noChangeAspect="1"/>
          </p:cNvPicPr>
          <p:nvPr>
            <p:ph idx="1"/>
          </p:nvPr>
        </p:nvPicPr>
        <p:blipFill>
          <a:blip r:embed="rId2"/>
          <a:stretch>
            <a:fillRect/>
          </a:stretch>
        </p:blipFill>
        <p:spPr>
          <a:xfrm>
            <a:off x="0" y="2552280"/>
            <a:ext cx="12174304" cy="3255667"/>
          </a:xfrm>
        </p:spPr>
      </p:pic>
    </p:spTree>
    <p:extLst>
      <p:ext uri="{BB962C8B-B14F-4D97-AF65-F5344CB8AC3E}">
        <p14:creationId xmlns:p14="http://schemas.microsoft.com/office/powerpoint/2010/main" val="110434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A44E6-CEDC-40EE-9DC5-6456FB4823EC}"/>
              </a:ext>
            </a:extLst>
          </p:cNvPr>
          <p:cNvSpPr>
            <a:spLocks noGrp="1"/>
          </p:cNvSpPr>
          <p:nvPr>
            <p:ph type="title"/>
          </p:nvPr>
        </p:nvSpPr>
        <p:spPr>
          <a:xfrm>
            <a:off x="1198123" y="-228262"/>
            <a:ext cx="10515600" cy="1325563"/>
          </a:xfrm>
        </p:spPr>
        <p:txBody>
          <a:bodyPr/>
          <a:lstStyle/>
          <a:p>
            <a:r>
              <a:rPr lang="en-US" b="1" dirty="0">
                <a:solidFill>
                  <a:srgbClr val="374F6B"/>
                </a:solidFill>
                <a:latin typeface="Amasis MT Pro Black" panose="02040A04050005020304" pitchFamily="18" charset="0"/>
              </a:rPr>
              <a:t>It Heats-up in Downtown Dallas</a:t>
            </a:r>
            <a:endParaRPr lang="en-US" dirty="0"/>
          </a:p>
        </p:txBody>
      </p:sp>
      <p:pic>
        <p:nvPicPr>
          <p:cNvPr id="5" name="Content Placeholder 4">
            <a:extLst>
              <a:ext uri="{FF2B5EF4-FFF2-40B4-BE49-F238E27FC236}">
                <a16:creationId xmlns:a16="http://schemas.microsoft.com/office/drawing/2014/main" id="{13F7AD2B-CD31-4B3D-95F7-9A588DB4A068}"/>
              </a:ext>
            </a:extLst>
          </p:cNvPr>
          <p:cNvPicPr>
            <a:picLocks noGrp="1" noChangeAspect="1"/>
          </p:cNvPicPr>
          <p:nvPr>
            <p:ph idx="1"/>
          </p:nvPr>
        </p:nvPicPr>
        <p:blipFill>
          <a:blip r:embed="rId2"/>
          <a:stretch>
            <a:fillRect/>
          </a:stretch>
        </p:blipFill>
        <p:spPr>
          <a:xfrm>
            <a:off x="2665774" y="819430"/>
            <a:ext cx="6604686" cy="6038570"/>
          </a:xfrm>
        </p:spPr>
      </p:pic>
    </p:spTree>
    <p:extLst>
      <p:ext uri="{BB962C8B-B14F-4D97-AF65-F5344CB8AC3E}">
        <p14:creationId xmlns:p14="http://schemas.microsoft.com/office/powerpoint/2010/main" val="11317141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TotalTime>
  <Words>225</Words>
  <Application>Microsoft Office PowerPoint</Application>
  <PresentationFormat>Widescreen</PresentationFormat>
  <Paragraphs>11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Amasis MT Pro Black</vt:lpstr>
      <vt:lpstr>Arial</vt:lpstr>
      <vt:lpstr>Calibri</vt:lpstr>
      <vt:lpstr>Calibri Light</vt:lpstr>
      <vt:lpstr>Office Theme</vt:lpstr>
      <vt:lpstr>   Dallas Police Arrests  SMU Data Science  </vt:lpstr>
      <vt:lpstr>Disclaimer</vt:lpstr>
      <vt:lpstr>How do race and gender related to number of arrests?</vt:lpstr>
      <vt:lpstr>PowerPoint Presentation</vt:lpstr>
      <vt:lpstr>White, Black, and Latino had the most Arrests Counts where as…</vt:lpstr>
      <vt:lpstr>Middle Eastern Race and Weapon Type Divided by Gender</vt:lpstr>
      <vt:lpstr>Asian Race and Age Frequency Divided by Gender</vt:lpstr>
      <vt:lpstr>American Indian Arrestees and Days of the Week/Age</vt:lpstr>
      <vt:lpstr>It Heats-up in Downtown Dallas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 Frame    Dallas Police Arrests SMU Data Science</dc:title>
  <dc:creator>Slomowitz, Samuel A.</dc:creator>
  <cp:lastModifiedBy>Slomowitz, Samuel A.</cp:lastModifiedBy>
  <cp:revision>17</cp:revision>
  <cp:lastPrinted>2022-04-17T12:49:11Z</cp:lastPrinted>
  <dcterms:created xsi:type="dcterms:W3CDTF">2022-04-07T10:49:07Z</dcterms:created>
  <dcterms:modified xsi:type="dcterms:W3CDTF">2022-04-17T12:49:23Z</dcterms:modified>
</cp:coreProperties>
</file>