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6" autoAdjust="0"/>
    <p:restoredTop sz="96261" autoAdjust="0"/>
  </p:normalViewPr>
  <p:slideViewPr>
    <p:cSldViewPr snapToGrid="0">
      <p:cViewPr>
        <p:scale>
          <a:sx n="170" d="100"/>
          <a:sy n="170" d="100"/>
        </p:scale>
        <p:origin x="-4083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F07-BB10-E905-A250-D934F553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C5EF7-C80E-1261-5008-CF1A9B488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43E3-F523-C0C2-555D-F72A7E13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93E1-E337-7CB4-75F0-15EDDA39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4FF3-B687-5433-DF2B-B17E736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B36-5573-9EEC-8452-A2AB80AB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FCE1-F723-5692-7FD5-E391700D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1BD9-90E0-027A-635E-21D45083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6918-1074-9E75-0855-9682FAFC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5E27-0FBC-F0AF-96D3-27FC32ED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108D9-2D84-BB5C-E066-19FCB454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4687-9878-5692-17D2-13E2E919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1EFC-5F87-6D40-3558-BA1422E7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B2AB-DB5E-C9E5-9FBF-47DFE34B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0D4C-EE2A-8993-FADF-BD44223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D4B0-8D7E-A014-30C9-E8F5BFD6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31EF-1E7D-6C50-6CCA-A84485D2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FA2F-6AF6-4C6C-4332-DC2B76C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0F82-3BBF-040C-5A91-7DFFAC5F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AABB-9359-353C-28F7-A589F94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62A-B3A5-99BA-8236-E94A6AB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18993-BF79-D79B-262C-3DB65DC8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52A8-95DA-B7FA-DEF6-E84B2FF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0629-3A1F-4038-EF41-3CDFD045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CFB4-568C-AFD8-F63C-381DCA1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B76-B3EF-56C4-09DB-333C0012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432F-F746-F99C-DDDA-B1C2D66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5155C-A4E5-1FE1-E802-75106A7E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55756-DFC6-164D-CB15-AFD9DB8A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9573-1BF4-C6D2-AF4C-6CDBDC76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2199-3DCF-F63C-EB32-A22C25F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E3A0-9E4D-D708-06D4-13F84598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0DF1-6072-FE1F-D033-2983AA8F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9C3F-B202-A20B-296B-15A1A2BE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5C3B-0981-5904-270E-1FFD2DA7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293A7-8AC5-F937-AD0F-3E3498C8E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76F88-9F57-EA46-C7BB-5CFD7354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770D3-389F-7C0D-55DE-7C502B79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6C456-ABD2-50CF-15EC-93CEB3B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2196-FA60-8770-BC2C-2421214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EE4B-EB88-C5B7-A0FC-21E5051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0B78-B394-799C-82F6-2008B46A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1E7C-48D3-E145-4792-8503BCC6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2922-4B4B-6D9C-A06A-EAF360AA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DBC56-C5C3-57F3-9605-3676C0E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D1C32-F6A0-DC5E-9B6E-3E916EA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099-1CF0-5D25-02EF-3805115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C724-EF00-2C9E-41F4-86DF036C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F72F-A7F9-112C-73A1-65C8B0A7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073D-B8BC-CD7C-E769-CAE3D31A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FF4DD-44D0-8BB6-28F1-3DF118F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2B37-9B59-D1F7-49C7-A2DB406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4BE-ACB7-D6BE-1380-C8A7084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790F-DC78-E71A-0D20-16015B1BC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1686B-8038-6834-5B4B-79EAB49E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E8A8-D19C-8D83-57D2-457E59E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837F-3AC9-A00A-62B9-A278BAF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FDA4-838D-95A2-C22D-D5C926DD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D5B47-DBEF-6A18-6BBA-26EEBAB7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744E-D087-FBE6-2FC2-8928ED72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3EFD-ED37-6A0D-146B-5EACC7EC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2D66C-8B7E-4365-A43D-40684C8FF92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466-5F47-3283-7B3A-F1FD11FF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6364-E704-F1F4-F15F-4C8512D57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64C06-7B11-9E30-60FC-B3E1764854CF}"/>
              </a:ext>
            </a:extLst>
          </p:cNvPr>
          <p:cNvSpPr/>
          <p:nvPr/>
        </p:nvSpPr>
        <p:spPr>
          <a:xfrm>
            <a:off x="161875" y="170822"/>
            <a:ext cx="5166257" cy="64945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24V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7B2BA-17D4-BAD5-C059-73759450E64A}"/>
              </a:ext>
            </a:extLst>
          </p:cNvPr>
          <p:cNvSpPr/>
          <p:nvPr/>
        </p:nvSpPr>
        <p:spPr>
          <a:xfrm>
            <a:off x="5489287" y="170822"/>
            <a:ext cx="3625794" cy="5289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12V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53C14-5F78-345A-AD41-EA71537D5C60}"/>
              </a:ext>
            </a:extLst>
          </p:cNvPr>
          <p:cNvSpPr/>
          <p:nvPr/>
        </p:nvSpPr>
        <p:spPr>
          <a:xfrm>
            <a:off x="9257709" y="170823"/>
            <a:ext cx="2772416" cy="6494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5V items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66F52-3080-BC85-2855-A4129B0865E9}"/>
              </a:ext>
            </a:extLst>
          </p:cNvPr>
          <p:cNvGrpSpPr/>
          <p:nvPr/>
        </p:nvGrpSpPr>
        <p:grpSpPr>
          <a:xfrm>
            <a:off x="635982" y="572966"/>
            <a:ext cx="914400" cy="914400"/>
            <a:chOff x="442086" y="4683336"/>
            <a:chExt cx="914400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12B9D2-5760-735B-B7D2-F1AAB00C2F88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Left Motor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3347B-C07E-1E80-D0CA-A21CB150C283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99210-18E6-4A73-1CC2-0258AC96925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AD4115-52D8-94CC-FD93-2A60B5E4E75B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rot="16200000" flipV="1">
            <a:off x="673381" y="1592282"/>
            <a:ext cx="551993" cy="123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DB6D79F-CC6A-3631-D817-A66A85DCA899}"/>
              </a:ext>
            </a:extLst>
          </p:cNvPr>
          <p:cNvCxnSpPr>
            <a:cxnSpLocks/>
            <a:stCxn id="21" idx="0"/>
            <a:endCxn id="29" idx="2"/>
          </p:cNvCxnSpPr>
          <p:nvPr/>
        </p:nvCxnSpPr>
        <p:spPr>
          <a:xfrm rot="5400000" flipH="1" flipV="1">
            <a:off x="961820" y="1594832"/>
            <a:ext cx="552863" cy="1188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307366-55EC-3849-B9B9-71423652E491}"/>
              </a:ext>
            </a:extLst>
          </p:cNvPr>
          <p:cNvGrpSpPr/>
          <p:nvPr/>
        </p:nvGrpSpPr>
        <p:grpSpPr>
          <a:xfrm>
            <a:off x="1828334" y="572966"/>
            <a:ext cx="914400" cy="914400"/>
            <a:chOff x="3291915" y="4679918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50A70C-BE9C-63D8-FFDB-098D4C00FDD0}"/>
                </a:ext>
              </a:extLst>
            </p:cNvPr>
            <p:cNvSpPr/>
            <p:nvPr/>
          </p:nvSpPr>
          <p:spPr>
            <a:xfrm>
              <a:off x="3291915" y="4679918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Right Motor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9ECF3-2A48-1B15-1F30-2DB2F6B8D8DE}"/>
                </a:ext>
              </a:extLst>
            </p:cNvPr>
            <p:cNvSpPr/>
            <p:nvPr/>
          </p:nvSpPr>
          <p:spPr>
            <a:xfrm>
              <a:off x="3458598" y="532288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71D754-4AB7-5778-10B9-7B89BBF5FFDE}"/>
                </a:ext>
              </a:extLst>
            </p:cNvPr>
            <p:cNvSpPr/>
            <p:nvPr/>
          </p:nvSpPr>
          <p:spPr>
            <a:xfrm>
              <a:off x="3868446" y="5322885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9F4614-A18D-6D51-3A7B-EB62E11EE1FA}"/>
              </a:ext>
            </a:extLst>
          </p:cNvPr>
          <p:cNvCxnSpPr>
            <a:cxnSpLocks/>
            <a:stCxn id="22" idx="0"/>
            <a:endCxn id="36" idx="2"/>
          </p:cNvCxnSpPr>
          <p:nvPr/>
        </p:nvCxnSpPr>
        <p:spPr>
          <a:xfrm rot="16200000" flipV="1">
            <a:off x="1867348" y="1593055"/>
            <a:ext cx="546983" cy="1233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AA69D-45CB-59EF-A75C-B7486AA2D104}"/>
              </a:ext>
            </a:extLst>
          </p:cNvPr>
          <p:cNvCxnSpPr>
            <a:cxnSpLocks/>
            <a:stCxn id="23" idx="0"/>
            <a:endCxn id="37" idx="2"/>
          </p:cNvCxnSpPr>
          <p:nvPr/>
        </p:nvCxnSpPr>
        <p:spPr>
          <a:xfrm rot="5400000" flipH="1" flipV="1">
            <a:off x="2155010" y="1594944"/>
            <a:ext cx="547691" cy="1202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671B31-8E66-C741-1667-B54553B70269}"/>
              </a:ext>
            </a:extLst>
          </p:cNvPr>
          <p:cNvGrpSpPr/>
          <p:nvPr/>
        </p:nvGrpSpPr>
        <p:grpSpPr>
          <a:xfrm>
            <a:off x="2309761" y="5618622"/>
            <a:ext cx="1027111" cy="566140"/>
            <a:chOff x="1541896" y="6031452"/>
            <a:chExt cx="1027111" cy="566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C6D6-3A16-EF6F-2E0D-6F037E9B6783}"/>
                </a:ext>
              </a:extLst>
            </p:cNvPr>
            <p:cNvSpPr/>
            <p:nvPr/>
          </p:nvSpPr>
          <p:spPr>
            <a:xfrm>
              <a:off x="1542076" y="6031454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 V Battery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1DB26-C5C6-9F19-C206-7AC47746B380}"/>
                </a:ext>
              </a:extLst>
            </p:cNvPr>
            <p:cNvSpPr/>
            <p:nvPr/>
          </p:nvSpPr>
          <p:spPr>
            <a:xfrm>
              <a:off x="1541896" y="603145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C909AC-F3B8-DB67-83BF-13CDEBA3022D}"/>
                </a:ext>
              </a:extLst>
            </p:cNvPr>
            <p:cNvSpPr/>
            <p:nvPr/>
          </p:nvSpPr>
          <p:spPr>
            <a:xfrm>
              <a:off x="2400732" y="603145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C38FD57-8695-0D02-BD1A-DBF0102928E6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rot="16200000" flipH="1">
            <a:off x="2844524" y="2338287"/>
            <a:ext cx="2489215" cy="4632718"/>
          </a:xfrm>
          <a:prstGeom prst="bentConnector3">
            <a:avLst>
              <a:gd name="adj1" fmla="val 770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C908F8-02BA-7734-50AC-0747C53E9DC2}"/>
              </a:ext>
            </a:extLst>
          </p:cNvPr>
          <p:cNvCxnSpPr>
            <a:cxnSpLocks/>
            <a:stCxn id="50" idx="1"/>
            <a:endCxn id="103" idx="3"/>
          </p:cNvCxnSpPr>
          <p:nvPr/>
        </p:nvCxnSpPr>
        <p:spPr>
          <a:xfrm rot="10800000" flipV="1">
            <a:off x="1874667" y="5701280"/>
            <a:ext cx="435095" cy="2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ED6D99-5EE7-972A-4678-E443FC11B000}"/>
              </a:ext>
            </a:extLst>
          </p:cNvPr>
          <p:cNvGrpSpPr/>
          <p:nvPr/>
        </p:nvGrpSpPr>
        <p:grpSpPr>
          <a:xfrm>
            <a:off x="848396" y="5621575"/>
            <a:ext cx="1026270" cy="566139"/>
            <a:chOff x="3772401" y="5564036"/>
            <a:chExt cx="1026270" cy="5661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135B45-77EA-95A7-62A8-C3C17B5A6B54}"/>
                </a:ext>
              </a:extLst>
            </p:cNvPr>
            <p:cNvSpPr/>
            <p:nvPr/>
          </p:nvSpPr>
          <p:spPr>
            <a:xfrm>
              <a:off x="3772410" y="5564037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On/Off</a:t>
              </a:r>
              <a:br>
                <a:rPr lang="en-US" sz="1600" dirty="0"/>
              </a:br>
              <a:r>
                <a:rPr lang="en-US" sz="1600" dirty="0"/>
                <a:t>Switch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EF45EF-89A7-59D1-27B3-F115D7656764}"/>
                </a:ext>
              </a:extLst>
            </p:cNvPr>
            <p:cNvSpPr/>
            <p:nvPr/>
          </p:nvSpPr>
          <p:spPr>
            <a:xfrm>
              <a:off x="3772401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222595-5EEF-19C7-2F35-ADFF34F5B3F9}"/>
                </a:ext>
              </a:extLst>
            </p:cNvPr>
            <p:cNvSpPr/>
            <p:nvPr/>
          </p:nvSpPr>
          <p:spPr>
            <a:xfrm>
              <a:off x="4630396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089C9C0-9428-CCAB-0115-0A9B14D526E0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3336872" y="5701279"/>
            <a:ext cx="2984480" cy="280632"/>
          </a:xfrm>
          <a:prstGeom prst="bentConnector3">
            <a:avLst>
              <a:gd name="adj1" fmla="val 48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07D21E0-3E30-139A-5055-20E3E9A71D24}"/>
              </a:ext>
            </a:extLst>
          </p:cNvPr>
          <p:cNvCxnSpPr>
            <a:cxnSpLocks/>
            <a:endCxn id="152" idx="1"/>
          </p:cNvCxnSpPr>
          <p:nvPr/>
        </p:nvCxnSpPr>
        <p:spPr>
          <a:xfrm rot="16200000" flipH="1">
            <a:off x="1104712" y="3042943"/>
            <a:ext cx="1970488" cy="8527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1CA2CE4-4239-0E15-7E4E-DA0864AF22D4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2991461" y="3590053"/>
            <a:ext cx="1044523" cy="68449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556BDAF-838C-8E15-E343-622E14BD278B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3792416" y="3107859"/>
            <a:ext cx="3016106" cy="2566684"/>
          </a:xfrm>
          <a:prstGeom prst="bentConnector3">
            <a:avLst>
              <a:gd name="adj1" fmla="val 7627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7BAF438-D61A-782B-0B38-EFD8CCFBBE38}"/>
              </a:ext>
            </a:extLst>
          </p:cNvPr>
          <p:cNvCxnSpPr>
            <a:cxnSpLocks/>
            <a:stCxn id="163" idx="1"/>
            <a:endCxn id="67" idx="3"/>
          </p:cNvCxnSpPr>
          <p:nvPr/>
        </p:nvCxnSpPr>
        <p:spPr>
          <a:xfrm rot="10800000" flipV="1">
            <a:off x="3170857" y="4623199"/>
            <a:ext cx="1471272" cy="36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758DDA7-B865-A051-8CD5-8D9AAC8D20D0}"/>
              </a:ext>
            </a:extLst>
          </p:cNvPr>
          <p:cNvCxnSpPr>
            <a:cxnSpLocks/>
            <a:stCxn id="162" idx="1"/>
            <a:endCxn id="43" idx="0"/>
          </p:cNvCxnSpPr>
          <p:nvPr/>
        </p:nvCxnSpPr>
        <p:spPr>
          <a:xfrm rot="10800000" flipH="1" flipV="1">
            <a:off x="4648940" y="4080882"/>
            <a:ext cx="2113191" cy="1818372"/>
          </a:xfrm>
          <a:prstGeom prst="bentConnector4">
            <a:avLst>
              <a:gd name="adj1" fmla="val -10818"/>
              <a:gd name="adj2" fmla="val 5227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62B31426-230C-4C5E-19A8-B74F838914BF}"/>
              </a:ext>
            </a:extLst>
          </p:cNvPr>
          <p:cNvGrpSpPr/>
          <p:nvPr/>
        </p:nvGrpSpPr>
        <p:grpSpPr>
          <a:xfrm>
            <a:off x="4642030" y="3998224"/>
            <a:ext cx="1329273" cy="713232"/>
            <a:chOff x="4642030" y="3524093"/>
            <a:chExt cx="1329273" cy="71323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0F4C249-69D0-06BB-8D6D-6952EF0C9BE1}"/>
                </a:ext>
              </a:extLst>
            </p:cNvPr>
            <p:cNvSpPr/>
            <p:nvPr/>
          </p:nvSpPr>
          <p:spPr>
            <a:xfrm>
              <a:off x="4642030" y="3524093"/>
              <a:ext cx="1329273" cy="713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24V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12V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3FF7821-F77E-3872-86C8-6F3EE9798698}"/>
                </a:ext>
              </a:extLst>
            </p:cNvPr>
            <p:cNvSpPr/>
            <p:nvPr/>
          </p:nvSpPr>
          <p:spPr>
            <a:xfrm>
              <a:off x="4648941" y="35240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b="1" dirty="0"/>
                <a:t>GND</a:t>
              </a:r>
              <a:endParaRPr lang="en-US" sz="200" b="1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07F7FA-EAC4-A21B-CABD-A963D71F0171}"/>
                </a:ext>
              </a:extLst>
            </p:cNvPr>
            <p:cNvSpPr/>
            <p:nvPr/>
          </p:nvSpPr>
          <p:spPr>
            <a:xfrm>
              <a:off x="4642129" y="406641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24V</a:t>
              </a:r>
              <a:endParaRPr lang="en-US" sz="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753306-E032-ED5B-46C4-9D385E421130}"/>
                </a:ext>
              </a:extLst>
            </p:cNvPr>
            <p:cNvSpPr/>
            <p:nvPr/>
          </p:nvSpPr>
          <p:spPr>
            <a:xfrm>
              <a:off x="5802117" y="406814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4F8EB3F-81BF-844B-2DCA-98859EB8BE68}"/>
                </a:ext>
              </a:extLst>
            </p:cNvPr>
            <p:cNvSpPr/>
            <p:nvPr/>
          </p:nvSpPr>
          <p:spPr>
            <a:xfrm>
              <a:off x="5800490" y="3524093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976E550-911D-58BB-56C8-2D3D3C463C9A}"/>
              </a:ext>
            </a:extLst>
          </p:cNvPr>
          <p:cNvCxnSpPr>
            <a:cxnSpLocks/>
            <a:stCxn id="175" idx="3"/>
            <a:endCxn id="151" idx="1"/>
          </p:cNvCxnSpPr>
          <p:nvPr/>
        </p:nvCxnSpPr>
        <p:spPr>
          <a:xfrm>
            <a:off x="5970392" y="4624937"/>
            <a:ext cx="1277041" cy="5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3658A83-180F-86CB-8A6A-BD764450A102}"/>
              </a:ext>
            </a:extLst>
          </p:cNvPr>
          <p:cNvCxnSpPr>
            <a:cxnSpLocks/>
            <a:stCxn id="176" idx="3"/>
            <a:endCxn id="42" idx="0"/>
          </p:cNvCxnSpPr>
          <p:nvPr/>
        </p:nvCxnSpPr>
        <p:spPr>
          <a:xfrm>
            <a:off x="5968765" y="4080881"/>
            <a:ext cx="971688" cy="1818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9300BF9-13FD-4504-E788-394A9B28A9D3}"/>
              </a:ext>
            </a:extLst>
          </p:cNvPr>
          <p:cNvCxnSpPr>
            <a:cxnSpLocks/>
            <a:stCxn id="178" idx="2"/>
            <a:endCxn id="34" idx="0"/>
          </p:cNvCxnSpPr>
          <p:nvPr/>
        </p:nvCxnSpPr>
        <p:spPr>
          <a:xfrm rot="5400000">
            <a:off x="6727747" y="4341270"/>
            <a:ext cx="2483975" cy="631993"/>
          </a:xfrm>
          <a:prstGeom prst="bentConnector3">
            <a:avLst>
              <a:gd name="adj1" fmla="val 576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001980A7-08A9-0263-B8C4-8A7ACF379F25}"/>
              </a:ext>
            </a:extLst>
          </p:cNvPr>
          <p:cNvCxnSpPr>
            <a:cxnSpLocks/>
            <a:stCxn id="179" idx="2"/>
            <a:endCxn id="147" idx="3"/>
          </p:cNvCxnSpPr>
          <p:nvPr/>
        </p:nvCxnSpPr>
        <p:spPr>
          <a:xfrm rot="5400000">
            <a:off x="7495238" y="3827485"/>
            <a:ext cx="1032842" cy="2112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C70725E-7C4E-22CB-4164-517904E492FC}"/>
              </a:ext>
            </a:extLst>
          </p:cNvPr>
          <p:cNvCxnSpPr>
            <a:cxnSpLocks/>
            <a:stCxn id="197" idx="2"/>
            <a:endCxn id="210" idx="1"/>
          </p:cNvCxnSpPr>
          <p:nvPr/>
        </p:nvCxnSpPr>
        <p:spPr>
          <a:xfrm rot="16200000" flipH="1">
            <a:off x="6379547" y="3587816"/>
            <a:ext cx="1046046" cy="69024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6238CA6-89BE-E1DC-DB22-C4575007D2BE}"/>
              </a:ext>
            </a:extLst>
          </p:cNvPr>
          <p:cNvCxnSpPr>
            <a:cxnSpLocks/>
            <a:stCxn id="196" idx="2"/>
            <a:endCxn id="41" idx="0"/>
          </p:cNvCxnSpPr>
          <p:nvPr/>
        </p:nvCxnSpPr>
        <p:spPr>
          <a:xfrm rot="16200000" flipH="1">
            <a:off x="5675885" y="4456364"/>
            <a:ext cx="2489213" cy="396565"/>
          </a:xfrm>
          <a:prstGeom prst="bentConnector3">
            <a:avLst>
              <a:gd name="adj1" fmla="val 59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FF30A1B-CB22-560B-AAA5-138CE3C48859}"/>
              </a:ext>
            </a:extLst>
          </p:cNvPr>
          <p:cNvSpPr/>
          <p:nvPr/>
        </p:nvSpPr>
        <p:spPr>
          <a:xfrm>
            <a:off x="7246296" y="3998224"/>
            <a:ext cx="660728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12V +</a:t>
            </a:r>
            <a:r>
              <a:rPr lang="en-US" sz="1400" dirty="0" err="1"/>
              <a:t>ve</a:t>
            </a:r>
            <a:r>
              <a:rPr lang="en-US" sz="1400" dirty="0"/>
              <a:t> bus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6E9CA2-3F72-69F0-8C55-F6B198E3FCDD}"/>
              </a:ext>
            </a:extLst>
          </p:cNvPr>
          <p:cNvSpPr/>
          <p:nvPr/>
        </p:nvSpPr>
        <p:spPr>
          <a:xfrm>
            <a:off x="7737751" y="4366882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E44D359-F245-5C69-8846-CAF940F21372}"/>
              </a:ext>
            </a:extLst>
          </p:cNvPr>
          <p:cNvSpPr/>
          <p:nvPr/>
        </p:nvSpPr>
        <p:spPr>
          <a:xfrm>
            <a:off x="7737837" y="4536411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9BB38BB-251D-C0DF-58BA-F8B6AF7DFD1C}"/>
              </a:ext>
            </a:extLst>
          </p:cNvPr>
          <p:cNvSpPr/>
          <p:nvPr/>
        </p:nvSpPr>
        <p:spPr>
          <a:xfrm>
            <a:off x="7247433" y="4542832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A60741A-A191-AA86-D9A6-0284CAA07D29}"/>
              </a:ext>
            </a:extLst>
          </p:cNvPr>
          <p:cNvSpPr/>
          <p:nvPr/>
        </p:nvSpPr>
        <p:spPr>
          <a:xfrm>
            <a:off x="7247692" y="437330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5AC1B4-EA64-5D56-CA96-E63A51D4AEF5}"/>
              </a:ext>
            </a:extLst>
          </p:cNvPr>
          <p:cNvGrpSpPr/>
          <p:nvPr/>
        </p:nvGrpSpPr>
        <p:grpSpPr>
          <a:xfrm>
            <a:off x="8528721" y="3998224"/>
            <a:ext cx="1330987" cy="708754"/>
            <a:chOff x="8528721" y="3524709"/>
            <a:chExt cx="1330987" cy="7087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7CC00D-5EB6-A12E-F6D7-834EFF629B57}"/>
                </a:ext>
              </a:extLst>
            </p:cNvPr>
            <p:cNvSpPr/>
            <p:nvPr/>
          </p:nvSpPr>
          <p:spPr>
            <a:xfrm>
              <a:off x="8528721" y="3524709"/>
              <a:ext cx="1329273" cy="7087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12V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5V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9AAD00B-0FC4-65F7-69CF-95984A3EBEA8}"/>
                </a:ext>
              </a:extLst>
            </p:cNvPr>
            <p:cNvSpPr/>
            <p:nvPr/>
          </p:nvSpPr>
          <p:spPr>
            <a:xfrm>
              <a:off x="8538680" y="352470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896ED2-7ED0-30F8-DFD2-CA4F43375F29}"/>
                </a:ext>
              </a:extLst>
            </p:cNvPr>
            <p:cNvSpPr/>
            <p:nvPr/>
          </p:nvSpPr>
          <p:spPr>
            <a:xfrm>
              <a:off x="8531171" y="40643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D51EE3-FE71-0913-EFB7-9628FB698518}"/>
                </a:ext>
              </a:extLst>
            </p:cNvPr>
            <p:cNvSpPr/>
            <p:nvPr/>
          </p:nvSpPr>
          <p:spPr>
            <a:xfrm>
              <a:off x="9690256" y="352470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5C273AE-3015-09F4-3DDA-D024880796A5}"/>
                </a:ext>
              </a:extLst>
            </p:cNvPr>
            <p:cNvSpPr/>
            <p:nvPr/>
          </p:nvSpPr>
          <p:spPr>
            <a:xfrm>
              <a:off x="9691433" y="406814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5V</a:t>
              </a:r>
              <a:endParaRPr lang="en-US" sz="200" dirty="0"/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98AE26B-D94B-3417-E556-7A48C6629B9D}"/>
              </a:ext>
            </a:extLst>
          </p:cNvPr>
          <p:cNvCxnSpPr>
            <a:cxnSpLocks/>
            <a:stCxn id="216" idx="1"/>
            <a:endCxn id="149" idx="3"/>
          </p:cNvCxnSpPr>
          <p:nvPr/>
        </p:nvCxnSpPr>
        <p:spPr>
          <a:xfrm rot="10800000">
            <a:off x="7906113" y="4619069"/>
            <a:ext cx="625059" cy="14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4E20F5B-E8CD-E8E1-12F0-4BBEA0ABFD8C}"/>
              </a:ext>
            </a:extLst>
          </p:cNvPr>
          <p:cNvCxnSpPr>
            <a:cxnSpLocks/>
            <a:stCxn id="27" idx="0"/>
            <a:endCxn id="217" idx="3"/>
          </p:cNvCxnSpPr>
          <p:nvPr/>
        </p:nvCxnSpPr>
        <p:spPr>
          <a:xfrm rot="5400000" flipH="1" flipV="1">
            <a:off x="8025269" y="4065992"/>
            <a:ext cx="1818373" cy="1848152"/>
          </a:xfrm>
          <a:prstGeom prst="bentConnector4">
            <a:avLst>
              <a:gd name="adj1" fmla="val 40510"/>
              <a:gd name="adj2" fmla="val 11120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AEA2507-B87D-9FE4-E25C-0FF31BB44AD8}"/>
              </a:ext>
            </a:extLst>
          </p:cNvPr>
          <p:cNvCxnSpPr>
            <a:cxnSpLocks/>
            <a:stCxn id="228" idx="2"/>
            <a:endCxn id="239" idx="3"/>
          </p:cNvCxnSpPr>
          <p:nvPr/>
        </p:nvCxnSpPr>
        <p:spPr>
          <a:xfrm rot="16200000" flipH="1">
            <a:off x="9981829" y="3449469"/>
            <a:ext cx="1025397" cy="959944"/>
          </a:xfrm>
          <a:prstGeom prst="bentConnector4">
            <a:avLst>
              <a:gd name="adj1" fmla="val 45970"/>
              <a:gd name="adj2" fmla="val 10978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78A1569-6472-AE47-FA08-A93C07915896}"/>
              </a:ext>
            </a:extLst>
          </p:cNvPr>
          <p:cNvSpPr/>
          <p:nvPr/>
        </p:nvSpPr>
        <p:spPr>
          <a:xfrm>
            <a:off x="10314855" y="3998224"/>
            <a:ext cx="660728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5V +</a:t>
            </a:r>
            <a:r>
              <a:rPr lang="en-US" sz="1400" dirty="0" err="1"/>
              <a:t>ve</a:t>
            </a:r>
            <a:r>
              <a:rPr lang="en-US" sz="1400" dirty="0"/>
              <a:t> bus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A31CA2F-FE9F-A9DB-DAE0-D1933EA6D964}"/>
              </a:ext>
            </a:extLst>
          </p:cNvPr>
          <p:cNvSpPr/>
          <p:nvPr/>
        </p:nvSpPr>
        <p:spPr>
          <a:xfrm>
            <a:off x="10806224" y="4359483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6CCBE4D-7FF4-ED20-114F-4CD7CB58B9C2}"/>
              </a:ext>
            </a:extLst>
          </p:cNvPr>
          <p:cNvSpPr/>
          <p:nvPr/>
        </p:nvSpPr>
        <p:spPr>
          <a:xfrm>
            <a:off x="10806224" y="453064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6375A65-13C9-29F3-4AAE-31170C88A151}"/>
              </a:ext>
            </a:extLst>
          </p:cNvPr>
          <p:cNvSpPr/>
          <p:nvPr/>
        </p:nvSpPr>
        <p:spPr>
          <a:xfrm>
            <a:off x="10314855" y="4539745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54A53EC-1BBD-9250-E931-C69EBF1AD2F7}"/>
              </a:ext>
            </a:extLst>
          </p:cNvPr>
          <p:cNvCxnSpPr>
            <a:cxnSpLocks/>
            <a:stCxn id="218" idx="3"/>
            <a:endCxn id="243" idx="1"/>
          </p:cNvCxnSpPr>
          <p:nvPr/>
        </p:nvCxnSpPr>
        <p:spPr>
          <a:xfrm flipV="1">
            <a:off x="9859708" y="4622402"/>
            <a:ext cx="455147" cy="19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EAD86638-DF32-1A80-63F0-0A02A4BAD4BD}"/>
              </a:ext>
            </a:extLst>
          </p:cNvPr>
          <p:cNvCxnSpPr>
            <a:cxnSpLocks/>
            <a:stCxn id="26" idx="0"/>
            <a:endCxn id="227" idx="2"/>
          </p:cNvCxnSpPr>
          <p:nvPr/>
        </p:nvCxnSpPr>
        <p:spPr>
          <a:xfrm rot="5400000" flipH="1" flipV="1">
            <a:off x="7951213" y="3652721"/>
            <a:ext cx="2484021" cy="2009047"/>
          </a:xfrm>
          <a:prstGeom prst="bentConnector3">
            <a:avLst>
              <a:gd name="adj1" fmla="val 2307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82FAF9-EB55-1238-FE16-B73C8766A941}"/>
              </a:ext>
            </a:extLst>
          </p:cNvPr>
          <p:cNvGrpSpPr/>
          <p:nvPr/>
        </p:nvGrpSpPr>
        <p:grpSpPr>
          <a:xfrm>
            <a:off x="3167075" y="1926191"/>
            <a:ext cx="1530317" cy="1483850"/>
            <a:chOff x="3167075" y="1418194"/>
            <a:chExt cx="1530317" cy="14838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3782F0-E18B-14DB-7E4A-738EF9EB364F}"/>
                </a:ext>
              </a:extLst>
            </p:cNvPr>
            <p:cNvSpPr/>
            <p:nvPr/>
          </p:nvSpPr>
          <p:spPr>
            <a:xfrm>
              <a:off x="3167075" y="1419104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Syren</a:t>
              </a:r>
              <a:r>
                <a:rPr lang="en-US" sz="1400" dirty="0">
                  <a:solidFill>
                    <a:schemeClr val="tx1"/>
                  </a:solidFill>
                </a:rPr>
                <a:t> Motor controller 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(dome drive)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F1F1C31-300F-2F1D-2675-4AF924D07D00}"/>
                </a:ext>
              </a:extLst>
            </p:cNvPr>
            <p:cNvSpPr/>
            <p:nvPr/>
          </p:nvSpPr>
          <p:spPr>
            <a:xfrm>
              <a:off x="3771833" y="273673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B+</a:t>
              </a:r>
              <a:endParaRPr lang="en-US" sz="2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BDCDC41-425E-904C-FCDE-918B9C767A29}"/>
                </a:ext>
              </a:extLst>
            </p:cNvPr>
            <p:cNvSpPr/>
            <p:nvPr/>
          </p:nvSpPr>
          <p:spPr>
            <a:xfrm>
              <a:off x="3939985" y="2736730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B-</a:t>
              </a:r>
              <a:endParaRPr lang="en-US" sz="200" dirty="0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CF379DA-29A9-6086-A7CC-49F7ABBD763A}"/>
                </a:ext>
              </a:extLst>
            </p:cNvPr>
            <p:cNvSpPr/>
            <p:nvPr/>
          </p:nvSpPr>
          <p:spPr>
            <a:xfrm>
              <a:off x="4525557" y="1419592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</a:t>
              </a:r>
              <a:endParaRPr lang="en-US" sz="2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DA65005-A2EB-A3E3-0CB4-C87371023AC1}"/>
                </a:ext>
              </a:extLst>
            </p:cNvPr>
            <p:cNvSpPr/>
            <p:nvPr/>
          </p:nvSpPr>
          <p:spPr>
            <a:xfrm>
              <a:off x="4525556" y="158570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</a:t>
              </a:r>
              <a:endParaRPr lang="en-US" sz="200" dirty="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7DE8F34-972E-5A82-D3D4-11BA259D5CEE}"/>
                </a:ext>
              </a:extLst>
            </p:cNvPr>
            <p:cNvSpPr/>
            <p:nvPr/>
          </p:nvSpPr>
          <p:spPr>
            <a:xfrm>
              <a:off x="3732571" y="141819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</a:t>
              </a:r>
              <a:endParaRPr lang="en-US" sz="200" dirty="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C3CF27A-2E00-EFDE-739A-4563232DEBDF}"/>
                </a:ext>
              </a:extLst>
            </p:cNvPr>
            <p:cNvSpPr/>
            <p:nvPr/>
          </p:nvSpPr>
          <p:spPr>
            <a:xfrm>
              <a:off x="3900723" y="14181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M2</a:t>
              </a:r>
              <a:endParaRPr lang="en-US" sz="2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F1F12-8A33-9057-50CD-DA967DA1FE8D}"/>
              </a:ext>
            </a:extLst>
          </p:cNvPr>
          <p:cNvGrpSpPr/>
          <p:nvPr/>
        </p:nvGrpSpPr>
        <p:grpSpPr>
          <a:xfrm>
            <a:off x="3445676" y="570638"/>
            <a:ext cx="914400" cy="914400"/>
            <a:chOff x="442086" y="4683336"/>
            <a:chExt cx="914400" cy="914400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BEF01C-5996-FCDD-09BF-D15C6327D300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 Motor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58A2581-FADD-E0B9-CFE7-97102B1D63CF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</a:t>
              </a:r>
              <a:endParaRPr lang="en-US" sz="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02EF86E-C625-CB49-FAA8-82C9CBEAE36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M2</a:t>
              </a:r>
              <a:endParaRPr lang="en-US" sz="200" dirty="0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49158B5-B3EE-8507-0048-29444CF2B53F}"/>
              </a:ext>
            </a:extLst>
          </p:cNvPr>
          <p:cNvCxnSpPr>
            <a:cxnSpLocks/>
            <a:stCxn id="264" idx="2"/>
            <a:endCxn id="260" idx="0"/>
          </p:cNvCxnSpPr>
          <p:nvPr/>
        </p:nvCxnSpPr>
        <p:spPr>
          <a:xfrm rot="16200000" flipH="1">
            <a:off x="3481772" y="1591255"/>
            <a:ext cx="550690" cy="1191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45D804F-272D-DE14-70B7-0B856A9D1EFD}"/>
              </a:ext>
            </a:extLst>
          </p:cNvPr>
          <p:cNvCxnSpPr>
            <a:cxnSpLocks/>
            <a:stCxn id="100" idx="1"/>
            <a:endCxn id="129" idx="1"/>
          </p:cNvCxnSpPr>
          <p:nvPr/>
        </p:nvCxnSpPr>
        <p:spPr>
          <a:xfrm rot="10800000" flipH="1">
            <a:off x="848395" y="4626856"/>
            <a:ext cx="1668725" cy="1077377"/>
          </a:xfrm>
          <a:prstGeom prst="bentConnector3">
            <a:avLst>
              <a:gd name="adj1" fmla="val -1369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BD24C71-7550-F2FE-E367-B2D7CA811C1F}"/>
              </a:ext>
            </a:extLst>
          </p:cNvPr>
          <p:cNvSpPr/>
          <p:nvPr/>
        </p:nvSpPr>
        <p:spPr>
          <a:xfrm>
            <a:off x="2516336" y="3998224"/>
            <a:ext cx="658368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24V +</a:t>
            </a:r>
            <a:r>
              <a:rPr lang="en-US" sz="1400" dirty="0" err="1"/>
              <a:t>ve</a:t>
            </a:r>
            <a:r>
              <a:rPr lang="en-US" sz="1400" dirty="0"/>
              <a:t> bus</a:t>
            </a:r>
          </a:p>
          <a:p>
            <a:pPr algn="ctr"/>
            <a:endParaRPr lang="en-US" sz="14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A593326-E675-F658-FF52-7C5D2D5DDBA1}"/>
              </a:ext>
            </a:extLst>
          </p:cNvPr>
          <p:cNvSpPr/>
          <p:nvPr/>
        </p:nvSpPr>
        <p:spPr>
          <a:xfrm>
            <a:off x="2516332" y="4371906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B21CF-A129-63AA-E47F-0924C2E639FD}"/>
              </a:ext>
            </a:extLst>
          </p:cNvPr>
          <p:cNvSpPr/>
          <p:nvPr/>
        </p:nvSpPr>
        <p:spPr>
          <a:xfrm>
            <a:off x="3003198" y="4371907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A9AC6A-42DC-6535-F996-BD14B77DC7C6}"/>
              </a:ext>
            </a:extLst>
          </p:cNvPr>
          <p:cNvSpPr/>
          <p:nvPr/>
        </p:nvSpPr>
        <p:spPr>
          <a:xfrm>
            <a:off x="2517121" y="4544198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9B229F-344E-F951-B102-8DBB113C4470}"/>
              </a:ext>
            </a:extLst>
          </p:cNvPr>
          <p:cNvSpPr/>
          <p:nvPr/>
        </p:nvSpPr>
        <p:spPr>
          <a:xfrm>
            <a:off x="3002582" y="4544198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+</a:t>
            </a:r>
            <a:r>
              <a:rPr lang="en-US" sz="500" dirty="0" err="1"/>
              <a:t>ve</a:t>
            </a:r>
            <a:endParaRPr lang="en-US" sz="200" dirty="0"/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1BED-3910-96F8-7E2B-418ED57084D4}"/>
              </a:ext>
            </a:extLst>
          </p:cNvPr>
          <p:cNvCxnSpPr>
            <a:cxnSpLocks/>
            <a:stCxn id="294" idx="2"/>
            <a:endCxn id="241" idx="3"/>
          </p:cNvCxnSpPr>
          <p:nvPr/>
        </p:nvCxnSpPr>
        <p:spPr>
          <a:xfrm rot="5400000">
            <a:off x="10467927" y="3919537"/>
            <a:ext cx="1200337" cy="18719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3A663FE-2249-6DDB-F51E-44C923A730EE}"/>
              </a:ext>
            </a:extLst>
          </p:cNvPr>
          <p:cNvCxnSpPr>
            <a:cxnSpLocks/>
            <a:stCxn id="19" idx="3"/>
            <a:endCxn id="293" idx="2"/>
          </p:cNvCxnSpPr>
          <p:nvPr/>
        </p:nvCxnSpPr>
        <p:spPr>
          <a:xfrm flipV="1">
            <a:off x="8451163" y="3410166"/>
            <a:ext cx="2878802" cy="25717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7473CE6-2652-4B69-F089-F8239F4A8753}"/>
              </a:ext>
            </a:extLst>
          </p:cNvPr>
          <p:cNvCxnSpPr>
            <a:stCxn id="341" idx="0"/>
            <a:endCxn id="342" idx="0"/>
          </p:cNvCxnSpPr>
          <p:nvPr/>
        </p:nvCxnSpPr>
        <p:spPr>
          <a:xfrm rot="16200000" flipH="1">
            <a:off x="8460225" y="418474"/>
            <a:ext cx="505906" cy="3523345"/>
          </a:xfrm>
          <a:prstGeom prst="bentConnector3">
            <a:avLst>
              <a:gd name="adj1" fmla="val -13388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A03BEF0-4820-7F80-37F5-0E065C5CC14E}"/>
              </a:ext>
            </a:extLst>
          </p:cNvPr>
          <p:cNvGrpSpPr/>
          <p:nvPr/>
        </p:nvGrpSpPr>
        <p:grpSpPr>
          <a:xfrm>
            <a:off x="922527" y="1927102"/>
            <a:ext cx="1530317" cy="1482939"/>
            <a:chOff x="922527" y="1419105"/>
            <a:chExt cx="1530317" cy="14829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6473F8-AD9F-798C-3682-0BAC4C17496B}"/>
                </a:ext>
              </a:extLst>
            </p:cNvPr>
            <p:cNvGrpSpPr/>
            <p:nvPr/>
          </p:nvGrpSpPr>
          <p:grpSpPr>
            <a:xfrm>
              <a:off x="922527" y="1419105"/>
              <a:ext cx="1530317" cy="1482939"/>
              <a:chOff x="1559042" y="3657599"/>
              <a:chExt cx="1530317" cy="1482939"/>
            </a:xfrm>
            <a:solidFill>
              <a:schemeClr val="accent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38399B-EECA-1713-0A32-D72B96F370D7}"/>
                  </a:ext>
                </a:extLst>
              </p:cNvPr>
              <p:cNvSpPr/>
              <p:nvPr/>
            </p:nvSpPr>
            <p:spPr>
              <a:xfrm>
                <a:off x="1559042" y="3657599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Sabretooth motor 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(foot drives)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D0DDB9-A905-1876-C0FF-DB71D203286A}"/>
                  </a:ext>
                </a:extLst>
              </p:cNvPr>
              <p:cNvSpPr/>
              <p:nvPr/>
            </p:nvSpPr>
            <p:spPr>
              <a:xfrm>
                <a:off x="1563299" y="3660320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M1A</a:t>
                </a:r>
                <a:endParaRPr lang="en-US" sz="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D491AD-2459-7F50-8586-416460599A9B}"/>
                  </a:ext>
                </a:extLst>
              </p:cNvPr>
              <p:cNvSpPr/>
              <p:nvPr/>
            </p:nvSpPr>
            <p:spPr>
              <a:xfrm>
                <a:off x="1731199" y="3661189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M1B</a:t>
                </a:r>
                <a:endParaRPr lang="en-US" sz="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0138B-9617-661E-FF16-CDD207D93BA5}"/>
                  </a:ext>
                </a:extLst>
              </p:cNvPr>
              <p:cNvSpPr/>
              <p:nvPr/>
            </p:nvSpPr>
            <p:spPr>
              <a:xfrm>
                <a:off x="2754899" y="3658727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M2A</a:t>
                </a:r>
                <a:endParaRPr lang="en-US" sz="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26DF5-9F91-9967-F811-69A78EC2305F}"/>
                  </a:ext>
                </a:extLst>
              </p:cNvPr>
              <p:cNvSpPr/>
              <p:nvPr/>
            </p:nvSpPr>
            <p:spPr>
              <a:xfrm>
                <a:off x="2921084" y="365943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M2B</a:t>
                </a:r>
                <a:endParaRPr lang="en-US" sz="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DE74E9-E75F-1963-C53E-D59BC50EA87C}"/>
                  </a:ext>
                </a:extLst>
              </p:cNvPr>
              <p:cNvSpPr/>
              <p:nvPr/>
            </p:nvSpPr>
            <p:spPr>
              <a:xfrm>
                <a:off x="2156997" y="497522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8241A-37C5-317B-9883-E3C8FFDA589A}"/>
                  </a:ext>
                </a:extLst>
              </p:cNvPr>
              <p:cNvSpPr/>
              <p:nvPr/>
            </p:nvSpPr>
            <p:spPr>
              <a:xfrm>
                <a:off x="2325149" y="4975223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5C301A5-D2FE-9BC2-820E-3B074FC4DD6F}"/>
                </a:ext>
              </a:extLst>
            </p:cNvPr>
            <p:cNvSpPr/>
            <p:nvPr/>
          </p:nvSpPr>
          <p:spPr>
            <a:xfrm>
              <a:off x="2282480" y="2564989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</a:t>
              </a:r>
              <a:endParaRPr lang="en-US" sz="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D142D6E-7BC8-044F-EFDF-01D2621569CB}"/>
                </a:ext>
              </a:extLst>
            </p:cNvPr>
            <p:cNvSpPr/>
            <p:nvPr/>
          </p:nvSpPr>
          <p:spPr>
            <a:xfrm>
              <a:off x="2282480" y="2731103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/>
                <a:t>S2</a:t>
              </a:r>
              <a:endParaRPr lang="en-US" sz="200" dirty="0"/>
            </a:p>
          </p:txBody>
        </p: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85A32B9-B541-DC64-4B43-CF0F810D3578}"/>
              </a:ext>
            </a:extLst>
          </p:cNvPr>
          <p:cNvCxnSpPr>
            <a:cxnSpLocks/>
            <a:endCxn id="352" idx="3"/>
          </p:cNvCxnSpPr>
          <p:nvPr/>
        </p:nvCxnSpPr>
        <p:spPr>
          <a:xfrm rot="10800000">
            <a:off x="2450755" y="3321757"/>
            <a:ext cx="1909820" cy="330184"/>
          </a:xfrm>
          <a:prstGeom prst="bentConnector3">
            <a:avLst>
              <a:gd name="adj1" fmla="val 79502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2CA54C76-22F0-A823-B09A-5CA6CEA34806}"/>
              </a:ext>
            </a:extLst>
          </p:cNvPr>
          <p:cNvCxnSpPr>
            <a:cxnSpLocks/>
            <a:endCxn id="351" idx="3"/>
          </p:cNvCxnSpPr>
          <p:nvPr/>
        </p:nvCxnSpPr>
        <p:spPr>
          <a:xfrm rot="10800000">
            <a:off x="2450756" y="3155643"/>
            <a:ext cx="1901179" cy="394508"/>
          </a:xfrm>
          <a:prstGeom prst="bentConnector3">
            <a:avLst>
              <a:gd name="adj1" fmla="val 7144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60AE79D7-F695-94C5-A19E-7A3B9D0BC18E}"/>
              </a:ext>
            </a:extLst>
          </p:cNvPr>
          <p:cNvCxnSpPr>
            <a:stCxn id="346" idx="1"/>
            <a:endCxn id="350" idx="3"/>
          </p:cNvCxnSpPr>
          <p:nvPr/>
        </p:nvCxnSpPr>
        <p:spPr>
          <a:xfrm rot="10800000" flipV="1">
            <a:off x="4693831" y="2174963"/>
            <a:ext cx="1161246" cy="1398"/>
          </a:xfrm>
          <a:prstGeom prst="bentConnector3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B942AD1-E513-F30E-1B2A-CC6B9A256AB1}"/>
              </a:ext>
            </a:extLst>
          </p:cNvPr>
          <p:cNvCxnSpPr>
            <a:stCxn id="345" idx="1"/>
            <a:endCxn id="349" idx="3"/>
          </p:cNvCxnSpPr>
          <p:nvPr/>
        </p:nvCxnSpPr>
        <p:spPr>
          <a:xfrm rot="10800000" flipV="1">
            <a:off x="4693832" y="2008848"/>
            <a:ext cx="1161246" cy="139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3491169-6660-6682-B3E3-885676D3772C}"/>
              </a:ext>
            </a:extLst>
          </p:cNvPr>
          <p:cNvGrpSpPr/>
          <p:nvPr/>
        </p:nvGrpSpPr>
        <p:grpSpPr>
          <a:xfrm>
            <a:off x="9524674" y="2426165"/>
            <a:ext cx="1034314" cy="990578"/>
            <a:chOff x="9524674" y="1918168"/>
            <a:chExt cx="1034314" cy="990578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C27C1D0-E017-9D6A-9120-FC5244B4CA8A}"/>
                </a:ext>
              </a:extLst>
            </p:cNvPr>
            <p:cNvGrpSpPr/>
            <p:nvPr/>
          </p:nvGrpSpPr>
          <p:grpSpPr>
            <a:xfrm>
              <a:off x="9525423" y="1918168"/>
              <a:ext cx="1033565" cy="990578"/>
              <a:chOff x="10571103" y="1892029"/>
              <a:chExt cx="1033565" cy="990578"/>
            </a:xfrm>
            <a:solidFill>
              <a:schemeClr val="accent6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8BA325-6465-0990-79A9-FD20D06AC4BB}"/>
                  </a:ext>
                </a:extLst>
              </p:cNvPr>
              <p:cNvSpPr/>
              <p:nvPr/>
            </p:nvSpPr>
            <p:spPr>
              <a:xfrm>
                <a:off x="10571103" y="1892029"/>
                <a:ext cx="1033565" cy="9873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MP3 Trigger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3A75F53-EBE9-8DB6-184F-643EC81470EF}"/>
                  </a:ext>
                </a:extLst>
              </p:cNvPr>
              <p:cNvSpPr/>
              <p:nvPr/>
            </p:nvSpPr>
            <p:spPr>
              <a:xfrm>
                <a:off x="11159289" y="271578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GND</a:t>
                </a:r>
                <a:endParaRPr lang="en-US" sz="200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FF5DDA-BA30-711D-3A0A-552B99611C0D}"/>
                  </a:ext>
                </a:extLst>
              </p:cNvPr>
              <p:cNvSpPr/>
              <p:nvPr/>
            </p:nvSpPr>
            <p:spPr>
              <a:xfrm>
                <a:off x="10976097" y="271729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VCC</a:t>
                </a:r>
                <a:endParaRPr lang="en-US" sz="200" dirty="0"/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A6F09B2-64FF-BF1E-1CCD-B1206086B4B1}"/>
                </a:ext>
              </a:extLst>
            </p:cNvPr>
            <p:cNvSpPr/>
            <p:nvPr/>
          </p:nvSpPr>
          <p:spPr>
            <a:xfrm>
              <a:off x="10390713" y="1925102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RX</a:t>
              </a:r>
              <a:endParaRPr lang="en-US" sz="200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0517-15AE-C1DA-5B1D-9DA949B97FDB}"/>
                </a:ext>
              </a:extLst>
            </p:cNvPr>
            <p:cNvSpPr/>
            <p:nvPr/>
          </p:nvSpPr>
          <p:spPr>
            <a:xfrm>
              <a:off x="9524674" y="1921218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23D99B0-EFE9-F959-AF81-EB4ADD361B25}"/>
              </a:ext>
            </a:extLst>
          </p:cNvPr>
          <p:cNvCxnSpPr>
            <a:stCxn id="362" idx="3"/>
            <a:endCxn id="364" idx="1"/>
          </p:cNvCxnSpPr>
          <p:nvPr/>
        </p:nvCxnSpPr>
        <p:spPr>
          <a:xfrm>
            <a:off x="8793597" y="2507125"/>
            <a:ext cx="731077" cy="4747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9243F7DE-D260-7DA7-7ECC-E2A66950E09A}"/>
              </a:ext>
            </a:extLst>
          </p:cNvPr>
          <p:cNvGrpSpPr/>
          <p:nvPr/>
        </p:nvGrpSpPr>
        <p:grpSpPr>
          <a:xfrm>
            <a:off x="7592037" y="2424468"/>
            <a:ext cx="1211518" cy="992229"/>
            <a:chOff x="7592037" y="1916471"/>
            <a:chExt cx="1211518" cy="9922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6792B-4077-97A3-8745-D2972D2CFC58}"/>
                </a:ext>
              </a:extLst>
            </p:cNvPr>
            <p:cNvSpPr/>
            <p:nvPr/>
          </p:nvSpPr>
          <p:spPr>
            <a:xfrm>
              <a:off x="7592037" y="1917125"/>
              <a:ext cx="1211518" cy="9875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42F495-06D3-FA13-3F3E-28F6FD95E034}"/>
                </a:ext>
              </a:extLst>
            </p:cNvPr>
            <p:cNvSpPr/>
            <p:nvPr/>
          </p:nvSpPr>
          <p:spPr>
            <a:xfrm>
              <a:off x="8201592" y="274196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42478D5-740A-D594-2E3F-3C7A18D200F4}"/>
                </a:ext>
              </a:extLst>
            </p:cNvPr>
            <p:cNvSpPr/>
            <p:nvPr/>
          </p:nvSpPr>
          <p:spPr>
            <a:xfrm>
              <a:off x="8033154" y="27433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C7EC0E8-D6C7-4EB6-6B2A-CB1EFDC9F79F}"/>
                </a:ext>
              </a:extLst>
            </p:cNvPr>
            <p:cNvSpPr/>
            <p:nvPr/>
          </p:nvSpPr>
          <p:spPr>
            <a:xfrm>
              <a:off x="8393676" y="1916471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D868FD4-7B56-F8A9-09FA-89BB61AABE46}"/>
                </a:ext>
              </a:extLst>
            </p:cNvPr>
            <p:cNvSpPr/>
            <p:nvPr/>
          </p:nvSpPr>
          <p:spPr>
            <a:xfrm>
              <a:off x="777449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584B333-A1E6-DF4A-7882-EE4AF3189730}"/>
                </a:ext>
              </a:extLst>
            </p:cNvPr>
            <p:cNvSpPr/>
            <p:nvPr/>
          </p:nvSpPr>
          <p:spPr>
            <a:xfrm>
              <a:off x="795143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1B0438F-5A4D-293A-CCDB-42E40E105D54}"/>
                </a:ext>
              </a:extLst>
            </p:cNvPr>
            <p:cNvSpPr/>
            <p:nvPr/>
          </p:nvSpPr>
          <p:spPr>
            <a:xfrm>
              <a:off x="8125920" y="1918934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R-</a:t>
              </a:r>
              <a:endParaRPr lang="en-US" sz="200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6597444-9D09-1F17-DF64-ADD2DAF62B66}"/>
                </a:ext>
              </a:extLst>
            </p:cNvPr>
            <p:cNvSpPr/>
            <p:nvPr/>
          </p:nvSpPr>
          <p:spPr>
            <a:xfrm>
              <a:off x="7598605" y="1918168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L+</a:t>
              </a:r>
              <a:endParaRPr lang="en-US" sz="200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8A38B90-4DBF-3309-2B89-BAC62F6A7759}"/>
                </a:ext>
              </a:extLst>
            </p:cNvPr>
            <p:cNvSpPr/>
            <p:nvPr/>
          </p:nvSpPr>
          <p:spPr>
            <a:xfrm>
              <a:off x="7775545" y="1918168"/>
              <a:ext cx="168275" cy="16531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L-</a:t>
              </a:r>
              <a:endParaRPr lang="en-US" sz="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C54F2B8-4669-C4CA-BA40-359DB859D09C}"/>
                </a:ext>
              </a:extLst>
            </p:cNvPr>
            <p:cNvSpPr/>
            <p:nvPr/>
          </p:nvSpPr>
          <p:spPr>
            <a:xfrm>
              <a:off x="7953635" y="191816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R+</a:t>
              </a:r>
              <a:endParaRPr lang="en-US" sz="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69E877-E80B-9AC6-A36E-D74ED822616B}"/>
              </a:ext>
            </a:extLst>
          </p:cNvPr>
          <p:cNvGrpSpPr/>
          <p:nvPr/>
        </p:nvGrpSpPr>
        <p:grpSpPr>
          <a:xfrm>
            <a:off x="7006228" y="457612"/>
            <a:ext cx="803507" cy="1050667"/>
            <a:chOff x="7006228" y="457612"/>
            <a:chExt cx="803507" cy="1050667"/>
          </a:xfrm>
        </p:grpSpPr>
        <p:sp>
          <p:nvSpPr>
            <p:cNvPr id="388" name="Flowchart: Manual Operation 387">
              <a:extLst>
                <a:ext uri="{FF2B5EF4-FFF2-40B4-BE49-F238E27FC236}">
                  <a16:creationId xmlns:a16="http://schemas.microsoft.com/office/drawing/2014/main" id="{DCCA0A7A-1FE4-A2F3-708F-506185493527}"/>
                </a:ext>
              </a:extLst>
            </p:cNvPr>
            <p:cNvSpPr/>
            <p:nvPr/>
          </p:nvSpPr>
          <p:spPr>
            <a:xfrm rot="16200000">
              <a:off x="6882060" y="581780"/>
              <a:ext cx="1050667" cy="802331"/>
            </a:xfrm>
            <a:prstGeom prst="flowChartManualOpera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sz="1400" dirty="0"/>
                <a:t>Left Speaker</a:t>
              </a:r>
              <a:endParaRPr lang="en-US" sz="600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7117D3D2-F574-C882-1F88-17CC4B23234F}"/>
                </a:ext>
              </a:extLst>
            </p:cNvPr>
            <p:cNvSpPr/>
            <p:nvPr/>
          </p:nvSpPr>
          <p:spPr>
            <a:xfrm>
              <a:off x="7641460" y="667930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L+</a:t>
              </a:r>
              <a:endParaRPr lang="en-US" sz="200" u="sng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36221EB-B558-9CCE-1989-4E0429C54A3C}"/>
                </a:ext>
              </a:extLst>
            </p:cNvPr>
            <p:cNvSpPr/>
            <p:nvPr/>
          </p:nvSpPr>
          <p:spPr>
            <a:xfrm>
              <a:off x="7641460" y="82397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L-</a:t>
              </a:r>
              <a:endParaRPr lang="en-US" sz="200" u="sng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E3D346-AE2E-E4E8-E1A5-838011FD2BCD}"/>
              </a:ext>
            </a:extLst>
          </p:cNvPr>
          <p:cNvGrpSpPr/>
          <p:nvPr/>
        </p:nvGrpSpPr>
        <p:grpSpPr>
          <a:xfrm>
            <a:off x="8159788" y="457614"/>
            <a:ext cx="802329" cy="1050668"/>
            <a:chOff x="8159788" y="457614"/>
            <a:chExt cx="802329" cy="1050668"/>
          </a:xfrm>
        </p:grpSpPr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75CC2B16-E182-E6F7-4336-C37E81AF24CA}"/>
                </a:ext>
              </a:extLst>
            </p:cNvPr>
            <p:cNvSpPr/>
            <p:nvPr/>
          </p:nvSpPr>
          <p:spPr>
            <a:xfrm rot="5400000">
              <a:off x="8035619" y="581783"/>
              <a:ext cx="1050668" cy="802329"/>
            </a:xfrm>
            <a:prstGeom prst="flowChartManualOperat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Right Speaker</a:t>
              </a:r>
              <a:endParaRPr lang="en-US" sz="600" dirty="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74E04E6-5C32-1919-6F40-9CD3B2C623DA}"/>
                </a:ext>
              </a:extLst>
            </p:cNvPr>
            <p:cNvSpPr/>
            <p:nvPr/>
          </p:nvSpPr>
          <p:spPr>
            <a:xfrm>
              <a:off x="8159805" y="667930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R+</a:t>
              </a:r>
              <a:endParaRPr lang="en-US" sz="200" u="sng" dirty="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C0804267-56B6-DB3C-6768-3B3E2AC57D6D}"/>
                </a:ext>
              </a:extLst>
            </p:cNvPr>
            <p:cNvSpPr/>
            <p:nvPr/>
          </p:nvSpPr>
          <p:spPr>
            <a:xfrm>
              <a:off x="8159805" y="823977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R-</a:t>
              </a:r>
              <a:endParaRPr lang="en-US" sz="200" u="sng" dirty="0"/>
            </a:p>
          </p:txBody>
        </p:sp>
      </p:grp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98A30321-188B-DD66-A1F6-9AAB0994F4D7}"/>
              </a:ext>
            </a:extLst>
          </p:cNvPr>
          <p:cNvCxnSpPr>
            <a:cxnSpLocks/>
            <a:stCxn id="385" idx="0"/>
            <a:endCxn id="391" idx="3"/>
          </p:cNvCxnSpPr>
          <p:nvPr/>
        </p:nvCxnSpPr>
        <p:spPr>
          <a:xfrm rot="5400000" flipH="1" flipV="1">
            <a:off x="6908450" y="1524880"/>
            <a:ext cx="1675578" cy="126992"/>
          </a:xfrm>
          <a:prstGeom prst="bentConnector4">
            <a:avLst>
              <a:gd name="adj1" fmla="val 47534"/>
              <a:gd name="adj2" fmla="val 200006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C6AB3361-E423-326B-1BB6-73EEC0D0F5B4}"/>
              </a:ext>
            </a:extLst>
          </p:cNvPr>
          <p:cNvCxnSpPr>
            <a:cxnSpLocks/>
            <a:stCxn id="386" idx="0"/>
            <a:endCxn id="392" idx="3"/>
          </p:cNvCxnSpPr>
          <p:nvPr/>
        </p:nvCxnSpPr>
        <p:spPr>
          <a:xfrm rot="16200000" flipV="1">
            <a:off x="7074944" y="1641426"/>
            <a:ext cx="1519531" cy="4994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1BD43E2D-594B-5789-68D1-CC328B125027}"/>
              </a:ext>
            </a:extLst>
          </p:cNvPr>
          <p:cNvCxnSpPr>
            <a:cxnSpLocks/>
            <a:stCxn id="387" idx="0"/>
            <a:endCxn id="393" idx="1"/>
          </p:cNvCxnSpPr>
          <p:nvPr/>
        </p:nvCxnSpPr>
        <p:spPr>
          <a:xfrm rot="5400000" flipH="1" flipV="1">
            <a:off x="7261000" y="1527360"/>
            <a:ext cx="1675578" cy="122032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80AAE89-AD9B-3CDC-8BA5-0C8F4C3C8F9D}"/>
              </a:ext>
            </a:extLst>
          </p:cNvPr>
          <p:cNvCxnSpPr>
            <a:cxnSpLocks/>
            <a:stCxn id="384" idx="0"/>
            <a:endCxn id="394" idx="1"/>
          </p:cNvCxnSpPr>
          <p:nvPr/>
        </p:nvCxnSpPr>
        <p:spPr>
          <a:xfrm rot="16200000" flipV="1">
            <a:off x="7424784" y="1641656"/>
            <a:ext cx="1520297" cy="50253"/>
          </a:xfrm>
          <a:prstGeom prst="bentConnector4">
            <a:avLst>
              <a:gd name="adj1" fmla="val 52294"/>
              <a:gd name="adj2" fmla="val 243245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9B62BA1-7012-2B7B-D96C-FDB95A0AA393}"/>
              </a:ext>
            </a:extLst>
          </p:cNvPr>
          <p:cNvGrpSpPr/>
          <p:nvPr/>
        </p:nvGrpSpPr>
        <p:grpSpPr>
          <a:xfrm>
            <a:off x="10705884" y="2426165"/>
            <a:ext cx="1033565" cy="987352"/>
            <a:chOff x="10705884" y="2426165"/>
            <a:chExt cx="1033565" cy="987352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EB8961F-7308-4A25-DEED-3DA158878A60}"/>
                </a:ext>
              </a:extLst>
            </p:cNvPr>
            <p:cNvSpPr/>
            <p:nvPr/>
          </p:nvSpPr>
          <p:spPr>
            <a:xfrm>
              <a:off x="10705884" y="2426165"/>
              <a:ext cx="1033565" cy="987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Dome LEDs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8BD8FAE-F08B-CCC6-8980-FE38450E6F03}"/>
                </a:ext>
              </a:extLst>
            </p:cNvPr>
            <p:cNvSpPr/>
            <p:nvPr/>
          </p:nvSpPr>
          <p:spPr>
            <a:xfrm>
              <a:off x="11245827" y="3244853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EEBEAF3-761A-FD70-886C-9B27E9F68617}"/>
                </a:ext>
              </a:extLst>
            </p:cNvPr>
            <p:cNvSpPr/>
            <p:nvPr/>
          </p:nvSpPr>
          <p:spPr>
            <a:xfrm>
              <a:off x="11077552" y="324765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2A96D41F-BBB4-DF3D-7C1C-22987F534582}"/>
                </a:ext>
              </a:extLst>
            </p:cNvPr>
            <p:cNvSpPr/>
            <p:nvPr/>
          </p:nvSpPr>
          <p:spPr>
            <a:xfrm>
              <a:off x="11569504" y="2428269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DIN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C5C8CF5B-39BA-774B-7FC1-DA19CA31A0C0}"/>
                </a:ext>
              </a:extLst>
            </p:cNvPr>
            <p:cNvSpPr/>
            <p:nvPr/>
          </p:nvSpPr>
          <p:spPr>
            <a:xfrm>
              <a:off x="11396387" y="2428269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CLK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872DBAED-6243-DF2C-54F4-CE0CAE4DF552}"/>
                </a:ext>
              </a:extLst>
            </p:cNvPr>
            <p:cNvSpPr/>
            <p:nvPr/>
          </p:nvSpPr>
          <p:spPr>
            <a:xfrm>
              <a:off x="11221600" y="2428269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CS</a:t>
              </a:r>
              <a:endParaRPr lang="en-US" sz="200" dirty="0"/>
            </a:p>
          </p:txBody>
        </p:sp>
      </p:grp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21FF539D-B2C2-8BB6-BBE1-D901DF2A0438}"/>
              </a:ext>
            </a:extLst>
          </p:cNvPr>
          <p:cNvCxnSpPr>
            <a:stCxn id="444" idx="3"/>
            <a:endCxn id="447" idx="0"/>
          </p:cNvCxnSpPr>
          <p:nvPr/>
        </p:nvCxnSpPr>
        <p:spPr>
          <a:xfrm>
            <a:off x="7387169" y="2012320"/>
            <a:ext cx="4266473" cy="415949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52E81C9-D4FF-5AF3-7617-C68D5C194C4C}"/>
              </a:ext>
            </a:extLst>
          </p:cNvPr>
          <p:cNvCxnSpPr>
            <a:stCxn id="445" idx="3"/>
            <a:endCxn id="449" idx="0"/>
          </p:cNvCxnSpPr>
          <p:nvPr/>
        </p:nvCxnSpPr>
        <p:spPr>
          <a:xfrm>
            <a:off x="7387169" y="2174166"/>
            <a:ext cx="4093356" cy="254103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76915F15-D25D-E833-9C03-B30F2B7E5863}"/>
              </a:ext>
            </a:extLst>
          </p:cNvPr>
          <p:cNvCxnSpPr>
            <a:cxnSpLocks/>
            <a:stCxn id="446" idx="3"/>
            <a:endCxn id="450" idx="0"/>
          </p:cNvCxnSpPr>
          <p:nvPr/>
        </p:nvCxnSpPr>
        <p:spPr>
          <a:xfrm>
            <a:off x="7387169" y="2347468"/>
            <a:ext cx="3918569" cy="8080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285DAEA6-EF7E-C677-7CEF-05CB1DED0E94}"/>
              </a:ext>
            </a:extLst>
          </p:cNvPr>
          <p:cNvCxnSpPr>
            <a:cxnSpLocks/>
            <a:stCxn id="348" idx="1"/>
          </p:cNvCxnSpPr>
          <p:nvPr/>
        </p:nvCxnSpPr>
        <p:spPr>
          <a:xfrm rot="10800000" flipV="1">
            <a:off x="4191511" y="2507192"/>
            <a:ext cx="1663566" cy="1144750"/>
          </a:xfrm>
          <a:prstGeom prst="bentConnector3">
            <a:avLst>
              <a:gd name="adj1" fmla="val 47455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2BBDA973-E5EA-DB36-A91E-AA61F274D26B}"/>
              </a:ext>
            </a:extLst>
          </p:cNvPr>
          <p:cNvCxnSpPr>
            <a:cxnSpLocks/>
            <a:stCxn id="347" idx="1"/>
          </p:cNvCxnSpPr>
          <p:nvPr/>
        </p:nvCxnSpPr>
        <p:spPr>
          <a:xfrm rot="10800000" flipV="1">
            <a:off x="4089131" y="2341078"/>
            <a:ext cx="1765946" cy="1204040"/>
          </a:xfrm>
          <a:prstGeom prst="bentConnector3">
            <a:avLst>
              <a:gd name="adj1" fmla="val 538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C5FF21DF-65B1-9493-445E-8E8235832F6B}"/>
              </a:ext>
            </a:extLst>
          </p:cNvPr>
          <p:cNvCxnSpPr>
            <a:cxnSpLocks/>
            <a:stCxn id="261" idx="0"/>
            <a:endCxn id="265" idx="2"/>
          </p:cNvCxnSpPr>
          <p:nvPr/>
        </p:nvCxnSpPr>
        <p:spPr>
          <a:xfrm rot="5400000" flipH="1" flipV="1">
            <a:off x="3770772" y="1589590"/>
            <a:ext cx="550690" cy="1225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5304D-9968-B932-6146-89DA150517BE}"/>
              </a:ext>
            </a:extLst>
          </p:cNvPr>
          <p:cNvGrpSpPr/>
          <p:nvPr/>
        </p:nvGrpSpPr>
        <p:grpSpPr>
          <a:xfrm>
            <a:off x="5855077" y="1926191"/>
            <a:ext cx="1532092" cy="1483850"/>
            <a:chOff x="5855077" y="1418194"/>
            <a:chExt cx="1532092" cy="148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797D2-2210-884A-E3DE-4DD7589A2EDF}"/>
                </a:ext>
              </a:extLst>
            </p:cNvPr>
            <p:cNvSpPr/>
            <p:nvPr/>
          </p:nvSpPr>
          <p:spPr>
            <a:xfrm>
              <a:off x="5856852" y="1419105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Arduino Mega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4D6AAB-EBC6-2B0E-E68D-3FFAD112F954}"/>
                </a:ext>
              </a:extLst>
            </p:cNvPr>
            <p:cNvSpPr/>
            <p:nvPr/>
          </p:nvSpPr>
          <p:spPr>
            <a:xfrm>
              <a:off x="6638071" y="273673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AB820CA-8A73-1471-FE29-742F37EC3A5E}"/>
                </a:ext>
              </a:extLst>
            </p:cNvPr>
            <p:cNvSpPr/>
            <p:nvPr/>
          </p:nvSpPr>
          <p:spPr>
            <a:xfrm>
              <a:off x="6473310" y="27366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AA4A644-C77E-B8C5-0EF8-5ADB77E7EC93}"/>
                </a:ext>
              </a:extLst>
            </p:cNvPr>
            <p:cNvSpPr/>
            <p:nvPr/>
          </p:nvSpPr>
          <p:spPr>
            <a:xfrm>
              <a:off x="6867368" y="1419196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Pin1</a:t>
              </a:r>
              <a:endParaRPr lang="en-US" sz="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ED1F004-A8A1-16C1-4133-71BFB0A07D1E}"/>
                </a:ext>
              </a:extLst>
            </p:cNvPr>
            <p:cNvSpPr/>
            <p:nvPr/>
          </p:nvSpPr>
          <p:spPr>
            <a:xfrm>
              <a:off x="5855078" y="1418194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A8911ED-26D2-026E-74AB-E9EF8091B939}"/>
                </a:ext>
              </a:extLst>
            </p:cNvPr>
            <p:cNvSpPr/>
            <p:nvPr/>
          </p:nvSpPr>
          <p:spPr>
            <a:xfrm>
              <a:off x="5855077" y="1584309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B429DE6-9D98-AB44-A8E5-7D6499024A85}"/>
                </a:ext>
              </a:extLst>
            </p:cNvPr>
            <p:cNvSpPr/>
            <p:nvPr/>
          </p:nvSpPr>
          <p:spPr>
            <a:xfrm>
              <a:off x="5855077" y="1750424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7D533BC-B8CD-A6A9-9106-8F767A356081}"/>
                </a:ext>
              </a:extLst>
            </p:cNvPr>
            <p:cNvSpPr/>
            <p:nvPr/>
          </p:nvSpPr>
          <p:spPr>
            <a:xfrm>
              <a:off x="5855077" y="191653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E1A634A-4A41-8FC9-4703-A2AE76BED104}"/>
                </a:ext>
              </a:extLst>
            </p:cNvPr>
            <p:cNvSpPr/>
            <p:nvPr/>
          </p:nvSpPr>
          <p:spPr>
            <a:xfrm>
              <a:off x="7218894" y="1421666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D50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CF2C24-E827-8866-3888-F72B3CD7C555}"/>
                </a:ext>
              </a:extLst>
            </p:cNvPr>
            <p:cNvSpPr/>
            <p:nvPr/>
          </p:nvSpPr>
          <p:spPr>
            <a:xfrm>
              <a:off x="7218894" y="1583512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D51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A8108B-8198-7C60-5235-2EE1EE33BD09}"/>
                </a:ext>
              </a:extLst>
            </p:cNvPr>
            <p:cNvSpPr/>
            <p:nvPr/>
          </p:nvSpPr>
          <p:spPr>
            <a:xfrm>
              <a:off x="7218894" y="1756814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D53</a:t>
              </a:r>
              <a:endParaRPr lang="en-US" sz="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1859-D390-9633-40ED-4E54D0660244}"/>
                </a:ext>
              </a:extLst>
            </p:cNvPr>
            <p:cNvSpPr/>
            <p:nvPr/>
          </p:nvSpPr>
          <p:spPr>
            <a:xfrm>
              <a:off x="6236512" y="1418194"/>
              <a:ext cx="399921" cy="265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USB Port,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via USB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Host shield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ACE0-4DF0-AEF2-C563-31A391B7CBC3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6112081" y="1343888"/>
            <a:ext cx="324392" cy="582303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E108F-3EA0-ECF7-4836-76B7E77F9343}"/>
              </a:ext>
            </a:extLst>
          </p:cNvPr>
          <p:cNvGrpSpPr/>
          <p:nvPr/>
        </p:nvGrpSpPr>
        <p:grpSpPr>
          <a:xfrm>
            <a:off x="5569328" y="434697"/>
            <a:ext cx="1074161" cy="1074161"/>
            <a:chOff x="5353287" y="-50135"/>
            <a:chExt cx="1074161" cy="1074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2CDDE-134F-74B4-BE45-3D73F7D83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287" y="-50135"/>
              <a:ext cx="1074161" cy="107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89F69-3907-28D6-D765-72826D80B398}"/>
                </a:ext>
              </a:extLst>
            </p:cNvPr>
            <p:cNvSpPr/>
            <p:nvPr/>
          </p:nvSpPr>
          <p:spPr>
            <a:xfrm>
              <a:off x="5696079" y="693743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XBOX 360 controller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2645D2F-0750-81A9-A32C-0B697B609A22}"/>
              </a:ext>
            </a:extLst>
          </p:cNvPr>
          <p:cNvCxnSpPr>
            <a:cxnSpLocks/>
          </p:cNvCxnSpPr>
          <p:nvPr/>
        </p:nvCxnSpPr>
        <p:spPr>
          <a:xfrm rot="5400000">
            <a:off x="8022897" y="4482961"/>
            <a:ext cx="907713" cy="122852"/>
          </a:xfrm>
          <a:prstGeom prst="bentConnector3">
            <a:avLst>
              <a:gd name="adj1" fmla="val 6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8178769-EEB1-537E-C1DA-7E168F0B413D}"/>
              </a:ext>
            </a:extLst>
          </p:cNvPr>
          <p:cNvCxnSpPr>
            <a:cxnSpLocks/>
            <a:stCxn id="33" idx="0"/>
          </p:cNvCxnSpPr>
          <p:nvPr/>
        </p:nvCxnSpPr>
        <p:spPr>
          <a:xfrm rot="5400000" flipH="1" flipV="1">
            <a:off x="7231465" y="4715393"/>
            <a:ext cx="1784454" cy="5832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90407A8E-A7E1-7666-9D7C-91F065C3597E}"/>
              </a:ext>
            </a:extLst>
          </p:cNvPr>
          <p:cNvSpPr/>
          <p:nvPr/>
        </p:nvSpPr>
        <p:spPr>
          <a:xfrm>
            <a:off x="5480023" y="5625455"/>
            <a:ext cx="3625794" cy="1035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ground items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4ADD94-55F0-B550-308A-E4202411234F}"/>
              </a:ext>
            </a:extLst>
          </p:cNvPr>
          <p:cNvGrpSpPr/>
          <p:nvPr/>
        </p:nvGrpSpPr>
        <p:grpSpPr>
          <a:xfrm>
            <a:off x="6321351" y="5899253"/>
            <a:ext cx="2131635" cy="400561"/>
            <a:chOff x="6321351" y="5899253"/>
            <a:chExt cx="2131635" cy="400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846F58-EE3B-00E2-1F95-BFFA0D08E088}"/>
                </a:ext>
              </a:extLst>
            </p:cNvPr>
            <p:cNvSpPr/>
            <p:nvPr/>
          </p:nvSpPr>
          <p:spPr>
            <a:xfrm>
              <a:off x="6321351" y="5899254"/>
              <a:ext cx="2131635" cy="4005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/>
                <a:t>GND Bus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1333A0-7BD3-BF8F-6050-B5990106828F}"/>
                </a:ext>
              </a:extLst>
            </p:cNvPr>
            <p:cNvSpPr/>
            <p:nvPr/>
          </p:nvSpPr>
          <p:spPr>
            <a:xfrm>
              <a:off x="8282888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15019-F097-045D-A28B-8666BCFD5FBE}"/>
                </a:ext>
              </a:extLst>
            </p:cNvPr>
            <p:cNvSpPr/>
            <p:nvPr/>
          </p:nvSpPr>
          <p:spPr>
            <a:xfrm>
              <a:off x="8104562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A3A42-E98D-C342-6FCC-75C6A82EBF72}"/>
                </a:ext>
              </a:extLst>
            </p:cNvPr>
            <p:cNvSpPr/>
            <p:nvPr/>
          </p:nvSpPr>
          <p:spPr>
            <a:xfrm>
              <a:off x="7926241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1F938-D8B9-340E-A310-19C4AD8EC7E3}"/>
                </a:ext>
              </a:extLst>
            </p:cNvPr>
            <p:cNvSpPr/>
            <p:nvPr/>
          </p:nvSpPr>
          <p:spPr>
            <a:xfrm>
              <a:off x="7747920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7B7707-40D3-D8A5-8A97-D828DCAE68EE}"/>
                </a:ext>
              </a:extLst>
            </p:cNvPr>
            <p:cNvSpPr/>
            <p:nvPr/>
          </p:nvSpPr>
          <p:spPr>
            <a:xfrm>
              <a:off x="7569599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18AE51-E344-F69B-7E58-E707A115AD45}"/>
                </a:ext>
              </a:extLst>
            </p:cNvPr>
            <p:cNvSpPr/>
            <p:nvPr/>
          </p:nvSpPr>
          <p:spPr>
            <a:xfrm>
              <a:off x="7034636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FE90B2-5934-9E9A-E1CD-F3FBD055D93F}"/>
                </a:ext>
              </a:extLst>
            </p:cNvPr>
            <p:cNvSpPr/>
            <p:nvPr/>
          </p:nvSpPr>
          <p:spPr>
            <a:xfrm>
              <a:off x="6856315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9C8F68-A953-7026-BAD0-04D40B13C426}"/>
                </a:ext>
              </a:extLst>
            </p:cNvPr>
            <p:cNvSpPr/>
            <p:nvPr/>
          </p:nvSpPr>
          <p:spPr>
            <a:xfrm>
              <a:off x="6677994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36BB93-A3F0-1A05-A89F-85199CECCB5D}"/>
                </a:ext>
              </a:extLst>
            </p:cNvPr>
            <p:cNvSpPr/>
            <p:nvPr/>
          </p:nvSpPr>
          <p:spPr>
            <a:xfrm>
              <a:off x="6499673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C0EDBC-43FE-30F1-D4CA-2315F40FE2BC}"/>
                </a:ext>
              </a:extLst>
            </p:cNvPr>
            <p:cNvSpPr/>
            <p:nvPr/>
          </p:nvSpPr>
          <p:spPr>
            <a:xfrm>
              <a:off x="6321352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D64BC07-DF48-5DC3-CDFA-1A530AA18E23}"/>
                </a:ext>
              </a:extLst>
            </p:cNvPr>
            <p:cNvSpPr/>
            <p:nvPr/>
          </p:nvSpPr>
          <p:spPr>
            <a:xfrm>
              <a:off x="7202911" y="5899253"/>
              <a:ext cx="364865" cy="165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0226F7-D31C-6917-D048-2A6CD9EDA65A}"/>
              </a:ext>
            </a:extLst>
          </p:cNvPr>
          <p:cNvSpPr/>
          <p:nvPr/>
        </p:nvSpPr>
        <p:spPr>
          <a:xfrm>
            <a:off x="11321668" y="22633"/>
            <a:ext cx="867157" cy="3669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62662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A616FEB-FBA3-B0FF-2DF6-5B0D6E782B11}"/>
              </a:ext>
            </a:extLst>
          </p:cNvPr>
          <p:cNvGrpSpPr/>
          <p:nvPr/>
        </p:nvGrpSpPr>
        <p:grpSpPr>
          <a:xfrm>
            <a:off x="3167075" y="1419104"/>
            <a:ext cx="1530317" cy="1482940"/>
            <a:chOff x="3167075" y="1419104"/>
            <a:chExt cx="1530317" cy="148294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0F6C04-E959-FED9-1399-B3A1CF2E18EE}"/>
                </a:ext>
              </a:extLst>
            </p:cNvPr>
            <p:cNvGrpSpPr/>
            <p:nvPr/>
          </p:nvGrpSpPr>
          <p:grpSpPr>
            <a:xfrm>
              <a:off x="3167075" y="1419104"/>
              <a:ext cx="1530317" cy="1482940"/>
              <a:chOff x="3149126" y="1394011"/>
              <a:chExt cx="1530317" cy="148294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3782F0-E18B-14DB-7E4A-738EF9EB364F}"/>
                  </a:ext>
                </a:extLst>
              </p:cNvPr>
              <p:cNvSpPr/>
              <p:nvPr/>
            </p:nvSpPr>
            <p:spPr>
              <a:xfrm>
                <a:off x="3149126" y="1394011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Syren</a:t>
                </a:r>
                <a:r>
                  <a:rPr lang="en-US" sz="1400" dirty="0">
                    <a:solidFill>
                      <a:schemeClr val="tx1"/>
                    </a:solidFill>
                  </a:rPr>
                  <a:t> Motor controller </a:t>
                </a:r>
                <a:br>
                  <a:rPr lang="en-US" sz="1400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(dome drive)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1F1C31-300F-2F1D-2675-4AF924D07D00}"/>
                  </a:ext>
                </a:extLst>
              </p:cNvPr>
              <p:cNvSpPr/>
              <p:nvPr/>
            </p:nvSpPr>
            <p:spPr>
              <a:xfrm>
                <a:off x="3753884" y="271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DCDC41-425E-904C-FCDE-918B9C767A29}"/>
                  </a:ext>
                </a:extLst>
              </p:cNvPr>
              <p:cNvSpPr/>
              <p:nvPr/>
            </p:nvSpPr>
            <p:spPr>
              <a:xfrm>
                <a:off x="3922036" y="2711637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CF379DA-29A9-6086-A7CC-49F7ABBD763A}"/>
                </a:ext>
              </a:extLst>
            </p:cNvPr>
            <p:cNvSpPr/>
            <p:nvPr/>
          </p:nvSpPr>
          <p:spPr>
            <a:xfrm>
              <a:off x="4525557" y="1419592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DA65005-A2EB-A3E3-0CB4-C87371023AC1}"/>
                </a:ext>
              </a:extLst>
            </p:cNvPr>
            <p:cNvSpPr/>
            <p:nvPr/>
          </p:nvSpPr>
          <p:spPr>
            <a:xfrm>
              <a:off x="4525556" y="158570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B64C06-7B11-9E30-60FC-B3E1764854CF}"/>
              </a:ext>
            </a:extLst>
          </p:cNvPr>
          <p:cNvSpPr/>
          <p:nvPr/>
        </p:nvSpPr>
        <p:spPr>
          <a:xfrm>
            <a:off x="247291" y="184030"/>
            <a:ext cx="5080841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24V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7B2BA-17D4-BAD5-C059-73759450E64A}"/>
              </a:ext>
            </a:extLst>
          </p:cNvPr>
          <p:cNvSpPr/>
          <p:nvPr/>
        </p:nvSpPr>
        <p:spPr>
          <a:xfrm>
            <a:off x="5489287" y="188343"/>
            <a:ext cx="3625794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12V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53C14-5F78-345A-AD41-EA71537D5C60}"/>
              </a:ext>
            </a:extLst>
          </p:cNvPr>
          <p:cNvSpPr/>
          <p:nvPr/>
        </p:nvSpPr>
        <p:spPr>
          <a:xfrm>
            <a:off x="9257709" y="184029"/>
            <a:ext cx="2772416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 items</a:t>
            </a:r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75CC2B16-E182-E6F7-4336-C37E81AF24CA}"/>
              </a:ext>
            </a:extLst>
          </p:cNvPr>
          <p:cNvSpPr/>
          <p:nvPr/>
        </p:nvSpPr>
        <p:spPr>
          <a:xfrm rot="5400000">
            <a:off x="8102852" y="290186"/>
            <a:ext cx="1027423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Right Speaker</a:t>
            </a:r>
            <a:endParaRPr lang="en-US" sz="6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66F52-3080-BC85-2855-A4129B0865E9}"/>
              </a:ext>
            </a:extLst>
          </p:cNvPr>
          <p:cNvGrpSpPr/>
          <p:nvPr/>
        </p:nvGrpSpPr>
        <p:grpSpPr>
          <a:xfrm>
            <a:off x="474591" y="344368"/>
            <a:ext cx="914400" cy="914400"/>
            <a:chOff x="442086" y="4683336"/>
            <a:chExt cx="914400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12B9D2-5760-735B-B7D2-F1AAB00C2F88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Left Motor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3347B-C07E-1E80-D0CA-A21CB150C283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99210-18E6-4A73-1CC2-0258AC96925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AD4115-52D8-94CC-FD93-2A60B5E4E75B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rot="10800000">
            <a:off x="726441" y="1149232"/>
            <a:ext cx="195770" cy="167015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DB6D79F-CC6A-3631-D817-A66A85DCA899}"/>
              </a:ext>
            </a:extLst>
          </p:cNvPr>
          <p:cNvCxnSpPr>
            <a:cxnSpLocks/>
            <a:stCxn id="21" idx="1"/>
            <a:endCxn id="29" idx="2"/>
          </p:cNvCxnSpPr>
          <p:nvPr/>
        </p:nvCxnSpPr>
        <p:spPr>
          <a:xfrm rot="10800000" flipH="1">
            <a:off x="923203" y="1149231"/>
            <a:ext cx="213086" cy="1509820"/>
          </a:xfrm>
          <a:prstGeom prst="bentConnector4">
            <a:avLst>
              <a:gd name="adj1" fmla="val -46377"/>
              <a:gd name="adj2" fmla="val 870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307366-55EC-3849-B9B9-71423652E491}"/>
              </a:ext>
            </a:extLst>
          </p:cNvPr>
          <p:cNvGrpSpPr/>
          <p:nvPr/>
        </p:nvGrpSpPr>
        <p:grpSpPr>
          <a:xfrm>
            <a:off x="2003482" y="344368"/>
            <a:ext cx="914400" cy="914400"/>
            <a:chOff x="3291915" y="4679918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50A70C-BE9C-63D8-FFDB-098D4C00FDD0}"/>
                </a:ext>
              </a:extLst>
            </p:cNvPr>
            <p:cNvSpPr/>
            <p:nvPr/>
          </p:nvSpPr>
          <p:spPr>
            <a:xfrm>
              <a:off x="3291915" y="4679918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Right Motor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9ECF3-2A48-1B15-1F30-2DB2F6B8D8DE}"/>
                </a:ext>
              </a:extLst>
            </p:cNvPr>
            <p:cNvSpPr/>
            <p:nvPr/>
          </p:nvSpPr>
          <p:spPr>
            <a:xfrm>
              <a:off x="3458598" y="532288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71D754-4AB7-5778-10B9-7B89BBF5FFDE}"/>
                </a:ext>
              </a:extLst>
            </p:cNvPr>
            <p:cNvSpPr/>
            <p:nvPr/>
          </p:nvSpPr>
          <p:spPr>
            <a:xfrm>
              <a:off x="3868446" y="5322885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9F4614-A18D-6D51-3A7B-EB62E11EE1FA}"/>
              </a:ext>
            </a:extLst>
          </p:cNvPr>
          <p:cNvCxnSpPr>
            <a:cxnSpLocks/>
            <a:stCxn id="22" idx="3"/>
            <a:endCxn id="36" idx="2"/>
          </p:cNvCxnSpPr>
          <p:nvPr/>
        </p:nvCxnSpPr>
        <p:spPr>
          <a:xfrm flipH="1" flipV="1">
            <a:off x="2254303" y="1152649"/>
            <a:ext cx="196284" cy="1493152"/>
          </a:xfrm>
          <a:prstGeom prst="bentConnector4">
            <a:avLst>
              <a:gd name="adj1" fmla="val -58232"/>
              <a:gd name="adj2" fmla="val 867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AA69D-45CB-59EF-A75C-B7486AA2D104}"/>
              </a:ext>
            </a:extLst>
          </p:cNvPr>
          <p:cNvCxnSpPr>
            <a:cxnSpLocks/>
            <a:stCxn id="23" idx="3"/>
            <a:endCxn id="37" idx="2"/>
          </p:cNvCxnSpPr>
          <p:nvPr/>
        </p:nvCxnSpPr>
        <p:spPr>
          <a:xfrm flipV="1">
            <a:off x="2450497" y="1152648"/>
            <a:ext cx="213654" cy="1666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671B31-8E66-C741-1667-B54553B70269}"/>
              </a:ext>
            </a:extLst>
          </p:cNvPr>
          <p:cNvGrpSpPr/>
          <p:nvPr/>
        </p:nvGrpSpPr>
        <p:grpSpPr>
          <a:xfrm>
            <a:off x="2309761" y="5745619"/>
            <a:ext cx="1027111" cy="566140"/>
            <a:chOff x="1541896" y="6031452"/>
            <a:chExt cx="1027111" cy="566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C6D6-3A16-EF6F-2E0D-6F037E9B6783}"/>
                </a:ext>
              </a:extLst>
            </p:cNvPr>
            <p:cNvSpPr/>
            <p:nvPr/>
          </p:nvSpPr>
          <p:spPr>
            <a:xfrm>
              <a:off x="1542076" y="6031454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 V Battery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1DB26-C5C6-9F19-C206-7AC47746B380}"/>
                </a:ext>
              </a:extLst>
            </p:cNvPr>
            <p:cNvSpPr/>
            <p:nvPr/>
          </p:nvSpPr>
          <p:spPr>
            <a:xfrm>
              <a:off x="1541896" y="603145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C909AC-F3B8-DB67-83BF-13CDEBA3022D}"/>
                </a:ext>
              </a:extLst>
            </p:cNvPr>
            <p:cNvSpPr/>
            <p:nvPr/>
          </p:nvSpPr>
          <p:spPr>
            <a:xfrm>
              <a:off x="2400732" y="603145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C38FD57-8695-0D02-BD1A-DBF0102928E6}"/>
              </a:ext>
            </a:extLst>
          </p:cNvPr>
          <p:cNvCxnSpPr>
            <a:cxnSpLocks/>
            <a:stCxn id="25" idx="2"/>
            <a:endCxn id="107" idx="1"/>
          </p:cNvCxnSpPr>
          <p:nvPr/>
        </p:nvCxnSpPr>
        <p:spPr>
          <a:xfrm rot="16200000" flipH="1">
            <a:off x="1492078" y="3182736"/>
            <a:ext cx="2356719" cy="17953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C908F8-02BA-7734-50AC-0747C53E9DC2}"/>
              </a:ext>
            </a:extLst>
          </p:cNvPr>
          <p:cNvCxnSpPr>
            <a:cxnSpLocks/>
            <a:stCxn id="50" idx="1"/>
            <a:endCxn id="103" idx="3"/>
          </p:cNvCxnSpPr>
          <p:nvPr/>
        </p:nvCxnSpPr>
        <p:spPr>
          <a:xfrm rot="10800000" flipV="1">
            <a:off x="1874667" y="5828277"/>
            <a:ext cx="435095" cy="2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ED6D99-5EE7-972A-4678-E443FC11B000}"/>
              </a:ext>
            </a:extLst>
          </p:cNvPr>
          <p:cNvGrpSpPr/>
          <p:nvPr/>
        </p:nvGrpSpPr>
        <p:grpSpPr>
          <a:xfrm>
            <a:off x="848396" y="5748572"/>
            <a:ext cx="1026270" cy="566139"/>
            <a:chOff x="3772401" y="5564036"/>
            <a:chExt cx="1026270" cy="5661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135B45-77EA-95A7-62A8-C3C17B5A6B54}"/>
                </a:ext>
              </a:extLst>
            </p:cNvPr>
            <p:cNvSpPr/>
            <p:nvPr/>
          </p:nvSpPr>
          <p:spPr>
            <a:xfrm>
              <a:off x="3772410" y="5564037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On/Off</a:t>
              </a:r>
              <a:br>
                <a:rPr lang="en-US" sz="1600" dirty="0"/>
              </a:br>
              <a:r>
                <a:rPr lang="en-US" sz="1600" dirty="0"/>
                <a:t>Switch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EF45EF-89A7-59D1-27B3-F115D7656764}"/>
                </a:ext>
              </a:extLst>
            </p:cNvPr>
            <p:cNvSpPr/>
            <p:nvPr/>
          </p:nvSpPr>
          <p:spPr>
            <a:xfrm>
              <a:off x="3772401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222595-5EEF-19C7-2F35-ADFF34F5B3F9}"/>
                </a:ext>
              </a:extLst>
            </p:cNvPr>
            <p:cNvSpPr/>
            <p:nvPr/>
          </p:nvSpPr>
          <p:spPr>
            <a:xfrm>
              <a:off x="4630396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089C9C0-9428-CCAB-0115-0A9B14D526E0}"/>
              </a:ext>
            </a:extLst>
          </p:cNvPr>
          <p:cNvCxnSpPr>
            <a:cxnSpLocks/>
            <a:stCxn id="52" idx="3"/>
            <a:endCxn id="456" idx="2"/>
          </p:cNvCxnSpPr>
          <p:nvPr/>
        </p:nvCxnSpPr>
        <p:spPr>
          <a:xfrm>
            <a:off x="3336872" y="5828276"/>
            <a:ext cx="2060531" cy="370326"/>
          </a:xfrm>
          <a:prstGeom prst="bentConnector4">
            <a:avLst>
              <a:gd name="adj1" fmla="val 8306"/>
              <a:gd name="adj2" fmla="val 1617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07D21E0-3E30-139A-5055-20E3E9A71D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8322" y="2042061"/>
            <a:ext cx="2376019" cy="3396776"/>
          </a:xfrm>
          <a:prstGeom prst="bentConnector4">
            <a:avLst>
              <a:gd name="adj1" fmla="val 74196"/>
              <a:gd name="adj2" fmla="val 1024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1CA2CE4-4239-0E15-7E4E-DA0864AF22D4}"/>
              </a:ext>
            </a:extLst>
          </p:cNvPr>
          <p:cNvCxnSpPr>
            <a:cxnSpLocks/>
            <a:stCxn id="124" idx="2"/>
            <a:endCxn id="129" idx="3"/>
          </p:cNvCxnSpPr>
          <p:nvPr/>
        </p:nvCxnSpPr>
        <p:spPr>
          <a:xfrm rot="16200000" flipH="1">
            <a:off x="3324739" y="3433275"/>
            <a:ext cx="2182547" cy="1120083"/>
          </a:xfrm>
          <a:prstGeom prst="bentConnector4">
            <a:avLst>
              <a:gd name="adj1" fmla="val 48106"/>
              <a:gd name="adj2" fmla="val 1181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556BDAF-838C-8E15-E343-622E14BD278B}"/>
              </a:ext>
            </a:extLst>
          </p:cNvPr>
          <p:cNvCxnSpPr>
            <a:cxnSpLocks/>
            <a:stCxn id="125" idx="2"/>
            <a:endCxn id="108" idx="1"/>
          </p:cNvCxnSpPr>
          <p:nvPr/>
        </p:nvCxnSpPr>
        <p:spPr>
          <a:xfrm rot="5400000">
            <a:off x="2704154" y="3765992"/>
            <a:ext cx="2183918" cy="456021"/>
          </a:xfrm>
          <a:prstGeom prst="bentConnector4">
            <a:avLst>
              <a:gd name="adj1" fmla="val 14573"/>
              <a:gd name="adj2" fmla="val 22903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7BAF438-D61A-782B-0B38-EFD8CCFBBE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2948" y="4416852"/>
            <a:ext cx="1523631" cy="145599"/>
          </a:xfrm>
          <a:prstGeom prst="bentConnector4">
            <a:avLst>
              <a:gd name="adj1" fmla="val 9778"/>
              <a:gd name="adj2" fmla="val 3267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758DDA7-B865-A051-8CD5-8D9AAC8D20D0}"/>
              </a:ext>
            </a:extLst>
          </p:cNvPr>
          <p:cNvCxnSpPr>
            <a:cxnSpLocks/>
            <a:stCxn id="162" idx="1"/>
            <a:endCxn id="110" idx="1"/>
          </p:cNvCxnSpPr>
          <p:nvPr/>
        </p:nvCxnSpPr>
        <p:spPr>
          <a:xfrm rot="10800000" flipV="1">
            <a:off x="3568102" y="3311983"/>
            <a:ext cx="1184954" cy="1601177"/>
          </a:xfrm>
          <a:prstGeom prst="bentConnector3">
            <a:avLst>
              <a:gd name="adj1" fmla="val 135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77110AE-9F31-8319-D801-966C99940F91}"/>
              </a:ext>
            </a:extLst>
          </p:cNvPr>
          <p:cNvGrpSpPr/>
          <p:nvPr/>
        </p:nvGrpSpPr>
        <p:grpSpPr>
          <a:xfrm>
            <a:off x="4746145" y="3229326"/>
            <a:ext cx="1329273" cy="506438"/>
            <a:chOff x="5955782" y="3457637"/>
            <a:chExt cx="1329273" cy="50643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9D53511-255A-2384-6E2F-EB0CF717A32A}"/>
                </a:ext>
              </a:extLst>
            </p:cNvPr>
            <p:cNvGrpSpPr/>
            <p:nvPr/>
          </p:nvGrpSpPr>
          <p:grpSpPr>
            <a:xfrm>
              <a:off x="5955782" y="3457638"/>
              <a:ext cx="1329273" cy="503925"/>
              <a:chOff x="5955782" y="3457638"/>
              <a:chExt cx="1329273" cy="503925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F4C249-69D0-06BB-8D6D-6952EF0C9BE1}"/>
                  </a:ext>
                </a:extLst>
              </p:cNvPr>
              <p:cNvSpPr/>
              <p:nvPr/>
            </p:nvSpPr>
            <p:spPr>
              <a:xfrm>
                <a:off x="5955782" y="3457638"/>
                <a:ext cx="1329273" cy="503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Converter</a:t>
                </a:r>
              </a:p>
              <a:p>
                <a:pPr algn="ctr"/>
                <a:r>
                  <a:rPr lang="en-US" sz="1400" dirty="0"/>
                  <a:t>24V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-&gt;-</a:t>
                </a:r>
                <a:r>
                  <a:rPr lang="en-US" sz="1400" dirty="0"/>
                  <a:t>12V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3FF7821-F77E-3872-86C8-6F3EE9798698}"/>
                  </a:ext>
                </a:extLst>
              </p:cNvPr>
              <p:cNvSpPr/>
              <p:nvPr/>
            </p:nvSpPr>
            <p:spPr>
              <a:xfrm>
                <a:off x="5962693" y="3457638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GND</a:t>
                </a:r>
                <a:endParaRPr lang="en-US" sz="200" u="sng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207F7FA-EAC4-A21B-CABD-A963D71F0171}"/>
                  </a:ext>
                </a:extLst>
              </p:cNvPr>
              <p:cNvSpPr/>
              <p:nvPr/>
            </p:nvSpPr>
            <p:spPr>
              <a:xfrm>
                <a:off x="5956571" y="3796250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24V</a:t>
                </a:r>
                <a:endParaRPr lang="en-US" sz="200" dirty="0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753306-E032-ED5B-46C4-9D385E421130}"/>
                </a:ext>
              </a:extLst>
            </p:cNvPr>
            <p:cNvSpPr/>
            <p:nvPr/>
          </p:nvSpPr>
          <p:spPr>
            <a:xfrm>
              <a:off x="7114242" y="379876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4F8EB3F-81BF-844B-2DCA-98859EB8BE68}"/>
                </a:ext>
              </a:extLst>
            </p:cNvPr>
            <p:cNvSpPr/>
            <p:nvPr/>
          </p:nvSpPr>
          <p:spPr>
            <a:xfrm>
              <a:off x="7114242" y="345763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976E550-911D-58BB-56C8-2D3D3C463C9A}"/>
              </a:ext>
            </a:extLst>
          </p:cNvPr>
          <p:cNvCxnSpPr>
            <a:cxnSpLocks/>
          </p:cNvCxnSpPr>
          <p:nvPr/>
        </p:nvCxnSpPr>
        <p:spPr>
          <a:xfrm>
            <a:off x="6067433" y="3666714"/>
            <a:ext cx="2193288" cy="1902823"/>
          </a:xfrm>
          <a:prstGeom prst="bentConnector4">
            <a:avLst>
              <a:gd name="adj1" fmla="val 7935"/>
              <a:gd name="adj2" fmla="val 1120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3658A83-180F-86CB-8A6A-BD764450A102}"/>
              </a:ext>
            </a:extLst>
          </p:cNvPr>
          <p:cNvCxnSpPr>
            <a:cxnSpLocks/>
            <a:stCxn id="176" idx="3"/>
            <a:endCxn id="83" idx="1"/>
          </p:cNvCxnSpPr>
          <p:nvPr/>
        </p:nvCxnSpPr>
        <p:spPr>
          <a:xfrm>
            <a:off x="6072880" y="3311983"/>
            <a:ext cx="864996" cy="2166964"/>
          </a:xfrm>
          <a:prstGeom prst="bentConnector3">
            <a:avLst>
              <a:gd name="adj1" fmla="val 402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9300BF9-13FD-4504-E788-394A9B28A9D3}"/>
              </a:ext>
            </a:extLst>
          </p:cNvPr>
          <p:cNvCxnSpPr>
            <a:cxnSpLocks/>
            <a:stCxn id="178" idx="2"/>
            <a:endCxn id="87" idx="1"/>
          </p:cNvCxnSpPr>
          <p:nvPr/>
        </p:nvCxnSpPr>
        <p:spPr>
          <a:xfrm rot="5400000">
            <a:off x="6495461" y="3345839"/>
            <a:ext cx="2232685" cy="1347854"/>
          </a:xfrm>
          <a:prstGeom prst="bentConnector4">
            <a:avLst>
              <a:gd name="adj1" fmla="val 11365"/>
              <a:gd name="adj2" fmla="val 1109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001980A7-08A9-0263-B8C4-8A7ACF379F25}"/>
              </a:ext>
            </a:extLst>
          </p:cNvPr>
          <p:cNvCxnSpPr>
            <a:cxnSpLocks/>
            <a:stCxn id="179" idx="2"/>
            <a:endCxn id="151" idx="3"/>
          </p:cNvCxnSpPr>
          <p:nvPr/>
        </p:nvCxnSpPr>
        <p:spPr>
          <a:xfrm rot="16200000" flipH="1">
            <a:off x="7119551" y="3903635"/>
            <a:ext cx="2228323" cy="232841"/>
          </a:xfrm>
          <a:prstGeom prst="bentConnector4">
            <a:avLst>
              <a:gd name="adj1" fmla="val 48145"/>
              <a:gd name="adj2" fmla="val 1818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C70725E-7C4E-22CB-4164-517904E492FC}"/>
              </a:ext>
            </a:extLst>
          </p:cNvPr>
          <p:cNvCxnSpPr>
            <a:cxnSpLocks/>
            <a:stCxn id="197" idx="2"/>
            <a:endCxn id="210" idx="3"/>
          </p:cNvCxnSpPr>
          <p:nvPr/>
        </p:nvCxnSpPr>
        <p:spPr>
          <a:xfrm rot="16200000" flipH="1">
            <a:off x="6422534" y="3036832"/>
            <a:ext cx="2062772" cy="1792944"/>
          </a:xfrm>
          <a:prstGeom prst="bentConnector4">
            <a:avLst>
              <a:gd name="adj1" fmla="val 68519"/>
              <a:gd name="adj2" fmla="val 106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6238CA6-89BE-E1DC-DB22-C4575007D2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7752" y="4013756"/>
            <a:ext cx="2405484" cy="2156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F7F58A3-21DD-DBDC-26EE-9E7356C881E8}"/>
              </a:ext>
            </a:extLst>
          </p:cNvPr>
          <p:cNvGrpSpPr/>
          <p:nvPr/>
        </p:nvGrpSpPr>
        <p:grpSpPr>
          <a:xfrm>
            <a:off x="7690489" y="4431751"/>
            <a:ext cx="660728" cy="1129851"/>
            <a:chOff x="8118042" y="4410355"/>
            <a:chExt cx="660728" cy="112985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F30A1B-CB22-560B-AAA5-138CE3C48859}"/>
                </a:ext>
              </a:extLst>
            </p:cNvPr>
            <p:cNvSpPr/>
            <p:nvPr/>
          </p:nvSpPr>
          <p:spPr>
            <a:xfrm>
              <a:off x="8118042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12V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6E9CA2-3F72-69F0-8C55-F6B198E3FCDD}"/>
                </a:ext>
              </a:extLst>
            </p:cNvPr>
            <p:cNvSpPr/>
            <p:nvPr/>
          </p:nvSpPr>
          <p:spPr>
            <a:xfrm>
              <a:off x="8609497" y="519969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44D359-F245-5C69-8846-CAF940F21372}"/>
                </a:ext>
              </a:extLst>
            </p:cNvPr>
            <p:cNvSpPr/>
            <p:nvPr/>
          </p:nvSpPr>
          <p:spPr>
            <a:xfrm>
              <a:off x="8609583" y="536922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9BB38BB-251D-C0DF-58BA-F8B6AF7DFD1C}"/>
                </a:ext>
              </a:extLst>
            </p:cNvPr>
            <p:cNvSpPr/>
            <p:nvPr/>
          </p:nvSpPr>
          <p:spPr>
            <a:xfrm>
              <a:off x="8609411" y="503016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A60741A-A191-AA86-D9A6-0284CAA07D29}"/>
                </a:ext>
              </a:extLst>
            </p:cNvPr>
            <p:cNvSpPr/>
            <p:nvPr/>
          </p:nvSpPr>
          <p:spPr>
            <a:xfrm>
              <a:off x="8609670" y="486063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7EBF825-4884-C903-D243-14F042D16709}"/>
              </a:ext>
            </a:extLst>
          </p:cNvPr>
          <p:cNvCxnSpPr>
            <a:cxnSpLocks/>
            <a:stCxn id="215" idx="1"/>
            <a:endCxn id="80" idx="1"/>
          </p:cNvCxnSpPr>
          <p:nvPr/>
        </p:nvCxnSpPr>
        <p:spPr>
          <a:xfrm rot="10800000" flipV="1">
            <a:off x="6937961" y="3315422"/>
            <a:ext cx="1593489" cy="1649267"/>
          </a:xfrm>
          <a:prstGeom prst="bentConnector3">
            <a:avLst>
              <a:gd name="adj1" fmla="val 1050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EB4F618-0DF7-C9F1-204E-1C3660C5C38B}"/>
              </a:ext>
            </a:extLst>
          </p:cNvPr>
          <p:cNvGrpSpPr/>
          <p:nvPr/>
        </p:nvGrpSpPr>
        <p:grpSpPr>
          <a:xfrm>
            <a:off x="8521490" y="3232766"/>
            <a:ext cx="1329810" cy="503925"/>
            <a:chOff x="8660677" y="2934391"/>
            <a:chExt cx="1329810" cy="503925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7CC00D-5EB6-A12E-F6D7-834EFF629B57}"/>
                </a:ext>
              </a:extLst>
            </p:cNvPr>
            <p:cNvSpPr/>
            <p:nvPr/>
          </p:nvSpPr>
          <p:spPr>
            <a:xfrm>
              <a:off x="8660677" y="2934391"/>
              <a:ext cx="1329273" cy="503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12V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5V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9AAD00B-0FC4-65F7-69CF-95984A3EBEA8}"/>
                </a:ext>
              </a:extLst>
            </p:cNvPr>
            <p:cNvSpPr/>
            <p:nvPr/>
          </p:nvSpPr>
          <p:spPr>
            <a:xfrm>
              <a:off x="8670636" y="293439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896ED2-7ED0-30F8-DFD2-CA4F43375F29}"/>
                </a:ext>
              </a:extLst>
            </p:cNvPr>
            <p:cNvSpPr/>
            <p:nvPr/>
          </p:nvSpPr>
          <p:spPr>
            <a:xfrm>
              <a:off x="8664514" y="327300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D51EE3-FE71-0913-EFB7-9628FB698518}"/>
                </a:ext>
              </a:extLst>
            </p:cNvPr>
            <p:cNvSpPr/>
            <p:nvPr/>
          </p:nvSpPr>
          <p:spPr>
            <a:xfrm>
              <a:off x="9822212" y="293439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5C273AE-3015-09F4-3DDA-D024880796A5}"/>
                </a:ext>
              </a:extLst>
            </p:cNvPr>
            <p:cNvSpPr/>
            <p:nvPr/>
          </p:nvSpPr>
          <p:spPr>
            <a:xfrm>
              <a:off x="9816090" y="327300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5V</a:t>
              </a:r>
              <a:endParaRPr lang="en-US" sz="200" dirty="0"/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98AE26B-D94B-3417-E556-7A48C6629B9D}"/>
              </a:ext>
            </a:extLst>
          </p:cNvPr>
          <p:cNvCxnSpPr>
            <a:cxnSpLocks/>
            <a:stCxn id="216" idx="2"/>
            <a:endCxn id="147" idx="3"/>
          </p:cNvCxnSpPr>
          <p:nvPr/>
        </p:nvCxnSpPr>
        <p:spPr>
          <a:xfrm rot="5400000">
            <a:off x="7696315" y="4390595"/>
            <a:ext cx="1567055" cy="25924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4E20F5B-E8CD-E8E1-12F0-4BBEA0ABFD8C}"/>
              </a:ext>
            </a:extLst>
          </p:cNvPr>
          <p:cNvCxnSpPr>
            <a:cxnSpLocks/>
            <a:stCxn id="91" idx="1"/>
            <a:endCxn id="217" idx="3"/>
          </p:cNvCxnSpPr>
          <p:nvPr/>
        </p:nvCxnSpPr>
        <p:spPr>
          <a:xfrm rot="10800000">
            <a:off x="9851301" y="3315423"/>
            <a:ext cx="279895" cy="2142128"/>
          </a:xfrm>
          <a:prstGeom prst="bentConnector3">
            <a:avLst>
              <a:gd name="adj1" fmla="val 666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AEA2507-B87D-9FE4-E25C-0FF31BB44AD8}"/>
              </a:ext>
            </a:extLst>
          </p:cNvPr>
          <p:cNvCxnSpPr>
            <a:cxnSpLocks/>
            <a:stCxn id="228" idx="2"/>
            <a:endCxn id="243" idx="3"/>
          </p:cNvCxnSpPr>
          <p:nvPr/>
        </p:nvCxnSpPr>
        <p:spPr>
          <a:xfrm rot="16200000" flipH="1">
            <a:off x="9778673" y="3143751"/>
            <a:ext cx="2201316" cy="1729553"/>
          </a:xfrm>
          <a:prstGeom prst="bentConnector4">
            <a:avLst>
              <a:gd name="adj1" fmla="val 8762"/>
              <a:gd name="adj2" fmla="val 1063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9D8BC85-7760-1280-456C-FF61F34069E2}"/>
              </a:ext>
            </a:extLst>
          </p:cNvPr>
          <p:cNvGrpSpPr/>
          <p:nvPr/>
        </p:nvGrpSpPr>
        <p:grpSpPr>
          <a:xfrm>
            <a:off x="11084464" y="4410355"/>
            <a:ext cx="660728" cy="1129851"/>
            <a:chOff x="11084464" y="4410355"/>
            <a:chExt cx="660728" cy="1129851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78A1569-6472-AE47-FA08-A93C07915896}"/>
                </a:ext>
              </a:extLst>
            </p:cNvPr>
            <p:cNvSpPr/>
            <p:nvPr/>
          </p:nvSpPr>
          <p:spPr>
            <a:xfrm>
              <a:off x="11084464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31CA2F-FE9F-A9DB-DAE0-D1933EA6D964}"/>
                </a:ext>
              </a:extLst>
            </p:cNvPr>
            <p:cNvSpPr/>
            <p:nvPr/>
          </p:nvSpPr>
          <p:spPr>
            <a:xfrm>
              <a:off x="11575833" y="519806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6CCBE4D-7FF4-ED20-114F-4CD7CB58B9C2}"/>
                </a:ext>
              </a:extLst>
            </p:cNvPr>
            <p:cNvSpPr/>
            <p:nvPr/>
          </p:nvSpPr>
          <p:spPr>
            <a:xfrm>
              <a:off x="11575833" y="536922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6375A65-13C9-29F3-4AAE-31170C88A151}"/>
                </a:ext>
              </a:extLst>
            </p:cNvPr>
            <p:cNvSpPr/>
            <p:nvPr/>
          </p:nvSpPr>
          <p:spPr>
            <a:xfrm>
              <a:off x="11575833" y="502652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54A53EC-1BBD-9250-E931-C69EBF1AD2F7}"/>
              </a:ext>
            </a:extLst>
          </p:cNvPr>
          <p:cNvCxnSpPr>
            <a:cxnSpLocks/>
            <a:stCxn id="218" idx="2"/>
            <a:endCxn id="241" idx="3"/>
          </p:cNvCxnSpPr>
          <p:nvPr/>
        </p:nvCxnSpPr>
        <p:spPr>
          <a:xfrm rot="16200000" flipH="1">
            <a:off x="9894980" y="3602751"/>
            <a:ext cx="1715188" cy="1983067"/>
          </a:xfrm>
          <a:prstGeom prst="bentConnector4">
            <a:avLst>
              <a:gd name="adj1" fmla="val 113096"/>
              <a:gd name="adj2" fmla="val 110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EAD86638-DF32-1A80-63F0-0A02A4BAD4BD}"/>
              </a:ext>
            </a:extLst>
          </p:cNvPr>
          <p:cNvCxnSpPr>
            <a:cxnSpLocks/>
            <a:stCxn id="97" idx="1"/>
            <a:endCxn id="227" idx="2"/>
          </p:cNvCxnSpPr>
          <p:nvPr/>
        </p:nvCxnSpPr>
        <p:spPr>
          <a:xfrm rot="10800000" flipH="1">
            <a:off x="10131195" y="2909403"/>
            <a:ext cx="66552" cy="2377534"/>
          </a:xfrm>
          <a:prstGeom prst="bentConnector4">
            <a:avLst>
              <a:gd name="adj1" fmla="val -184466"/>
              <a:gd name="adj2" fmla="val 82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7DE8F34-972E-5A82-D3D4-11BA259D5CEE}"/>
              </a:ext>
            </a:extLst>
          </p:cNvPr>
          <p:cNvSpPr/>
          <p:nvPr/>
        </p:nvSpPr>
        <p:spPr>
          <a:xfrm>
            <a:off x="3167529" y="273549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M1A</a:t>
            </a:r>
            <a:endParaRPr lang="en-US" sz="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3CF27A-2E00-EFDE-739A-4563232DEBDF}"/>
              </a:ext>
            </a:extLst>
          </p:cNvPr>
          <p:cNvSpPr/>
          <p:nvPr/>
        </p:nvSpPr>
        <p:spPr>
          <a:xfrm>
            <a:off x="3168148" y="2558745"/>
            <a:ext cx="168275" cy="165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M1B</a:t>
            </a:r>
            <a:endParaRPr lang="en-US" sz="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F1F12-8A33-9057-50CD-DA967DA1FE8D}"/>
              </a:ext>
            </a:extLst>
          </p:cNvPr>
          <p:cNvGrpSpPr/>
          <p:nvPr/>
        </p:nvGrpSpPr>
        <p:grpSpPr>
          <a:xfrm>
            <a:off x="3410609" y="342040"/>
            <a:ext cx="914400" cy="914400"/>
            <a:chOff x="442086" y="4683336"/>
            <a:chExt cx="914400" cy="914400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BEF01C-5996-FCDD-09BF-D15C6327D300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 Motor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58A2581-FADD-E0B9-CFE7-97102B1D63CF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02EF86E-C625-CB49-FAA8-82C9CBEAE36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49158B5-B3EE-8507-0048-29444CF2B53F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5400000">
            <a:off x="2579371" y="1735062"/>
            <a:ext cx="1671247" cy="494930"/>
          </a:xfrm>
          <a:prstGeom prst="bentConnector4">
            <a:avLst>
              <a:gd name="adj1" fmla="val 7703"/>
              <a:gd name="adj2" fmla="val 1461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64529470-8580-4A50-9F19-F076B6716026}"/>
              </a:ext>
            </a:extLst>
          </p:cNvPr>
          <p:cNvCxnSpPr>
            <a:cxnSpLocks/>
            <a:stCxn id="261" idx="1"/>
            <a:endCxn id="265" idx="2"/>
          </p:cNvCxnSpPr>
          <p:nvPr/>
        </p:nvCxnSpPr>
        <p:spPr>
          <a:xfrm rot="10800000" flipH="1">
            <a:off x="3168147" y="1146904"/>
            <a:ext cx="904159" cy="1494499"/>
          </a:xfrm>
          <a:prstGeom prst="bentConnector4">
            <a:avLst>
              <a:gd name="adj1" fmla="val -13300"/>
              <a:gd name="adj2" fmla="val 864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45D804F-272D-DE14-70B7-0B856A9D1EFD}"/>
              </a:ext>
            </a:extLst>
          </p:cNvPr>
          <p:cNvCxnSpPr>
            <a:cxnSpLocks/>
            <a:stCxn id="100" idx="1"/>
            <a:endCxn id="67" idx="2"/>
          </p:cNvCxnSpPr>
          <p:nvPr/>
        </p:nvCxnSpPr>
        <p:spPr>
          <a:xfrm rot="10800000" flipH="1">
            <a:off x="848396" y="5511831"/>
            <a:ext cx="4043522" cy="319399"/>
          </a:xfrm>
          <a:prstGeom prst="bentConnector4">
            <a:avLst>
              <a:gd name="adj1" fmla="val -5653"/>
              <a:gd name="adj2" fmla="val 56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87A2822-2EAB-93C8-D206-C1BB9669059D}"/>
              </a:ext>
            </a:extLst>
          </p:cNvPr>
          <p:cNvGrpSpPr/>
          <p:nvPr/>
        </p:nvGrpSpPr>
        <p:grpSpPr>
          <a:xfrm>
            <a:off x="4318713" y="4379269"/>
            <a:ext cx="658368" cy="1133856"/>
            <a:chOff x="4343438" y="4400448"/>
            <a:chExt cx="658368" cy="11338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D24C71-7550-F2FE-E367-B2D7CA811C1F}"/>
                </a:ext>
              </a:extLst>
            </p:cNvPr>
            <p:cNvSpPr/>
            <p:nvPr/>
          </p:nvSpPr>
          <p:spPr>
            <a:xfrm>
              <a:off x="4343438" y="4400448"/>
              <a:ext cx="658368" cy="11338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593326-E675-F658-FF52-7C5D2D5DDBA1}"/>
                </a:ext>
              </a:extLst>
            </p:cNvPr>
            <p:cNvSpPr/>
            <p:nvPr/>
          </p:nvSpPr>
          <p:spPr>
            <a:xfrm>
              <a:off x="4831715" y="485082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2B21CF-A129-63AA-E47F-0924C2E639FD}"/>
                </a:ext>
              </a:extLst>
            </p:cNvPr>
            <p:cNvSpPr/>
            <p:nvPr/>
          </p:nvSpPr>
          <p:spPr>
            <a:xfrm>
              <a:off x="4833121" y="51954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AA9AC6A-42DC-6535-F996-BD14B77DC7C6}"/>
                </a:ext>
              </a:extLst>
            </p:cNvPr>
            <p:cNvSpPr/>
            <p:nvPr/>
          </p:nvSpPr>
          <p:spPr>
            <a:xfrm>
              <a:off x="4832504" y="502311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9B229F-344E-F951-B102-8DBB113C4470}"/>
                </a:ext>
              </a:extLst>
            </p:cNvPr>
            <p:cNvSpPr/>
            <p:nvPr/>
          </p:nvSpPr>
          <p:spPr>
            <a:xfrm>
              <a:off x="4832505" y="536769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D036614-F634-8C19-B3DE-FCA1A048FDEE}"/>
              </a:ext>
            </a:extLst>
          </p:cNvPr>
          <p:cNvGrpSpPr/>
          <p:nvPr/>
        </p:nvGrpSpPr>
        <p:grpSpPr>
          <a:xfrm>
            <a:off x="10705884" y="1918168"/>
            <a:ext cx="1033565" cy="987352"/>
            <a:chOff x="10571103" y="1892029"/>
            <a:chExt cx="1033565" cy="987352"/>
          </a:xfrm>
          <a:solidFill>
            <a:schemeClr val="accent6"/>
          </a:solidFill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EB8961F-7308-4A25-DEED-3DA158878A60}"/>
                </a:ext>
              </a:extLst>
            </p:cNvPr>
            <p:cNvSpPr/>
            <p:nvPr/>
          </p:nvSpPr>
          <p:spPr>
            <a:xfrm>
              <a:off x="10571103" y="1892029"/>
              <a:ext cx="1033565" cy="987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Dome LED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8BD8FAE-F08B-CCC6-8980-FE38450E6F03}"/>
                </a:ext>
              </a:extLst>
            </p:cNvPr>
            <p:cNvSpPr/>
            <p:nvPr/>
          </p:nvSpPr>
          <p:spPr>
            <a:xfrm>
              <a:off x="11111046" y="2713733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EEBEAF3-761A-FD70-886C-9B27E9F68617}"/>
                </a:ext>
              </a:extLst>
            </p:cNvPr>
            <p:cNvSpPr/>
            <p:nvPr/>
          </p:nvSpPr>
          <p:spPr>
            <a:xfrm>
              <a:off x="10942771" y="271351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</p:grp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1BED-3910-96F8-7E2B-418ED57084D4}"/>
              </a:ext>
            </a:extLst>
          </p:cNvPr>
          <p:cNvCxnSpPr>
            <a:cxnSpLocks/>
            <a:stCxn id="294" idx="2"/>
            <a:endCxn id="239" idx="3"/>
          </p:cNvCxnSpPr>
          <p:nvPr/>
        </p:nvCxnSpPr>
        <p:spPr>
          <a:xfrm rot="16200000" flipH="1">
            <a:off x="10265024" y="3801633"/>
            <a:ext cx="2375751" cy="582418"/>
          </a:xfrm>
          <a:prstGeom prst="bentConnector4">
            <a:avLst>
              <a:gd name="adj1" fmla="val 3827"/>
              <a:gd name="adj2" fmla="val 13515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3A663FE-2249-6DDB-F51E-44C923A730EE}"/>
              </a:ext>
            </a:extLst>
          </p:cNvPr>
          <p:cNvCxnSpPr>
            <a:cxnSpLocks/>
            <a:stCxn id="99" idx="1"/>
            <a:endCxn id="293" idx="2"/>
          </p:cNvCxnSpPr>
          <p:nvPr/>
        </p:nvCxnSpPr>
        <p:spPr>
          <a:xfrm rot="10800000" flipH="1">
            <a:off x="10131195" y="2905186"/>
            <a:ext cx="1198770" cy="2212869"/>
          </a:xfrm>
          <a:prstGeom prst="bentConnector4">
            <a:avLst>
              <a:gd name="adj1" fmla="val -4944"/>
              <a:gd name="adj2" fmla="val 775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7473CE6-2652-4B69-F089-F8239F4A8753}"/>
              </a:ext>
            </a:extLst>
          </p:cNvPr>
          <p:cNvCxnSpPr>
            <a:stCxn id="341" idx="0"/>
            <a:endCxn id="342" idx="0"/>
          </p:cNvCxnSpPr>
          <p:nvPr/>
        </p:nvCxnSpPr>
        <p:spPr>
          <a:xfrm rot="16200000" flipH="1">
            <a:off x="8460225" y="-89523"/>
            <a:ext cx="505906" cy="3523345"/>
          </a:xfrm>
          <a:prstGeom prst="bentConnector3">
            <a:avLst>
              <a:gd name="adj1" fmla="val -17886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A03BEF0-4820-7F80-37F5-0E065C5CC14E}"/>
              </a:ext>
            </a:extLst>
          </p:cNvPr>
          <p:cNvGrpSpPr/>
          <p:nvPr/>
        </p:nvGrpSpPr>
        <p:grpSpPr>
          <a:xfrm>
            <a:off x="922211" y="1419105"/>
            <a:ext cx="1530633" cy="1482939"/>
            <a:chOff x="922211" y="1419105"/>
            <a:chExt cx="1530633" cy="14829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6473F8-AD9F-798C-3682-0BAC4C17496B}"/>
                </a:ext>
              </a:extLst>
            </p:cNvPr>
            <p:cNvGrpSpPr/>
            <p:nvPr/>
          </p:nvGrpSpPr>
          <p:grpSpPr>
            <a:xfrm>
              <a:off x="922211" y="1419105"/>
              <a:ext cx="1530633" cy="1482939"/>
              <a:chOff x="1558726" y="3657599"/>
              <a:chExt cx="1530633" cy="1482939"/>
            </a:xfrm>
            <a:solidFill>
              <a:schemeClr val="accent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38399B-EECA-1713-0A32-D72B96F370D7}"/>
                  </a:ext>
                </a:extLst>
              </p:cNvPr>
              <p:cNvSpPr/>
              <p:nvPr/>
            </p:nvSpPr>
            <p:spPr>
              <a:xfrm>
                <a:off x="1559042" y="3657599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Sabretooth motor 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(foot drives)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D0DDB9-A905-1876-C0FF-DB71D203286A}"/>
                  </a:ext>
                </a:extLst>
              </p:cNvPr>
              <p:cNvSpPr/>
              <p:nvPr/>
            </p:nvSpPr>
            <p:spPr>
              <a:xfrm>
                <a:off x="1558726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M1A</a:t>
                </a:r>
                <a:endParaRPr lang="en-US" sz="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D491AD-2459-7F50-8586-416460599A9B}"/>
                  </a:ext>
                </a:extLst>
              </p:cNvPr>
              <p:cNvSpPr/>
              <p:nvPr/>
            </p:nvSpPr>
            <p:spPr>
              <a:xfrm>
                <a:off x="1559718" y="4814888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M1B</a:t>
                </a:r>
                <a:endParaRPr lang="en-US" sz="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0138B-9617-661E-FF16-CDD207D93BA5}"/>
                  </a:ext>
                </a:extLst>
              </p:cNvPr>
              <p:cNvSpPr/>
              <p:nvPr/>
            </p:nvSpPr>
            <p:spPr>
              <a:xfrm>
                <a:off x="2918827" y="480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M2A</a:t>
                </a:r>
                <a:endParaRPr lang="en-US" sz="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26DF5-9F91-9967-F811-69A78EC2305F}"/>
                  </a:ext>
                </a:extLst>
              </p:cNvPr>
              <p:cNvSpPr/>
              <p:nvPr/>
            </p:nvSpPr>
            <p:spPr>
              <a:xfrm>
                <a:off x="2918737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M2B</a:t>
                </a:r>
                <a:endParaRPr lang="en-US" sz="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DE74E9-E75F-1963-C53E-D59BC50EA87C}"/>
                  </a:ext>
                </a:extLst>
              </p:cNvPr>
              <p:cNvSpPr/>
              <p:nvPr/>
            </p:nvSpPr>
            <p:spPr>
              <a:xfrm>
                <a:off x="2156997" y="497522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8241A-37C5-317B-9883-E3C8FFDA589A}"/>
                  </a:ext>
                </a:extLst>
              </p:cNvPr>
              <p:cNvSpPr/>
              <p:nvPr/>
            </p:nvSpPr>
            <p:spPr>
              <a:xfrm>
                <a:off x="2325149" y="4975223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5C301A5-D2FE-9BC2-820E-3B074FC4DD6F}"/>
                </a:ext>
              </a:extLst>
            </p:cNvPr>
            <p:cNvSpPr/>
            <p:nvPr/>
          </p:nvSpPr>
          <p:spPr>
            <a:xfrm>
              <a:off x="2282480" y="1419593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D142D6E-7BC8-044F-EFDF-01D2621569CB}"/>
                </a:ext>
              </a:extLst>
            </p:cNvPr>
            <p:cNvSpPr/>
            <p:nvPr/>
          </p:nvSpPr>
          <p:spPr>
            <a:xfrm>
              <a:off x="2282480" y="1585707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85A32B9-B541-DC64-4B43-CF0F810D3578}"/>
              </a:ext>
            </a:extLst>
          </p:cNvPr>
          <p:cNvCxnSpPr>
            <a:cxnSpLocks/>
            <a:endCxn id="352" idx="3"/>
          </p:cNvCxnSpPr>
          <p:nvPr/>
        </p:nvCxnSpPr>
        <p:spPr>
          <a:xfrm rot="10800000">
            <a:off x="2450756" y="1668364"/>
            <a:ext cx="1952853" cy="1470034"/>
          </a:xfrm>
          <a:prstGeom prst="bentConnector3">
            <a:avLst>
              <a:gd name="adj1" fmla="val 8446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2CA54C76-22F0-A823-B09A-5CA6CEA34806}"/>
              </a:ext>
            </a:extLst>
          </p:cNvPr>
          <p:cNvCxnSpPr>
            <a:cxnSpLocks/>
          </p:cNvCxnSpPr>
          <p:nvPr/>
        </p:nvCxnSpPr>
        <p:spPr>
          <a:xfrm rot="10800000">
            <a:off x="2450484" y="1510001"/>
            <a:ext cx="1929052" cy="1535037"/>
          </a:xfrm>
          <a:prstGeom prst="bentConnector3">
            <a:avLst>
              <a:gd name="adj1" fmla="val 7940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60AE79D7-F695-94C5-A19E-7A3B9D0BC18E}"/>
              </a:ext>
            </a:extLst>
          </p:cNvPr>
          <p:cNvCxnSpPr>
            <a:stCxn id="346" idx="1"/>
            <a:endCxn id="350" idx="3"/>
          </p:cNvCxnSpPr>
          <p:nvPr/>
        </p:nvCxnSpPr>
        <p:spPr>
          <a:xfrm rot="10800000" flipV="1">
            <a:off x="4693832" y="1666966"/>
            <a:ext cx="1162691" cy="1398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B942AD1-E513-F30E-1B2A-CC6B9A256AB1}"/>
              </a:ext>
            </a:extLst>
          </p:cNvPr>
          <p:cNvCxnSpPr>
            <a:stCxn id="345" idx="1"/>
            <a:endCxn id="349" idx="3"/>
          </p:cNvCxnSpPr>
          <p:nvPr/>
        </p:nvCxnSpPr>
        <p:spPr>
          <a:xfrm rot="10800000" flipV="1">
            <a:off x="4693832" y="1500851"/>
            <a:ext cx="1162690" cy="139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3491169-6660-6682-B3E3-885676D3772C}"/>
              </a:ext>
            </a:extLst>
          </p:cNvPr>
          <p:cNvGrpSpPr/>
          <p:nvPr/>
        </p:nvGrpSpPr>
        <p:grpSpPr>
          <a:xfrm>
            <a:off x="9524674" y="1918168"/>
            <a:ext cx="1034314" cy="991235"/>
            <a:chOff x="9524674" y="1918168"/>
            <a:chExt cx="1034314" cy="991235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C27C1D0-E017-9D6A-9120-FC5244B4CA8A}"/>
                </a:ext>
              </a:extLst>
            </p:cNvPr>
            <p:cNvGrpSpPr/>
            <p:nvPr/>
          </p:nvGrpSpPr>
          <p:grpSpPr>
            <a:xfrm>
              <a:off x="9525423" y="1918168"/>
              <a:ext cx="1033565" cy="991235"/>
              <a:chOff x="10571103" y="1892029"/>
              <a:chExt cx="1033565" cy="991235"/>
            </a:xfrm>
            <a:solidFill>
              <a:schemeClr val="accent6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8BA325-6465-0990-79A9-FD20D06AC4BB}"/>
                  </a:ext>
                </a:extLst>
              </p:cNvPr>
              <p:cNvSpPr/>
              <p:nvPr/>
            </p:nvSpPr>
            <p:spPr>
              <a:xfrm>
                <a:off x="10571103" y="1892029"/>
                <a:ext cx="1033565" cy="9873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MP3 Trigger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3A75F53-EBE9-8DB6-184F-643EC81470EF}"/>
                  </a:ext>
                </a:extLst>
              </p:cNvPr>
              <p:cNvSpPr/>
              <p:nvPr/>
            </p:nvSpPr>
            <p:spPr>
              <a:xfrm>
                <a:off x="11159289" y="2717951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GND</a:t>
                </a:r>
                <a:endParaRPr lang="en-US" sz="200" u="sng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FF5DDA-BA30-711D-3A0A-552B99611C0D}"/>
                  </a:ext>
                </a:extLst>
              </p:cNvPr>
              <p:cNvSpPr/>
              <p:nvPr/>
            </p:nvSpPr>
            <p:spPr>
              <a:xfrm>
                <a:off x="10976097" y="271641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VCC</a:t>
                </a:r>
                <a:endParaRPr lang="en-US" sz="200" dirty="0"/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A6F09B2-64FF-BF1E-1CCD-B1206086B4B1}"/>
                </a:ext>
              </a:extLst>
            </p:cNvPr>
            <p:cNvSpPr/>
            <p:nvPr/>
          </p:nvSpPr>
          <p:spPr>
            <a:xfrm>
              <a:off x="10390713" y="1925102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RX</a:t>
              </a:r>
              <a:endParaRPr lang="en-US" sz="200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0517-15AE-C1DA-5B1D-9DA949B97FDB}"/>
                </a:ext>
              </a:extLst>
            </p:cNvPr>
            <p:cNvSpPr/>
            <p:nvPr/>
          </p:nvSpPr>
          <p:spPr>
            <a:xfrm>
              <a:off x="9524674" y="1921218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23D99B0-EFE9-F959-AF81-EB4ADD361B25}"/>
              </a:ext>
            </a:extLst>
          </p:cNvPr>
          <p:cNvCxnSpPr>
            <a:stCxn id="362" idx="3"/>
            <a:endCxn id="364" idx="1"/>
          </p:cNvCxnSpPr>
          <p:nvPr/>
        </p:nvCxnSpPr>
        <p:spPr>
          <a:xfrm>
            <a:off x="8793597" y="1999128"/>
            <a:ext cx="731077" cy="4747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9243F7DE-D260-7DA7-7ECC-E2A66950E09A}"/>
              </a:ext>
            </a:extLst>
          </p:cNvPr>
          <p:cNvGrpSpPr/>
          <p:nvPr/>
        </p:nvGrpSpPr>
        <p:grpSpPr>
          <a:xfrm>
            <a:off x="7592037" y="1916471"/>
            <a:ext cx="1211518" cy="989424"/>
            <a:chOff x="7592037" y="1916471"/>
            <a:chExt cx="1211518" cy="9894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6792B-4077-97A3-8745-D2972D2CFC58}"/>
                </a:ext>
              </a:extLst>
            </p:cNvPr>
            <p:cNvSpPr/>
            <p:nvPr/>
          </p:nvSpPr>
          <p:spPr>
            <a:xfrm>
              <a:off x="7592037" y="1917125"/>
              <a:ext cx="1211518" cy="9875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42F495-06D3-FA13-3F3E-28F6FD95E034}"/>
                </a:ext>
              </a:extLst>
            </p:cNvPr>
            <p:cNvSpPr/>
            <p:nvPr/>
          </p:nvSpPr>
          <p:spPr>
            <a:xfrm>
              <a:off x="8201592" y="273811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42478D5-740A-D594-2E3F-3C7A18D200F4}"/>
                </a:ext>
              </a:extLst>
            </p:cNvPr>
            <p:cNvSpPr/>
            <p:nvPr/>
          </p:nvSpPr>
          <p:spPr>
            <a:xfrm>
              <a:off x="8033154" y="274058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C7EC0E8-D6C7-4EB6-6B2A-CB1EFDC9F79F}"/>
                </a:ext>
              </a:extLst>
            </p:cNvPr>
            <p:cNvSpPr/>
            <p:nvPr/>
          </p:nvSpPr>
          <p:spPr>
            <a:xfrm>
              <a:off x="8393676" y="1916471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D868FD4-7B56-F8A9-09FA-89BB61AABE46}"/>
                </a:ext>
              </a:extLst>
            </p:cNvPr>
            <p:cNvSpPr/>
            <p:nvPr/>
          </p:nvSpPr>
          <p:spPr>
            <a:xfrm>
              <a:off x="777449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584B333-A1E6-DF4A-7882-EE4AF3189730}"/>
                </a:ext>
              </a:extLst>
            </p:cNvPr>
            <p:cNvSpPr/>
            <p:nvPr/>
          </p:nvSpPr>
          <p:spPr>
            <a:xfrm>
              <a:off x="795143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1B0438F-5A4D-293A-CCDB-42E40E105D54}"/>
                </a:ext>
              </a:extLst>
            </p:cNvPr>
            <p:cNvSpPr/>
            <p:nvPr/>
          </p:nvSpPr>
          <p:spPr>
            <a:xfrm>
              <a:off x="8108683" y="1918168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R-</a:t>
              </a:r>
              <a:endParaRPr lang="en-US" sz="200" u="sng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6597444-9D09-1F17-DF64-ADD2DAF62B66}"/>
                </a:ext>
              </a:extLst>
            </p:cNvPr>
            <p:cNvSpPr/>
            <p:nvPr/>
          </p:nvSpPr>
          <p:spPr>
            <a:xfrm>
              <a:off x="7598605" y="1918168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L+</a:t>
              </a:r>
              <a:endParaRPr lang="en-US" sz="200" u="sng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8A38B90-4DBF-3309-2B89-BAC62F6A7759}"/>
                </a:ext>
              </a:extLst>
            </p:cNvPr>
            <p:cNvSpPr/>
            <p:nvPr/>
          </p:nvSpPr>
          <p:spPr>
            <a:xfrm>
              <a:off x="7775545" y="1918168"/>
              <a:ext cx="168275" cy="16531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L-</a:t>
              </a:r>
              <a:endParaRPr lang="en-US" sz="200" u="sng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C54F2B8-4669-C4CA-BA40-359DB859D09C}"/>
                </a:ext>
              </a:extLst>
            </p:cNvPr>
            <p:cNvSpPr/>
            <p:nvPr/>
          </p:nvSpPr>
          <p:spPr>
            <a:xfrm>
              <a:off x="7953635" y="191816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R+</a:t>
              </a:r>
              <a:endParaRPr lang="en-US" sz="200" u="sng" dirty="0"/>
            </a:p>
          </p:txBody>
        </p:sp>
      </p:grpSp>
      <p:sp>
        <p:nvSpPr>
          <p:cNvPr id="388" name="Flowchart: Manual Operation 387">
            <a:extLst>
              <a:ext uri="{FF2B5EF4-FFF2-40B4-BE49-F238E27FC236}">
                <a16:creationId xmlns:a16="http://schemas.microsoft.com/office/drawing/2014/main" id="{DCCA0A7A-1FE4-A2F3-708F-506185493527}"/>
              </a:ext>
            </a:extLst>
          </p:cNvPr>
          <p:cNvSpPr/>
          <p:nvPr/>
        </p:nvSpPr>
        <p:spPr>
          <a:xfrm rot="16200000">
            <a:off x="6847698" y="290185"/>
            <a:ext cx="1027424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/>
              <a:t>Left Speaker</a:t>
            </a:r>
            <a:endParaRPr lang="en-US" sz="6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117D3D2-F574-C882-1F88-17CC4B23234F}"/>
              </a:ext>
            </a:extLst>
          </p:cNvPr>
          <p:cNvSpPr/>
          <p:nvPr/>
        </p:nvSpPr>
        <p:spPr>
          <a:xfrm>
            <a:off x="7641460" y="439332"/>
            <a:ext cx="168275" cy="16531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L+</a:t>
            </a:r>
            <a:endParaRPr lang="en-US" sz="200" u="sng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36221EB-B558-9CCE-1989-4E0429C54A3C}"/>
              </a:ext>
            </a:extLst>
          </p:cNvPr>
          <p:cNvSpPr/>
          <p:nvPr/>
        </p:nvSpPr>
        <p:spPr>
          <a:xfrm>
            <a:off x="7641460" y="595379"/>
            <a:ext cx="168275" cy="1653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L-</a:t>
            </a:r>
            <a:endParaRPr lang="en-US" sz="200" u="sng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74E04E6-5C32-1919-6F40-9CD3B2C623DA}"/>
              </a:ext>
            </a:extLst>
          </p:cNvPr>
          <p:cNvSpPr/>
          <p:nvPr/>
        </p:nvSpPr>
        <p:spPr>
          <a:xfrm>
            <a:off x="8159805" y="439332"/>
            <a:ext cx="168275" cy="165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R+</a:t>
            </a:r>
            <a:endParaRPr lang="en-US" sz="200" u="sng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0804267-56B6-DB3C-6768-3B3E2AC57D6D}"/>
              </a:ext>
            </a:extLst>
          </p:cNvPr>
          <p:cNvSpPr/>
          <p:nvPr/>
        </p:nvSpPr>
        <p:spPr>
          <a:xfrm>
            <a:off x="8159805" y="595379"/>
            <a:ext cx="168275" cy="1653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R-</a:t>
            </a:r>
            <a:endParaRPr lang="en-US" sz="200" u="sng" dirty="0"/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98A30321-188B-DD66-A1F6-9AAB0994F4D7}"/>
              </a:ext>
            </a:extLst>
          </p:cNvPr>
          <p:cNvCxnSpPr>
            <a:cxnSpLocks/>
            <a:stCxn id="385" idx="0"/>
            <a:endCxn id="391" idx="3"/>
          </p:cNvCxnSpPr>
          <p:nvPr/>
        </p:nvCxnSpPr>
        <p:spPr>
          <a:xfrm rot="5400000" flipH="1" flipV="1">
            <a:off x="7048150" y="1156583"/>
            <a:ext cx="1396179" cy="126992"/>
          </a:xfrm>
          <a:prstGeom prst="bentConnector4">
            <a:avLst>
              <a:gd name="adj1" fmla="val 52801"/>
              <a:gd name="adj2" fmla="val 202151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C6AB3361-E423-326B-1BB6-73EEC0D0F5B4}"/>
              </a:ext>
            </a:extLst>
          </p:cNvPr>
          <p:cNvCxnSpPr>
            <a:cxnSpLocks/>
            <a:stCxn id="386" idx="0"/>
            <a:endCxn id="392" idx="3"/>
          </p:cNvCxnSpPr>
          <p:nvPr/>
        </p:nvCxnSpPr>
        <p:spPr>
          <a:xfrm rot="16200000" flipV="1">
            <a:off x="7214643" y="1273128"/>
            <a:ext cx="1240132" cy="4994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1BD43E2D-594B-5789-68D1-CC328B125027}"/>
              </a:ext>
            </a:extLst>
          </p:cNvPr>
          <p:cNvCxnSpPr>
            <a:cxnSpLocks/>
            <a:stCxn id="387" idx="0"/>
            <a:endCxn id="393" idx="1"/>
          </p:cNvCxnSpPr>
          <p:nvPr/>
        </p:nvCxnSpPr>
        <p:spPr>
          <a:xfrm rot="5400000" flipH="1" flipV="1">
            <a:off x="7400700" y="1159063"/>
            <a:ext cx="1396179" cy="122032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80AAE89-AD9B-3CDC-8BA5-0C8F4C3C8F9D}"/>
              </a:ext>
            </a:extLst>
          </p:cNvPr>
          <p:cNvCxnSpPr>
            <a:cxnSpLocks/>
            <a:stCxn id="384" idx="0"/>
            <a:endCxn id="394" idx="1"/>
          </p:cNvCxnSpPr>
          <p:nvPr/>
        </p:nvCxnSpPr>
        <p:spPr>
          <a:xfrm rot="16200000" flipV="1">
            <a:off x="7556247" y="1281594"/>
            <a:ext cx="1240132" cy="33016"/>
          </a:xfrm>
          <a:prstGeom prst="bentConnector4">
            <a:avLst>
              <a:gd name="adj1" fmla="val 59947"/>
              <a:gd name="adj2" fmla="val 29698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A96D41F-BBB4-DF3D-7C1C-22987F534582}"/>
              </a:ext>
            </a:extLst>
          </p:cNvPr>
          <p:cNvSpPr/>
          <p:nvPr/>
        </p:nvSpPr>
        <p:spPr>
          <a:xfrm>
            <a:off x="11569504" y="1922127"/>
            <a:ext cx="168275" cy="1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DIN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5C8CF5B-39BA-774B-7FC1-DA19CA31A0C0}"/>
              </a:ext>
            </a:extLst>
          </p:cNvPr>
          <p:cNvSpPr/>
          <p:nvPr/>
        </p:nvSpPr>
        <p:spPr>
          <a:xfrm>
            <a:off x="11396387" y="1922127"/>
            <a:ext cx="168275" cy="16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CLK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72DBAED-6243-DF2C-54F4-CE0CAE4DF552}"/>
              </a:ext>
            </a:extLst>
          </p:cNvPr>
          <p:cNvSpPr/>
          <p:nvPr/>
        </p:nvSpPr>
        <p:spPr>
          <a:xfrm>
            <a:off x="11221600" y="1922127"/>
            <a:ext cx="168275" cy="165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CS</a:t>
            </a:r>
            <a:endParaRPr lang="en-US" sz="200" dirty="0"/>
          </a:p>
        </p:txBody>
      </p: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21FF539D-B2C2-8BB6-BBE1-D901DF2A0438}"/>
              </a:ext>
            </a:extLst>
          </p:cNvPr>
          <p:cNvCxnSpPr>
            <a:stCxn id="444" idx="3"/>
            <a:endCxn id="447" idx="0"/>
          </p:cNvCxnSpPr>
          <p:nvPr/>
        </p:nvCxnSpPr>
        <p:spPr>
          <a:xfrm>
            <a:off x="7387169" y="1504323"/>
            <a:ext cx="4266473" cy="41780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52E81C9-D4FF-5AF3-7617-C68D5C194C4C}"/>
              </a:ext>
            </a:extLst>
          </p:cNvPr>
          <p:cNvCxnSpPr>
            <a:stCxn id="445" idx="3"/>
            <a:endCxn id="449" idx="0"/>
          </p:cNvCxnSpPr>
          <p:nvPr/>
        </p:nvCxnSpPr>
        <p:spPr>
          <a:xfrm>
            <a:off x="7387169" y="1666169"/>
            <a:ext cx="4093356" cy="25595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76915F15-D25D-E833-9C03-B30F2B7E5863}"/>
              </a:ext>
            </a:extLst>
          </p:cNvPr>
          <p:cNvCxnSpPr>
            <a:stCxn id="446" idx="3"/>
            <a:endCxn id="292" idx="0"/>
          </p:cNvCxnSpPr>
          <p:nvPr/>
        </p:nvCxnSpPr>
        <p:spPr>
          <a:xfrm>
            <a:off x="7387169" y="1839471"/>
            <a:ext cx="3918569" cy="826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285DAEA6-EF7E-C677-7CEF-05CB1DED0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4663" y="1995218"/>
            <a:ext cx="1460415" cy="1142859"/>
          </a:xfrm>
          <a:prstGeom prst="bentConnector3">
            <a:avLst>
              <a:gd name="adj1" fmla="val 5289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2BBDA973-E5EA-DB36-A91E-AA61F274D2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0423" y="1831090"/>
            <a:ext cx="1624654" cy="1212499"/>
          </a:xfrm>
          <a:prstGeom prst="bentConnector3">
            <a:avLst>
              <a:gd name="adj1" fmla="val 5784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5304D-9968-B932-6146-89DA150517BE}"/>
              </a:ext>
            </a:extLst>
          </p:cNvPr>
          <p:cNvGrpSpPr/>
          <p:nvPr/>
        </p:nvGrpSpPr>
        <p:grpSpPr>
          <a:xfrm>
            <a:off x="5856522" y="1418194"/>
            <a:ext cx="1530647" cy="1483850"/>
            <a:chOff x="5856522" y="1418194"/>
            <a:chExt cx="1530647" cy="148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797D2-2210-884A-E3DE-4DD7589A2EDF}"/>
                </a:ext>
              </a:extLst>
            </p:cNvPr>
            <p:cNvSpPr/>
            <p:nvPr/>
          </p:nvSpPr>
          <p:spPr>
            <a:xfrm>
              <a:off x="5856852" y="1419105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Arduino Mega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4D6AAB-EBC6-2B0E-E68D-3FFAD112F954}"/>
                </a:ext>
              </a:extLst>
            </p:cNvPr>
            <p:cNvSpPr/>
            <p:nvPr/>
          </p:nvSpPr>
          <p:spPr>
            <a:xfrm>
              <a:off x="6638071" y="273673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AB820CA-8A73-1471-FE29-742F37EC3A5E}"/>
                </a:ext>
              </a:extLst>
            </p:cNvPr>
            <p:cNvSpPr/>
            <p:nvPr/>
          </p:nvSpPr>
          <p:spPr>
            <a:xfrm>
              <a:off x="6473310" y="27366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AA4A644-C77E-B8C5-0EF8-5ADB77E7EC93}"/>
                </a:ext>
              </a:extLst>
            </p:cNvPr>
            <p:cNvSpPr/>
            <p:nvPr/>
          </p:nvSpPr>
          <p:spPr>
            <a:xfrm>
              <a:off x="6867368" y="1419196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Pin1</a:t>
              </a:r>
              <a:endParaRPr lang="en-US" sz="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ED1F004-A8A1-16C1-4133-71BFB0A07D1E}"/>
                </a:ext>
              </a:extLst>
            </p:cNvPr>
            <p:cNvSpPr/>
            <p:nvPr/>
          </p:nvSpPr>
          <p:spPr>
            <a:xfrm>
              <a:off x="5856522" y="1418194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A8911ED-26D2-026E-74AB-E9EF8091B939}"/>
                </a:ext>
              </a:extLst>
            </p:cNvPr>
            <p:cNvSpPr/>
            <p:nvPr/>
          </p:nvSpPr>
          <p:spPr>
            <a:xfrm>
              <a:off x="5856522" y="1584309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B429DE6-9D98-AB44-A8E5-7D6499024A85}"/>
                </a:ext>
              </a:extLst>
            </p:cNvPr>
            <p:cNvSpPr/>
            <p:nvPr/>
          </p:nvSpPr>
          <p:spPr>
            <a:xfrm>
              <a:off x="5856522" y="1750424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7D533BC-B8CD-A6A9-9106-8F767A356081}"/>
                </a:ext>
              </a:extLst>
            </p:cNvPr>
            <p:cNvSpPr/>
            <p:nvPr/>
          </p:nvSpPr>
          <p:spPr>
            <a:xfrm>
              <a:off x="5856522" y="191653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E1A634A-4A41-8FC9-4703-A2AE76BED104}"/>
                </a:ext>
              </a:extLst>
            </p:cNvPr>
            <p:cNvSpPr/>
            <p:nvPr/>
          </p:nvSpPr>
          <p:spPr>
            <a:xfrm>
              <a:off x="7218894" y="1421666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D50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CF2C24-E827-8866-3888-F72B3CD7C555}"/>
                </a:ext>
              </a:extLst>
            </p:cNvPr>
            <p:cNvSpPr/>
            <p:nvPr/>
          </p:nvSpPr>
          <p:spPr>
            <a:xfrm>
              <a:off x="7218894" y="1583512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D51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A8108B-8198-7C60-5235-2EE1EE33BD09}"/>
                </a:ext>
              </a:extLst>
            </p:cNvPr>
            <p:cNvSpPr/>
            <p:nvPr/>
          </p:nvSpPr>
          <p:spPr>
            <a:xfrm>
              <a:off x="7218894" y="1756814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D53</a:t>
              </a:r>
              <a:endParaRPr lang="en-US" sz="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1859-D390-9633-40ED-4E54D0660244}"/>
                </a:ext>
              </a:extLst>
            </p:cNvPr>
            <p:cNvSpPr/>
            <p:nvPr/>
          </p:nvSpPr>
          <p:spPr>
            <a:xfrm>
              <a:off x="6236512" y="1418194"/>
              <a:ext cx="399921" cy="265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USB Port,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via USB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Host shield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ACE0-4DF0-AEF2-C563-31A391B7CBC3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5896040" y="859056"/>
            <a:ext cx="540433" cy="559138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E108F-3EA0-ECF7-4836-76B7E77F9343}"/>
              </a:ext>
            </a:extLst>
          </p:cNvPr>
          <p:cNvGrpSpPr/>
          <p:nvPr/>
        </p:nvGrpSpPr>
        <p:grpSpPr>
          <a:xfrm>
            <a:off x="5353287" y="-50135"/>
            <a:ext cx="1074161" cy="1074161"/>
            <a:chOff x="5353287" y="-50135"/>
            <a:chExt cx="1074161" cy="1074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2CDDE-134F-74B4-BE45-3D73F7D83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287" y="-50135"/>
              <a:ext cx="1074161" cy="107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89F69-3907-28D6-D765-72826D80B398}"/>
                </a:ext>
              </a:extLst>
            </p:cNvPr>
            <p:cNvSpPr/>
            <p:nvPr/>
          </p:nvSpPr>
          <p:spPr>
            <a:xfrm>
              <a:off x="5696079" y="693743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XBOX 360 controller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171D06-412C-2096-9E5E-7BB7E2015F1B}"/>
              </a:ext>
            </a:extLst>
          </p:cNvPr>
          <p:cNvGrpSpPr/>
          <p:nvPr/>
        </p:nvGrpSpPr>
        <p:grpSpPr>
          <a:xfrm>
            <a:off x="5135916" y="5807491"/>
            <a:ext cx="706742" cy="400560"/>
            <a:chOff x="5389258" y="5798664"/>
            <a:chExt cx="706742" cy="400560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42D45E3E-2973-FAD7-2196-4D6ABEDE6C38}"/>
                </a:ext>
              </a:extLst>
            </p:cNvPr>
            <p:cNvSpPr/>
            <p:nvPr/>
          </p:nvSpPr>
          <p:spPr>
            <a:xfrm>
              <a:off x="5389258" y="5798664"/>
              <a:ext cx="706742" cy="4005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GND Bus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91E8909-4931-F613-8567-427A5E30C7EE}"/>
                </a:ext>
              </a:extLst>
            </p:cNvPr>
            <p:cNvSpPr/>
            <p:nvPr/>
          </p:nvSpPr>
          <p:spPr>
            <a:xfrm>
              <a:off x="5921203" y="6025283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4F1A672A-D919-D786-AF89-0B4BAD071707}"/>
                </a:ext>
              </a:extLst>
            </p:cNvPr>
            <p:cNvSpPr/>
            <p:nvPr/>
          </p:nvSpPr>
          <p:spPr>
            <a:xfrm>
              <a:off x="5736791" y="602492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7DAA655-28D8-BD03-37EC-4885F8F9100A}"/>
                </a:ext>
              </a:extLst>
            </p:cNvPr>
            <p:cNvSpPr/>
            <p:nvPr/>
          </p:nvSpPr>
          <p:spPr>
            <a:xfrm>
              <a:off x="5566607" y="602446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E6218242-0A21-0DFA-D015-DCB45F985137}"/>
                </a:ext>
              </a:extLst>
            </p:cNvPr>
            <p:cNvSpPr/>
            <p:nvPr/>
          </p:nvSpPr>
          <p:spPr>
            <a:xfrm>
              <a:off x="5389258" y="60266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DF7AF60A-A56E-1EA6-AD7F-3D7DDDD59E60}"/>
              </a:ext>
            </a:extLst>
          </p:cNvPr>
          <p:cNvCxnSpPr>
            <a:cxnSpLocks/>
            <a:stCxn id="105" idx="2"/>
            <a:endCxn id="459" idx="1"/>
          </p:cNvCxnSpPr>
          <p:nvPr/>
        </p:nvCxnSpPr>
        <p:spPr>
          <a:xfrm rot="16200000" flipH="1">
            <a:off x="4092121" y="5074337"/>
            <a:ext cx="603914" cy="14836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Connector: Elbow 476">
            <a:extLst>
              <a:ext uri="{FF2B5EF4-FFF2-40B4-BE49-F238E27FC236}">
                <a16:creationId xmlns:a16="http://schemas.microsoft.com/office/drawing/2014/main" id="{154CE4F4-2020-286D-3997-CE1EC6CD493A}"/>
              </a:ext>
            </a:extLst>
          </p:cNvPr>
          <p:cNvCxnSpPr>
            <a:cxnSpLocks/>
            <a:stCxn id="453" idx="3"/>
            <a:endCxn id="83" idx="2"/>
          </p:cNvCxnSpPr>
          <p:nvPr/>
        </p:nvCxnSpPr>
        <p:spPr>
          <a:xfrm flipV="1">
            <a:off x="5836136" y="5561603"/>
            <a:ext cx="1185878" cy="555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2F5953EB-B6E5-050D-317B-DE8AD1951A2C}"/>
              </a:ext>
            </a:extLst>
          </p:cNvPr>
          <p:cNvCxnSpPr>
            <a:cxnSpLocks/>
            <a:stCxn id="455" idx="2"/>
            <a:endCxn id="91" idx="2"/>
          </p:cNvCxnSpPr>
          <p:nvPr/>
        </p:nvCxnSpPr>
        <p:spPr>
          <a:xfrm rot="5400000" flipH="1" flipV="1">
            <a:off x="7562030" y="3545764"/>
            <a:ext cx="658859" cy="4647746"/>
          </a:xfrm>
          <a:prstGeom prst="bentConnector3">
            <a:avLst>
              <a:gd name="adj1" fmla="val -218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6DB8E11-3BAB-68ED-5608-97789E49DB01}"/>
              </a:ext>
            </a:extLst>
          </p:cNvPr>
          <p:cNvGrpSpPr/>
          <p:nvPr/>
        </p:nvGrpSpPr>
        <p:grpSpPr>
          <a:xfrm>
            <a:off x="6937876" y="4431751"/>
            <a:ext cx="660729" cy="1129852"/>
            <a:chOff x="6981038" y="4410355"/>
            <a:chExt cx="660729" cy="112985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565F91-AE58-F0F7-6BED-21E783D0C9F6}"/>
                </a:ext>
              </a:extLst>
            </p:cNvPr>
            <p:cNvGrpSpPr/>
            <p:nvPr/>
          </p:nvGrpSpPr>
          <p:grpSpPr>
            <a:xfrm>
              <a:off x="6981038" y="4410355"/>
              <a:ext cx="660729" cy="1129852"/>
              <a:chOff x="4704366" y="4226001"/>
              <a:chExt cx="660729" cy="112985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CF7D70F-3089-80E2-FCC4-F0E5DE48A8ED}"/>
                  </a:ext>
                </a:extLst>
              </p:cNvPr>
              <p:cNvSpPr/>
              <p:nvPr/>
            </p:nvSpPr>
            <p:spPr>
              <a:xfrm>
                <a:off x="4704367" y="4226001"/>
                <a:ext cx="660728" cy="11298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12V </a:t>
                </a:r>
              </a:p>
              <a:p>
                <a:pPr algn="ctr"/>
                <a:r>
                  <a:rPr lang="en-US" sz="1400" dirty="0"/>
                  <a:t>GND bus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5F9CD99-7F46-98F8-CF70-9952F756A717}"/>
                  </a:ext>
                </a:extLst>
              </p:cNvPr>
              <p:cNvSpPr/>
              <p:nvPr/>
            </p:nvSpPr>
            <p:spPr>
              <a:xfrm>
                <a:off x="4704366" y="5190540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-</a:t>
                </a:r>
                <a:r>
                  <a:rPr lang="en-US" sz="500" dirty="0" err="1"/>
                  <a:t>ve</a:t>
                </a:r>
                <a:endParaRPr lang="en-US" sz="200" dirty="0"/>
              </a:p>
              <a:p>
                <a:pPr algn="ctr"/>
                <a:endParaRPr lang="en-US" sz="2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89CE0C7-0848-9F58-7C33-627EA74F7EC5}"/>
                  </a:ext>
                </a:extLst>
              </p:cNvPr>
              <p:cNvSpPr/>
              <p:nvPr/>
            </p:nvSpPr>
            <p:spPr>
              <a:xfrm>
                <a:off x="4704366" y="5019121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-</a:t>
                </a:r>
                <a:r>
                  <a:rPr lang="en-US" sz="500" dirty="0" err="1"/>
                  <a:t>ve</a:t>
                </a:r>
                <a:endParaRPr lang="en-US" sz="2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7553342-D49D-C8AB-FB9A-96E14D3F6526}"/>
                  </a:ext>
                </a:extLst>
              </p:cNvPr>
              <p:cNvSpPr/>
              <p:nvPr/>
            </p:nvSpPr>
            <p:spPr>
              <a:xfrm>
                <a:off x="4704366" y="4847702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-</a:t>
                </a:r>
                <a:r>
                  <a:rPr lang="en-US" sz="500" u="sng" dirty="0" err="1"/>
                  <a:t>ve</a:t>
                </a:r>
                <a:endParaRPr lang="en-US" sz="200" u="sng" dirty="0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F4060C-BE8F-5CDB-AE3D-37D377D96E8B}"/>
                </a:ext>
              </a:extLst>
            </p:cNvPr>
            <p:cNvSpPr/>
            <p:nvPr/>
          </p:nvSpPr>
          <p:spPr>
            <a:xfrm>
              <a:off x="6981122" y="486063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4AB1A8BE-E014-0140-77CD-974102839CE6}"/>
              </a:ext>
            </a:extLst>
          </p:cNvPr>
          <p:cNvGrpSpPr/>
          <p:nvPr/>
        </p:nvGrpSpPr>
        <p:grpSpPr>
          <a:xfrm>
            <a:off x="10131195" y="4410355"/>
            <a:ext cx="660729" cy="1129852"/>
            <a:chOff x="10131195" y="4410355"/>
            <a:chExt cx="660729" cy="11298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8A71D89-9521-276D-2B49-9A07D5D6BBBA}"/>
                </a:ext>
              </a:extLst>
            </p:cNvPr>
            <p:cNvSpPr/>
            <p:nvPr/>
          </p:nvSpPr>
          <p:spPr>
            <a:xfrm>
              <a:off x="10131196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</a:t>
              </a:r>
            </a:p>
            <a:p>
              <a:pPr algn="ctr"/>
              <a:r>
                <a:rPr lang="en-US" sz="1400" dirty="0"/>
                <a:t>GND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17C79EE-74DA-15D1-3F3E-46FE78459849}"/>
                </a:ext>
              </a:extLst>
            </p:cNvPr>
            <p:cNvSpPr/>
            <p:nvPr/>
          </p:nvSpPr>
          <p:spPr>
            <a:xfrm>
              <a:off x="10131195" y="53748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  <a:p>
              <a:pPr algn="ctr"/>
              <a:endParaRPr lang="en-US" sz="2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2058F6-6FE3-E682-946C-A508893B2373}"/>
                </a:ext>
              </a:extLst>
            </p:cNvPr>
            <p:cNvSpPr/>
            <p:nvPr/>
          </p:nvSpPr>
          <p:spPr>
            <a:xfrm>
              <a:off x="10131195" y="5204280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96926C-FCB6-0A0E-7BC9-0F4DAE0516D4}"/>
                </a:ext>
              </a:extLst>
            </p:cNvPr>
            <p:cNvSpPr/>
            <p:nvPr/>
          </p:nvSpPr>
          <p:spPr>
            <a:xfrm>
              <a:off x="10131195" y="503539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49F0B48A-3015-0CF8-9018-577C65423E29}"/>
              </a:ext>
            </a:extLst>
          </p:cNvPr>
          <p:cNvGrpSpPr/>
          <p:nvPr/>
        </p:nvGrpSpPr>
        <p:grpSpPr>
          <a:xfrm>
            <a:off x="3567667" y="4380131"/>
            <a:ext cx="658368" cy="1134087"/>
            <a:chOff x="3223127" y="4392175"/>
            <a:chExt cx="658368" cy="113408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46E7D45-7E62-8CDB-A266-C4612D4A86E8}"/>
                </a:ext>
              </a:extLst>
            </p:cNvPr>
            <p:cNvSpPr/>
            <p:nvPr/>
          </p:nvSpPr>
          <p:spPr>
            <a:xfrm>
              <a:off x="3223127" y="4392175"/>
              <a:ext cx="658368" cy="11338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</a:t>
              </a:r>
            </a:p>
            <a:p>
              <a:pPr algn="ctr"/>
              <a:r>
                <a:rPr lang="en-US" sz="1400" dirty="0"/>
                <a:t>GND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F7FBF1-92DA-A3B1-15FC-A09B567F2033}"/>
                </a:ext>
              </a:extLst>
            </p:cNvPr>
            <p:cNvSpPr/>
            <p:nvPr/>
          </p:nvSpPr>
          <p:spPr>
            <a:xfrm>
              <a:off x="3223562" y="536094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D964245-A72D-3C5C-6215-7DC7538AEF41}"/>
                </a:ext>
              </a:extLst>
            </p:cNvPr>
            <p:cNvSpPr/>
            <p:nvPr/>
          </p:nvSpPr>
          <p:spPr>
            <a:xfrm>
              <a:off x="3223562" y="51881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E1F2198-0950-186B-0974-E1358AB17604}"/>
                </a:ext>
              </a:extLst>
            </p:cNvPr>
            <p:cNvSpPr/>
            <p:nvPr/>
          </p:nvSpPr>
          <p:spPr>
            <a:xfrm>
              <a:off x="3223562" y="50153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35BE46-C53F-0DB2-E34B-4DD28A6EAB40}"/>
                </a:ext>
              </a:extLst>
            </p:cNvPr>
            <p:cNvSpPr/>
            <p:nvPr/>
          </p:nvSpPr>
          <p:spPr>
            <a:xfrm>
              <a:off x="3223562" y="48425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87EAAE6-0C3F-DB3F-B0F1-5F0465828C7D}"/>
              </a:ext>
            </a:extLst>
          </p:cNvPr>
          <p:cNvSpPr/>
          <p:nvPr/>
        </p:nvSpPr>
        <p:spPr>
          <a:xfrm>
            <a:off x="10168711" y="381148"/>
            <a:ext cx="2020114" cy="554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DEPRECATED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7FB1E-AABB-62D8-BAED-321DF8A92DA5}"/>
              </a:ext>
            </a:extLst>
          </p:cNvPr>
          <p:cNvSpPr/>
          <p:nvPr/>
        </p:nvSpPr>
        <p:spPr>
          <a:xfrm>
            <a:off x="11321668" y="22633"/>
            <a:ext cx="867157" cy="366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V4</a:t>
            </a:r>
          </a:p>
        </p:txBody>
      </p:sp>
    </p:spTree>
    <p:extLst>
      <p:ext uri="{BB962C8B-B14F-4D97-AF65-F5344CB8AC3E}">
        <p14:creationId xmlns:p14="http://schemas.microsoft.com/office/powerpoint/2010/main" val="411866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AEC0BB0-20D6-FFC5-0299-93D11BAB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"/>
            <a:ext cx="12192000" cy="6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F5EA55-8095-A8D6-F51C-D6FEA2259E78}"/>
              </a:ext>
            </a:extLst>
          </p:cNvPr>
          <p:cNvSpPr/>
          <p:nvPr/>
        </p:nvSpPr>
        <p:spPr>
          <a:xfrm>
            <a:off x="11321668" y="22633"/>
            <a:ext cx="867157" cy="366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1C624-761D-B6D1-1529-988C22AB92AA}"/>
              </a:ext>
            </a:extLst>
          </p:cNvPr>
          <p:cNvSpPr/>
          <p:nvPr/>
        </p:nvSpPr>
        <p:spPr>
          <a:xfrm>
            <a:off x="10168711" y="381148"/>
            <a:ext cx="2020114" cy="554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76001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5A52AAD-EF4E-08D8-B71A-9713CE3E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"/>
            <a:ext cx="12192000" cy="67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D0D468-F775-9A2F-7EE9-CF018D6470FB}"/>
              </a:ext>
            </a:extLst>
          </p:cNvPr>
          <p:cNvSpPr/>
          <p:nvPr/>
        </p:nvSpPr>
        <p:spPr>
          <a:xfrm>
            <a:off x="11321668" y="22633"/>
            <a:ext cx="867157" cy="366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V1+V2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AF039-F4F6-26AB-F9CE-3BB8EF8A90A2}"/>
              </a:ext>
            </a:extLst>
          </p:cNvPr>
          <p:cNvSpPr/>
          <p:nvPr/>
        </p:nvSpPr>
        <p:spPr>
          <a:xfrm>
            <a:off x="10168711" y="381148"/>
            <a:ext cx="2020114" cy="554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9720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33072</TotalTime>
  <Words>453</Words>
  <Application>Microsoft Office PowerPoint</Application>
  <PresentationFormat>Widescreen</PresentationFormat>
  <Paragraphs>284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Smith</dc:creator>
  <cp:lastModifiedBy>Sam Smith</cp:lastModifiedBy>
  <cp:revision>46</cp:revision>
  <dcterms:created xsi:type="dcterms:W3CDTF">2024-03-23T15:14:40Z</dcterms:created>
  <dcterms:modified xsi:type="dcterms:W3CDTF">2024-05-24T15:16:47Z</dcterms:modified>
</cp:coreProperties>
</file>