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69" y="3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93AC6-D417-403F-8208-F7B779C441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6A0F5F-648C-4278-B35D-BFD47C9BA7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B896E-CF29-433F-834B-AA0707E54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7B63E-2AB3-4C0F-8A1D-4B9B2FD4B843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D2923-66E6-4158-AF4D-6F88CC01D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F2251-4706-47D2-A720-FA3D8CF82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F36B6-70B6-4FE4-AA14-5C150FC79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63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4F569-C4ED-4C14-8F4B-255ACD8E0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4E4D63-A5F2-4160-8F61-9D626077DC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F7ACD-1AFB-4405-A309-6167C489A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7B63E-2AB3-4C0F-8A1D-4B9B2FD4B843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94756-CF19-4D75-9854-640434CB9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8724C-8EA7-429B-926D-3B6CA1AA8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F36B6-70B6-4FE4-AA14-5C150FC79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78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13A051-2403-4FC5-B17F-B56B9BC69C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531757-A255-4EBE-9E8F-6B515A95C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2BFC2-A26B-4307-AE8B-16BFECBDE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7B63E-2AB3-4C0F-8A1D-4B9B2FD4B843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1F292-8E3F-4CF3-A3D9-C5B83E740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8BDC3-DC92-405D-A16E-DAE0EE297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F36B6-70B6-4FE4-AA14-5C150FC79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43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57E67-4873-4B5D-B840-5EA1659DB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37975-398B-42F8-9F4D-5ECD658C2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4BCB9-00E8-4DBF-959F-8D5149DA2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7B63E-2AB3-4C0F-8A1D-4B9B2FD4B843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D1B8C-F040-44F9-92F9-9D599D166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413C3-89D7-4609-9E13-207FA9902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F36B6-70B6-4FE4-AA14-5C150FC79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8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B427A-8E9C-4ED9-A98F-4F054E9F0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C00E68-0FAC-49B1-A351-3ECB02A00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AE4E2-CA7A-4E69-ADE0-8545ADBB6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7B63E-2AB3-4C0F-8A1D-4B9B2FD4B843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B45D9-FE26-404F-99E6-86B3076DF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F1F6D-F92E-491B-8516-0D9EEDB9B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F36B6-70B6-4FE4-AA14-5C150FC79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452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CF231-79CD-45DA-A5B9-660C5A892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B09D9-2F05-47BA-AF68-49971BE87C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DB08CF-E4BA-42F2-9A4A-28DD3BF08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0AFA53-579C-467A-8BFC-830F53B81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7B63E-2AB3-4C0F-8A1D-4B9B2FD4B843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2CFCC8-FA17-4CB2-9FB1-42172E3C1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9780C3-DF46-44BA-BDF7-F0D1A09B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F36B6-70B6-4FE4-AA14-5C150FC79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79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94CE3-6716-49B0-AFFF-B0B7AC6DB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2D8C2-7B7C-4488-9539-05A8B2779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DD7969-0060-42AA-BF12-7C8A74343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CEDF0A-4070-4CA6-9CDF-91DAB6ACB0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7B553B-E6AF-439C-82E9-F982CC9714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9B30F1-E00B-47D9-A2EB-33F6631A5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7B63E-2AB3-4C0F-8A1D-4B9B2FD4B843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F6F145-C9D5-4CE5-BE1C-874B1D057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212043-1BCA-46F2-A67D-4AAC22022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F36B6-70B6-4FE4-AA14-5C150FC79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88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2F472-9274-49AF-A7C9-01EA3AD2C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C83E44-F251-402A-9C6C-52F11FB62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7B63E-2AB3-4C0F-8A1D-4B9B2FD4B843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3A366C-D67E-4B20-B887-AA030AC9C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F7F771-097A-4D36-8704-E0AAF1B6A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F36B6-70B6-4FE4-AA14-5C150FC79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68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BAB434-22EA-4BD2-9789-DCD7B6064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7B63E-2AB3-4C0F-8A1D-4B9B2FD4B843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980EB3-D7B5-4565-ACF4-D8C001D27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2C5B5-9865-42C8-98C0-FFA23129B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F36B6-70B6-4FE4-AA14-5C150FC79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5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D419C-E2C7-4794-B816-9E223904D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A8D4E-BEDE-443B-9EAD-49F643045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7D8403-E011-433F-8203-28D4AB9F2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DD6FE-F7F9-411A-A208-60CFEDF69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7B63E-2AB3-4C0F-8A1D-4B9B2FD4B843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D26842-D9EB-4A9B-9788-6433946A3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F051AA-B6AB-4ABF-9EF1-522A4D339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F36B6-70B6-4FE4-AA14-5C150FC79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495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483CE-3D4A-4B40-8F54-84A205EDB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AF5746-4ACE-4598-8E82-17DF1EAFAE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B7DE1A-D8FB-4D9E-8AA4-DABC75500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3CA650-D910-4F9D-84CB-C1A24064A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7B63E-2AB3-4C0F-8A1D-4B9B2FD4B843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80BF6-A836-4F47-80D5-5626E14DE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88E1CB-EF0A-49FA-99B5-48EAFB13C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F36B6-70B6-4FE4-AA14-5C150FC79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090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43DC8E-4709-463D-88AA-AD6EE72A1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9EAB3-0480-4C87-88E5-18FEDA421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B63E5-69AA-455B-B26F-747A85C6FF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7B63E-2AB3-4C0F-8A1D-4B9B2FD4B843}" type="datetimeFigureOut">
              <a:rPr lang="en-US" smtClean="0"/>
              <a:t>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5DEF0-E1FA-4918-871E-D2D1EEA09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6F0E2-6CE0-4023-B85B-894FC5B29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F36B6-70B6-4FE4-AA14-5C150FC795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05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DD38377-DA32-4FAA-A261-F58219ED7B53}"/>
              </a:ext>
            </a:extLst>
          </p:cNvPr>
          <p:cNvSpPr/>
          <p:nvPr/>
        </p:nvSpPr>
        <p:spPr>
          <a:xfrm>
            <a:off x="721551" y="2171502"/>
            <a:ext cx="1533834" cy="9144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EE7E9FC-93AF-4BCD-95BA-6D795A207BC6}"/>
              </a:ext>
            </a:extLst>
          </p:cNvPr>
          <p:cNvSpPr/>
          <p:nvPr/>
        </p:nvSpPr>
        <p:spPr>
          <a:xfrm>
            <a:off x="2993489" y="1257102"/>
            <a:ext cx="1533834" cy="9144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C609DE6-9A37-4EF6-9975-8A5BFA07B474}"/>
              </a:ext>
            </a:extLst>
          </p:cNvPr>
          <p:cNvSpPr/>
          <p:nvPr/>
        </p:nvSpPr>
        <p:spPr>
          <a:xfrm>
            <a:off x="2993489" y="3085902"/>
            <a:ext cx="1533834" cy="9144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DE89676-3F41-4B59-9724-82D69F09E588}"/>
              </a:ext>
            </a:extLst>
          </p:cNvPr>
          <p:cNvSpPr/>
          <p:nvPr/>
        </p:nvSpPr>
        <p:spPr>
          <a:xfrm>
            <a:off x="5265429" y="2171502"/>
            <a:ext cx="1533834" cy="9144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CD3A3AC-50C9-4F0F-8E4C-17D0BE3FF8FD}"/>
              </a:ext>
            </a:extLst>
          </p:cNvPr>
          <p:cNvSpPr/>
          <p:nvPr/>
        </p:nvSpPr>
        <p:spPr>
          <a:xfrm>
            <a:off x="9809306" y="2171502"/>
            <a:ext cx="1533834" cy="9144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E553433-132C-474C-9BBC-EB2CF7784F1C}"/>
              </a:ext>
            </a:extLst>
          </p:cNvPr>
          <p:cNvSpPr/>
          <p:nvPr/>
        </p:nvSpPr>
        <p:spPr>
          <a:xfrm>
            <a:off x="7537368" y="2171502"/>
            <a:ext cx="1533834" cy="9144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63CAA9E-50C5-4984-842D-8A916369F940}"/>
              </a:ext>
            </a:extLst>
          </p:cNvPr>
          <p:cNvSpPr/>
          <p:nvPr/>
        </p:nvSpPr>
        <p:spPr>
          <a:xfrm>
            <a:off x="7537368" y="799902"/>
            <a:ext cx="1533834" cy="9144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38C821C-AF83-4F7A-B9C9-052EDD413185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2255385" y="2628702"/>
            <a:ext cx="738104" cy="914400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509CAEE7-2311-4B69-9271-6EBE6F324F2C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2255385" y="1714302"/>
            <a:ext cx="738104" cy="91440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95EF80C5-3769-422B-9B59-08E3A7B0B23B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4527323" y="1714302"/>
            <a:ext cx="738106" cy="91440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F3F04F0E-9AF2-4C8E-B3F5-5AAB90594732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4527323" y="2628702"/>
            <a:ext cx="738106" cy="914400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1A512FA0-CD3B-467B-B9F2-19705870877E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6799263" y="1257102"/>
            <a:ext cx="738105" cy="137160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455BDC4-A713-448F-8FF6-D475C6B9E2D4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6799263" y="2628702"/>
            <a:ext cx="73810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AD4DB0C-8037-44C8-8C68-F8E3329E82AE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9071202" y="2628702"/>
            <a:ext cx="7381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C8FEE0F-1FAD-4FFB-A588-4F010AD63058}"/>
              </a:ext>
            </a:extLst>
          </p:cNvPr>
          <p:cNvSpPr/>
          <p:nvPr/>
        </p:nvSpPr>
        <p:spPr>
          <a:xfrm>
            <a:off x="2993489" y="4914702"/>
            <a:ext cx="1533834" cy="9144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10D2B38-0DE9-4A58-8CBF-FE1270917301}"/>
              </a:ext>
            </a:extLst>
          </p:cNvPr>
          <p:cNvCxnSpPr>
            <a:cxnSpLocks/>
            <a:stCxn id="2" idx="3"/>
            <a:endCxn id="16" idx="1"/>
          </p:cNvCxnSpPr>
          <p:nvPr/>
        </p:nvCxnSpPr>
        <p:spPr>
          <a:xfrm>
            <a:off x="2255385" y="2628702"/>
            <a:ext cx="738104" cy="274320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00094DBE-3C84-4757-9935-3C40663736B6}"/>
              </a:ext>
            </a:extLst>
          </p:cNvPr>
          <p:cNvCxnSpPr>
            <a:cxnSpLocks/>
            <a:stCxn id="16" idx="3"/>
            <a:endCxn id="6" idx="1"/>
          </p:cNvCxnSpPr>
          <p:nvPr/>
        </p:nvCxnSpPr>
        <p:spPr>
          <a:xfrm flipV="1">
            <a:off x="4527323" y="2628702"/>
            <a:ext cx="5281983" cy="2743200"/>
          </a:xfrm>
          <a:prstGeom prst="bentConnector3">
            <a:avLst>
              <a:gd name="adj1" fmla="val 9287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FE4993C-2045-4FA3-8EA6-94DF2A02D160}"/>
              </a:ext>
            </a:extLst>
          </p:cNvPr>
          <p:cNvSpPr/>
          <p:nvPr/>
        </p:nvSpPr>
        <p:spPr>
          <a:xfrm>
            <a:off x="1031268" y="2809529"/>
            <a:ext cx="914400" cy="2179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1,3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682EC57-2102-4ABA-BDA8-BD2E97A1AFAB}"/>
              </a:ext>
            </a:extLst>
          </p:cNvPr>
          <p:cNvSpPr/>
          <p:nvPr/>
        </p:nvSpPr>
        <p:spPr>
          <a:xfrm>
            <a:off x="3303206" y="1886443"/>
            <a:ext cx="914400" cy="2179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2,2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591F710-5B1B-407B-8E59-E7DD39A9814D}"/>
              </a:ext>
            </a:extLst>
          </p:cNvPr>
          <p:cNvSpPr/>
          <p:nvPr/>
        </p:nvSpPr>
        <p:spPr>
          <a:xfrm>
            <a:off x="3301335" y="3704583"/>
            <a:ext cx="914400" cy="2179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2,4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FDF38EE-22B6-4289-B9DE-6913BC205174}"/>
              </a:ext>
            </a:extLst>
          </p:cNvPr>
          <p:cNvSpPr/>
          <p:nvPr/>
        </p:nvSpPr>
        <p:spPr>
          <a:xfrm>
            <a:off x="3301335" y="5548781"/>
            <a:ext cx="914400" cy="2179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2,6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B44E449-0B6D-4554-9A1D-7AF508263E71}"/>
              </a:ext>
            </a:extLst>
          </p:cNvPr>
          <p:cNvSpPr/>
          <p:nvPr/>
        </p:nvSpPr>
        <p:spPr>
          <a:xfrm>
            <a:off x="5575146" y="2809529"/>
            <a:ext cx="914400" cy="2179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3,3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46E37A6-4556-4BAE-ACD3-54622470C4A9}"/>
              </a:ext>
            </a:extLst>
          </p:cNvPr>
          <p:cNvSpPr/>
          <p:nvPr/>
        </p:nvSpPr>
        <p:spPr>
          <a:xfrm>
            <a:off x="7847085" y="1435955"/>
            <a:ext cx="914400" cy="2179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4,2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5898C33-AF2E-431D-8D31-D38DEFE3C290}"/>
              </a:ext>
            </a:extLst>
          </p:cNvPr>
          <p:cNvSpPr/>
          <p:nvPr/>
        </p:nvSpPr>
        <p:spPr>
          <a:xfrm>
            <a:off x="7847085" y="2809529"/>
            <a:ext cx="914400" cy="2179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4,3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7598A11-AC98-48D5-9F0A-971FCB98FC24}"/>
              </a:ext>
            </a:extLst>
          </p:cNvPr>
          <p:cNvSpPr/>
          <p:nvPr/>
        </p:nvSpPr>
        <p:spPr>
          <a:xfrm>
            <a:off x="10119023" y="2809529"/>
            <a:ext cx="914400" cy="2179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5,3</a:t>
            </a:r>
          </a:p>
        </p:txBody>
      </p:sp>
    </p:spTree>
    <p:extLst>
      <p:ext uri="{BB962C8B-B14F-4D97-AF65-F5344CB8AC3E}">
        <p14:creationId xmlns:p14="http://schemas.microsoft.com/office/powerpoint/2010/main" val="11043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16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Smith</dc:creator>
  <cp:lastModifiedBy>Sam Smith</cp:lastModifiedBy>
  <cp:revision>5</cp:revision>
  <dcterms:created xsi:type="dcterms:W3CDTF">2022-02-13T20:36:27Z</dcterms:created>
  <dcterms:modified xsi:type="dcterms:W3CDTF">2022-02-18T19:00:41Z</dcterms:modified>
</cp:coreProperties>
</file>