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93AC6-D417-403F-8208-F7B779C44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A0F5F-648C-4278-B35D-BFD47C9BA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B896E-CF29-433F-834B-AA0707E54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B63E-2AB3-4C0F-8A1D-4B9B2FD4B84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D2923-66E6-4158-AF4D-6F88CC01D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F2251-4706-47D2-A720-FA3D8CF8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36B6-70B6-4FE4-AA14-5C150FC79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63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F569-C4ED-4C14-8F4B-255ACD8E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E4D63-A5F2-4160-8F61-9D626077D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F7ACD-1AFB-4405-A309-6167C489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B63E-2AB3-4C0F-8A1D-4B9B2FD4B84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94756-CF19-4D75-9854-640434CB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724C-8EA7-429B-926D-3B6CA1AA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36B6-70B6-4FE4-AA14-5C150FC79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7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13A051-2403-4FC5-B17F-B56B9BC69C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31757-A255-4EBE-9E8F-6B515A95C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2BFC2-A26B-4307-AE8B-16BFECBD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B63E-2AB3-4C0F-8A1D-4B9B2FD4B84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1F292-8E3F-4CF3-A3D9-C5B83E740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8BDC3-DC92-405D-A16E-DAE0EE29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36B6-70B6-4FE4-AA14-5C150FC79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4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7E67-4873-4B5D-B840-5EA1659D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37975-398B-42F8-9F4D-5ECD658C2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BCB9-00E8-4DBF-959F-8D5149DA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B63E-2AB3-4C0F-8A1D-4B9B2FD4B84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D1B8C-F040-44F9-92F9-9D599D16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413C3-89D7-4609-9E13-207FA990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36B6-70B6-4FE4-AA14-5C150FC79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427A-8E9C-4ED9-A98F-4F054E9F0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00E68-0FAC-49B1-A351-3ECB02A00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E4E2-CA7A-4E69-ADE0-8545ADBB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B63E-2AB3-4C0F-8A1D-4B9B2FD4B84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B45D9-FE26-404F-99E6-86B3076DF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F1F6D-F92E-491B-8516-0D9EEDB9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36B6-70B6-4FE4-AA14-5C150FC79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5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F231-79CD-45DA-A5B9-660C5A89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B09D9-2F05-47BA-AF68-49971BE87C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B08CF-E4BA-42F2-9A4A-28DD3BF08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AFA53-579C-467A-8BFC-830F53B81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B63E-2AB3-4C0F-8A1D-4B9B2FD4B84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CFCC8-FA17-4CB2-9FB1-42172E3C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780C3-DF46-44BA-BDF7-F0D1A09B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36B6-70B6-4FE4-AA14-5C150FC79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7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4CE3-6716-49B0-AFFF-B0B7AC6DB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2D8C2-7B7C-4488-9539-05A8B2779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D7969-0060-42AA-BF12-7C8A74343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EDF0A-4070-4CA6-9CDF-91DAB6ACB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7B553B-E6AF-439C-82E9-F982CC971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9B30F1-E00B-47D9-A2EB-33F6631A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B63E-2AB3-4C0F-8A1D-4B9B2FD4B84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F6F145-C9D5-4CE5-BE1C-874B1D05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212043-1BCA-46F2-A67D-4AAC2202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36B6-70B6-4FE4-AA14-5C150FC79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8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F472-9274-49AF-A7C9-01EA3AD2C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83E44-F251-402A-9C6C-52F11FB6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B63E-2AB3-4C0F-8A1D-4B9B2FD4B84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A366C-D67E-4B20-B887-AA030AC9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7F771-097A-4D36-8704-E0AAF1B6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36B6-70B6-4FE4-AA14-5C150FC79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6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BAB434-22EA-4BD2-9789-DCD7B6064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B63E-2AB3-4C0F-8A1D-4B9B2FD4B84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980EB3-D7B5-4565-ACF4-D8C001D2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2C5B5-9865-42C8-98C0-FFA23129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36B6-70B6-4FE4-AA14-5C150FC79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419C-E2C7-4794-B816-9E223904D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A8D4E-BEDE-443B-9EAD-49F643045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D8403-E011-433F-8203-28D4AB9F2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DD6FE-F7F9-411A-A208-60CFEDF69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B63E-2AB3-4C0F-8A1D-4B9B2FD4B84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26842-D9EB-4A9B-9788-6433946A3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051AA-B6AB-4ABF-9EF1-522A4D33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36B6-70B6-4FE4-AA14-5C150FC79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9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83CE-3D4A-4B40-8F54-84A205EDB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AF5746-4ACE-4598-8E82-17DF1EAFA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7DE1A-D8FB-4D9E-8AA4-DABC7550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CA650-D910-4F9D-84CB-C1A24064A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B63E-2AB3-4C0F-8A1D-4B9B2FD4B84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80BF6-A836-4F47-80D5-5626E14DE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8E1CB-EF0A-49FA-99B5-48EAFB13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36B6-70B6-4FE4-AA14-5C150FC79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9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43DC8E-4709-463D-88AA-AD6EE72A1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9EAB3-0480-4C87-88E5-18FEDA421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B63E5-69AA-455B-B26F-747A85C6F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7B63E-2AB3-4C0F-8A1D-4B9B2FD4B84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5DEF0-E1FA-4918-871E-D2D1EEA09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6F0E2-6CE0-4023-B85B-894FC5B29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F36B6-70B6-4FE4-AA14-5C150FC79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0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DD38377-DA32-4FAA-A261-F58219ED7B53}"/>
              </a:ext>
            </a:extLst>
          </p:cNvPr>
          <p:cNvSpPr/>
          <p:nvPr/>
        </p:nvSpPr>
        <p:spPr>
          <a:xfrm>
            <a:off x="721551" y="2171502"/>
            <a:ext cx="1533834" cy="914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E7E9FC-93AF-4BCD-95BA-6D795A207BC6}"/>
              </a:ext>
            </a:extLst>
          </p:cNvPr>
          <p:cNvSpPr/>
          <p:nvPr/>
        </p:nvSpPr>
        <p:spPr>
          <a:xfrm>
            <a:off x="2993489" y="1257102"/>
            <a:ext cx="1533834" cy="914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609DE6-9A37-4EF6-9975-8A5BFA07B474}"/>
              </a:ext>
            </a:extLst>
          </p:cNvPr>
          <p:cNvSpPr/>
          <p:nvPr/>
        </p:nvSpPr>
        <p:spPr>
          <a:xfrm>
            <a:off x="2993489" y="3085902"/>
            <a:ext cx="1533834" cy="914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E89676-3F41-4B59-9724-82D69F09E588}"/>
              </a:ext>
            </a:extLst>
          </p:cNvPr>
          <p:cNvSpPr/>
          <p:nvPr/>
        </p:nvSpPr>
        <p:spPr>
          <a:xfrm>
            <a:off x="5265429" y="2171502"/>
            <a:ext cx="1533834" cy="914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D3A3AC-50C9-4F0F-8E4C-17D0BE3FF8FD}"/>
              </a:ext>
            </a:extLst>
          </p:cNvPr>
          <p:cNvSpPr/>
          <p:nvPr/>
        </p:nvSpPr>
        <p:spPr>
          <a:xfrm>
            <a:off x="9809306" y="2171502"/>
            <a:ext cx="1533834" cy="914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553433-132C-474C-9BBC-EB2CF7784F1C}"/>
              </a:ext>
            </a:extLst>
          </p:cNvPr>
          <p:cNvSpPr/>
          <p:nvPr/>
        </p:nvSpPr>
        <p:spPr>
          <a:xfrm>
            <a:off x="7537368" y="2171502"/>
            <a:ext cx="1533834" cy="914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3CAA9E-50C5-4984-842D-8A916369F940}"/>
              </a:ext>
            </a:extLst>
          </p:cNvPr>
          <p:cNvSpPr/>
          <p:nvPr/>
        </p:nvSpPr>
        <p:spPr>
          <a:xfrm>
            <a:off x="7537368" y="799902"/>
            <a:ext cx="1533834" cy="914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38C821C-AF83-4F7A-B9C9-052EDD41318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2255385" y="2628702"/>
            <a:ext cx="738104" cy="91440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09CAEE7-2311-4B69-9271-6EBE6F324F2C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2255385" y="1714302"/>
            <a:ext cx="738104" cy="91440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5EF80C5-3769-422B-9B59-08E3A7B0B23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527323" y="1714302"/>
            <a:ext cx="738106" cy="91440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3F04F0E-9AF2-4C8E-B3F5-5AAB9059473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4527323" y="2628702"/>
            <a:ext cx="738106" cy="91440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A512FA0-CD3B-467B-B9F2-19705870877E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6799263" y="1257102"/>
            <a:ext cx="738105" cy="137160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55BDC4-A713-448F-8FF6-D475C6B9E2D4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6799263" y="2628702"/>
            <a:ext cx="7381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AD4DB0C-8037-44C8-8C68-F8E3329E82AE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9071202" y="2628702"/>
            <a:ext cx="7381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C8FEE0F-1FAD-4FFB-A588-4F010AD63058}"/>
              </a:ext>
            </a:extLst>
          </p:cNvPr>
          <p:cNvSpPr/>
          <p:nvPr/>
        </p:nvSpPr>
        <p:spPr>
          <a:xfrm>
            <a:off x="2993489" y="4914702"/>
            <a:ext cx="1533834" cy="914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10D2B38-0DE9-4A58-8CBF-FE1270917301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>
            <a:off x="2255385" y="2628702"/>
            <a:ext cx="738104" cy="274320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0094DBE-3C84-4757-9935-3C40663736B6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 flipV="1">
            <a:off x="4527323" y="2628702"/>
            <a:ext cx="5281983" cy="2743200"/>
          </a:xfrm>
          <a:prstGeom prst="bentConnector3">
            <a:avLst>
              <a:gd name="adj1" fmla="val 9287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3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Smith</dc:creator>
  <cp:lastModifiedBy>Sam Smith</cp:lastModifiedBy>
  <cp:revision>3</cp:revision>
  <dcterms:created xsi:type="dcterms:W3CDTF">2022-02-13T20:36:27Z</dcterms:created>
  <dcterms:modified xsi:type="dcterms:W3CDTF">2022-02-18T18:05:43Z</dcterms:modified>
</cp:coreProperties>
</file>