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7" r:id="rId4"/>
    <p:sldId id="266"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1E1C5-3BBA-4446-B4F3-6FBF5165055E}" v="70" dt="2024-05-31T14:06:03.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54" autoAdjust="0"/>
    <p:restoredTop sz="94660"/>
  </p:normalViewPr>
  <p:slideViewPr>
    <p:cSldViewPr snapToGrid="0">
      <p:cViewPr varScale="1">
        <p:scale>
          <a:sx n="113" d="100"/>
          <a:sy n="113" d="100"/>
        </p:scale>
        <p:origin x="99"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Smith" userId="4f436b633839fde9" providerId="LiveId" clId="{4EE1E1C5-3BBA-4446-B4F3-6FBF5165055E}"/>
    <pc:docChg chg="undo redo custSel addSld delSld modSld">
      <pc:chgData name="Sam Smith" userId="4f436b633839fde9" providerId="LiveId" clId="{4EE1E1C5-3BBA-4446-B4F3-6FBF5165055E}" dt="2024-06-01T18:50:38.815" v="2591" actId="1035"/>
      <pc:docMkLst>
        <pc:docMk/>
      </pc:docMkLst>
      <pc:sldChg chg="addSp delSp modSp mod setBg setClrOvrMap">
        <pc:chgData name="Sam Smith" userId="4f436b633839fde9" providerId="LiveId" clId="{4EE1E1C5-3BBA-4446-B4F3-6FBF5165055E}" dt="2024-05-31T14:06:02.898" v="2587" actId="1076"/>
        <pc:sldMkLst>
          <pc:docMk/>
          <pc:sldMk cId="2670633446" sldId="256"/>
        </pc:sldMkLst>
        <pc:spChg chg="mod">
          <ac:chgData name="Sam Smith" userId="4f436b633839fde9" providerId="LiveId" clId="{4EE1E1C5-3BBA-4446-B4F3-6FBF5165055E}" dt="2024-05-31T14:06:01.027" v="2584"/>
          <ac:spMkLst>
            <pc:docMk/>
            <pc:sldMk cId="2670633446" sldId="256"/>
            <ac:spMk id="2" creationId="{81E5E5E2-DF17-51DE-C488-9D6A822DB86A}"/>
          </ac:spMkLst>
        </pc:spChg>
        <pc:spChg chg="mod ord">
          <ac:chgData name="Sam Smith" userId="4f436b633839fde9" providerId="LiveId" clId="{4EE1E1C5-3BBA-4446-B4F3-6FBF5165055E}" dt="2024-05-31T14:06:01.027" v="2584"/>
          <ac:spMkLst>
            <pc:docMk/>
            <pc:sldMk cId="2670633446" sldId="256"/>
            <ac:spMk id="3" creationId="{417127A5-1054-26C4-5429-862DFD1F96FE}"/>
          </ac:spMkLst>
        </pc:spChg>
        <pc:spChg chg="add del">
          <ac:chgData name="Sam Smith" userId="4f436b633839fde9" providerId="LiveId" clId="{4EE1E1C5-3BBA-4446-B4F3-6FBF5165055E}" dt="2024-05-31T14:04:58.618" v="2570" actId="26606"/>
          <ac:spMkLst>
            <pc:docMk/>
            <pc:sldMk cId="2670633446" sldId="256"/>
            <ac:spMk id="1033" creationId="{23E547B5-89CF-4EC0-96DE-25771AED0799}"/>
          </ac:spMkLst>
        </pc:spChg>
        <pc:spChg chg="add del">
          <ac:chgData name="Sam Smith" userId="4f436b633839fde9" providerId="LiveId" clId="{4EE1E1C5-3BBA-4446-B4F3-6FBF5165055E}" dt="2024-05-31T14:04:58.618" v="2570" actId="26606"/>
          <ac:spMkLst>
            <pc:docMk/>
            <pc:sldMk cId="2670633446" sldId="256"/>
            <ac:spMk id="1035" creationId="{3F0B8CEB-8279-4E5E-A0CE-1FC9F71736F2}"/>
          </ac:spMkLst>
        </pc:spChg>
        <pc:spChg chg="add del">
          <ac:chgData name="Sam Smith" userId="4f436b633839fde9" providerId="LiveId" clId="{4EE1E1C5-3BBA-4446-B4F3-6FBF5165055E}" dt="2024-05-31T14:05:04.402" v="2572" actId="26606"/>
          <ac:spMkLst>
            <pc:docMk/>
            <pc:sldMk cId="2670633446" sldId="256"/>
            <ac:spMk id="1037" creationId="{04812C46-200A-4DEB-A05E-3ED6C68C2387}"/>
          </ac:spMkLst>
        </pc:spChg>
        <pc:spChg chg="add del">
          <ac:chgData name="Sam Smith" userId="4f436b633839fde9" providerId="LiveId" clId="{4EE1E1C5-3BBA-4446-B4F3-6FBF5165055E}" dt="2024-05-31T14:05:04.402" v="2572" actId="26606"/>
          <ac:spMkLst>
            <pc:docMk/>
            <pc:sldMk cId="2670633446" sldId="256"/>
            <ac:spMk id="1038" creationId="{D1EA859B-E555-4109-94F3-6700E046E008}"/>
          </ac:spMkLst>
        </pc:spChg>
        <pc:spChg chg="add del">
          <ac:chgData name="Sam Smith" userId="4f436b633839fde9" providerId="LiveId" clId="{4EE1E1C5-3BBA-4446-B4F3-6FBF5165055E}" dt="2024-05-31T14:05:08.330" v="2574" actId="26606"/>
          <ac:spMkLst>
            <pc:docMk/>
            <pc:sldMk cId="2670633446" sldId="256"/>
            <ac:spMk id="1039" creationId="{98E79BE4-34FE-485A-98A5-92CE8F7C4743}"/>
          </ac:spMkLst>
        </pc:spChg>
        <pc:spChg chg="add del">
          <ac:chgData name="Sam Smith" userId="4f436b633839fde9" providerId="LiveId" clId="{4EE1E1C5-3BBA-4446-B4F3-6FBF5165055E}" dt="2024-05-31T14:05:08.330" v="2574" actId="26606"/>
          <ac:spMkLst>
            <pc:docMk/>
            <pc:sldMk cId="2670633446" sldId="256"/>
            <ac:spMk id="1040" creationId="{50E4C519-FBE9-4ABE-A8F9-C2CBE326932F}"/>
          </ac:spMkLst>
        </pc:spChg>
        <pc:spChg chg="add del">
          <ac:chgData name="Sam Smith" userId="4f436b633839fde9" providerId="LiveId" clId="{4EE1E1C5-3BBA-4446-B4F3-6FBF5165055E}" dt="2024-05-31T14:05:08.330" v="2574" actId="26606"/>
          <ac:spMkLst>
            <pc:docMk/>
            <pc:sldMk cId="2670633446" sldId="256"/>
            <ac:spMk id="1041" creationId="{7A5F0580-5EE9-419F-96EE-B6529EF6E7D0}"/>
          </ac:spMkLst>
        </pc:spChg>
        <pc:spChg chg="add del">
          <ac:chgData name="Sam Smith" userId="4f436b633839fde9" providerId="LiveId" clId="{4EE1E1C5-3BBA-4446-B4F3-6FBF5165055E}" dt="2024-05-31T14:05:08.330" v="2574" actId="26606"/>
          <ac:spMkLst>
            <pc:docMk/>
            <pc:sldMk cId="2670633446" sldId="256"/>
            <ac:spMk id="1042" creationId="{80EC29FB-299E-49F3-8C7B-01199632A30F}"/>
          </ac:spMkLst>
        </pc:spChg>
        <pc:spChg chg="add del">
          <ac:chgData name="Sam Smith" userId="4f436b633839fde9" providerId="LiveId" clId="{4EE1E1C5-3BBA-4446-B4F3-6FBF5165055E}" dt="2024-05-31T14:05:08.330" v="2574" actId="26606"/>
          <ac:spMkLst>
            <pc:docMk/>
            <pc:sldMk cId="2670633446" sldId="256"/>
            <ac:spMk id="1043" creationId="{C29A2522-B27A-45C5-897B-79A1407D159A}"/>
          </ac:spMkLst>
        </pc:spChg>
        <pc:spChg chg="add del">
          <ac:chgData name="Sam Smith" userId="4f436b633839fde9" providerId="LiveId" clId="{4EE1E1C5-3BBA-4446-B4F3-6FBF5165055E}" dt="2024-05-31T14:05:53.343" v="2576" actId="26606"/>
          <ac:spMkLst>
            <pc:docMk/>
            <pc:sldMk cId="2670633446" sldId="256"/>
            <ac:spMk id="1045" creationId="{94E4D846-3AFC-4F86-8C35-24B0542A269D}"/>
          </ac:spMkLst>
        </pc:spChg>
        <pc:spChg chg="add del">
          <ac:chgData name="Sam Smith" userId="4f436b633839fde9" providerId="LiveId" clId="{4EE1E1C5-3BBA-4446-B4F3-6FBF5165055E}" dt="2024-05-31T14:05:53.343" v="2576" actId="26606"/>
          <ac:spMkLst>
            <pc:docMk/>
            <pc:sldMk cId="2670633446" sldId="256"/>
            <ac:spMk id="1046" creationId="{284781B9-12CB-45C3-907A-9ED93FF72C65}"/>
          </ac:spMkLst>
        </pc:spChg>
        <pc:spChg chg="add del">
          <ac:chgData name="Sam Smith" userId="4f436b633839fde9" providerId="LiveId" clId="{4EE1E1C5-3BBA-4446-B4F3-6FBF5165055E}" dt="2024-05-31T14:05:53.343" v="2576" actId="26606"/>
          <ac:spMkLst>
            <pc:docMk/>
            <pc:sldMk cId="2670633446" sldId="256"/>
            <ac:spMk id="1047" creationId="{55D4142C-5077-457F-A6AD-3FECFDB39685}"/>
          </ac:spMkLst>
        </pc:spChg>
        <pc:spChg chg="add del">
          <ac:chgData name="Sam Smith" userId="4f436b633839fde9" providerId="LiveId" clId="{4EE1E1C5-3BBA-4446-B4F3-6FBF5165055E}" dt="2024-05-31T14:05:53.343" v="2576" actId="26606"/>
          <ac:spMkLst>
            <pc:docMk/>
            <pc:sldMk cId="2670633446" sldId="256"/>
            <ac:spMk id="1048" creationId="{7A5F0580-5EE9-419F-96EE-B6529EF6E7D0}"/>
          </ac:spMkLst>
        </pc:spChg>
        <pc:spChg chg="add del">
          <ac:chgData name="Sam Smith" userId="4f436b633839fde9" providerId="LiveId" clId="{4EE1E1C5-3BBA-4446-B4F3-6FBF5165055E}" dt="2024-05-31T14:05:54.171" v="2578" actId="26606"/>
          <ac:spMkLst>
            <pc:docMk/>
            <pc:sldMk cId="2670633446" sldId="256"/>
            <ac:spMk id="1050" creationId="{04812C46-200A-4DEB-A05E-3ED6C68C2387}"/>
          </ac:spMkLst>
        </pc:spChg>
        <pc:spChg chg="add del">
          <ac:chgData name="Sam Smith" userId="4f436b633839fde9" providerId="LiveId" clId="{4EE1E1C5-3BBA-4446-B4F3-6FBF5165055E}" dt="2024-05-31T14:05:54.171" v="2578" actId="26606"/>
          <ac:spMkLst>
            <pc:docMk/>
            <pc:sldMk cId="2670633446" sldId="256"/>
            <ac:spMk id="1051" creationId="{D1EA859B-E555-4109-94F3-6700E046E008}"/>
          </ac:spMkLst>
        </pc:spChg>
        <pc:spChg chg="add del">
          <ac:chgData name="Sam Smith" userId="4f436b633839fde9" providerId="LiveId" clId="{4EE1E1C5-3BBA-4446-B4F3-6FBF5165055E}" dt="2024-05-31T14:05:55.341" v="2580" actId="26606"/>
          <ac:spMkLst>
            <pc:docMk/>
            <pc:sldMk cId="2670633446" sldId="256"/>
            <ac:spMk id="1053" creationId="{23E547B5-89CF-4EC0-96DE-25771AED0799}"/>
          </ac:spMkLst>
        </pc:spChg>
        <pc:spChg chg="add del">
          <ac:chgData name="Sam Smith" userId="4f436b633839fde9" providerId="LiveId" clId="{4EE1E1C5-3BBA-4446-B4F3-6FBF5165055E}" dt="2024-05-31T14:05:55.341" v="2580" actId="26606"/>
          <ac:spMkLst>
            <pc:docMk/>
            <pc:sldMk cId="2670633446" sldId="256"/>
            <ac:spMk id="1054" creationId="{3F0B8CEB-8279-4E5E-A0CE-1FC9F71736F2}"/>
          </ac:spMkLst>
        </pc:spChg>
        <pc:spChg chg="add del">
          <ac:chgData name="Sam Smith" userId="4f436b633839fde9" providerId="LiveId" clId="{4EE1E1C5-3BBA-4446-B4F3-6FBF5165055E}" dt="2024-05-31T14:06:01.027" v="2584"/>
          <ac:spMkLst>
            <pc:docMk/>
            <pc:sldMk cId="2670633446" sldId="256"/>
            <ac:spMk id="1056" creationId="{71B2258F-86CA-4D4D-8270-BC05FCDEBFB3}"/>
          </ac:spMkLst>
        </pc:spChg>
        <pc:picChg chg="add del mod">
          <ac:chgData name="Sam Smith" userId="4f436b633839fde9" providerId="LiveId" clId="{4EE1E1C5-3BBA-4446-B4F3-6FBF5165055E}" dt="2024-05-31T14:04:31.485" v="2564" actId="478"/>
          <ac:picMkLst>
            <pc:docMk/>
            <pc:sldMk cId="2670633446" sldId="256"/>
            <ac:picMk id="1026" creationId="{A270C9A2-91CD-7488-93A6-8F3D24597142}"/>
          </ac:picMkLst>
        </pc:picChg>
        <pc:picChg chg="add mod ord">
          <ac:chgData name="Sam Smith" userId="4f436b633839fde9" providerId="LiveId" clId="{4EE1E1C5-3BBA-4446-B4F3-6FBF5165055E}" dt="2024-05-31T14:06:02.898" v="2587" actId="1076"/>
          <ac:picMkLst>
            <pc:docMk/>
            <pc:sldMk cId="2670633446" sldId="256"/>
            <ac:picMk id="1028" creationId="{E57AEB8F-B9D4-F34B-286D-01DFF92AABCB}"/>
          </ac:picMkLst>
        </pc:picChg>
      </pc:sldChg>
      <pc:sldChg chg="add del">
        <pc:chgData name="Sam Smith" userId="4f436b633839fde9" providerId="LiveId" clId="{4EE1E1C5-3BBA-4446-B4F3-6FBF5165055E}" dt="2024-05-12T17:00:24.208" v="1031" actId="47"/>
        <pc:sldMkLst>
          <pc:docMk/>
          <pc:sldMk cId="2790019686" sldId="262"/>
        </pc:sldMkLst>
      </pc:sldChg>
      <pc:sldChg chg="add del">
        <pc:chgData name="Sam Smith" userId="4f436b633839fde9" providerId="LiveId" clId="{4EE1E1C5-3BBA-4446-B4F3-6FBF5165055E}" dt="2024-05-12T17:00:23.291" v="1030" actId="47"/>
        <pc:sldMkLst>
          <pc:docMk/>
          <pc:sldMk cId="2936364602" sldId="263"/>
        </pc:sldMkLst>
      </pc:sldChg>
      <pc:sldChg chg="addSp delSp modSp add mod">
        <pc:chgData name="Sam Smith" userId="4f436b633839fde9" providerId="LiveId" clId="{4EE1E1C5-3BBA-4446-B4F3-6FBF5165055E}" dt="2024-06-01T18:50:38.815" v="2591" actId="1035"/>
        <pc:sldMkLst>
          <pc:docMk/>
          <pc:sldMk cId="639001790" sldId="264"/>
        </pc:sldMkLst>
        <pc:spChg chg="mod">
          <ac:chgData name="Sam Smith" userId="4f436b633839fde9" providerId="LiveId" clId="{4EE1E1C5-3BBA-4446-B4F3-6FBF5165055E}" dt="2024-05-31T13:58:35.709" v="2382" actId="113"/>
          <ac:spMkLst>
            <pc:docMk/>
            <pc:sldMk cId="639001790" sldId="264"/>
            <ac:spMk id="2" creationId="{159EA55C-B716-8018-18C9-727217E1D7AA}"/>
          </ac:spMkLst>
        </pc:spChg>
        <pc:spChg chg="del">
          <ac:chgData name="Sam Smith" userId="4f436b633839fde9" providerId="LiveId" clId="{4EE1E1C5-3BBA-4446-B4F3-6FBF5165055E}" dt="2024-05-12T10:55:11.969" v="7" actId="478"/>
          <ac:spMkLst>
            <pc:docMk/>
            <pc:sldMk cId="639001790" sldId="264"/>
            <ac:spMk id="3" creationId="{97795168-25AE-75EB-C2C8-C012E1C3D3FF}"/>
          </ac:spMkLst>
        </pc:spChg>
        <pc:spChg chg="mod">
          <ac:chgData name="Sam Smith" userId="4f436b633839fde9" providerId="LiveId" clId="{4EE1E1C5-3BBA-4446-B4F3-6FBF5165055E}" dt="2024-05-31T13:58:34.727" v="2381" actId="113"/>
          <ac:spMkLst>
            <pc:docMk/>
            <pc:sldMk cId="639001790" sldId="264"/>
            <ac:spMk id="4" creationId="{155B110B-CC9F-B5F8-0743-6E5AE90D1144}"/>
          </ac:spMkLst>
        </pc:spChg>
        <pc:spChg chg="mod">
          <ac:chgData name="Sam Smith" userId="4f436b633839fde9" providerId="LiveId" clId="{4EE1E1C5-3BBA-4446-B4F3-6FBF5165055E}" dt="2024-05-31T13:59:35.297" v="2410" actId="6549"/>
          <ac:spMkLst>
            <pc:docMk/>
            <pc:sldMk cId="639001790" sldId="264"/>
            <ac:spMk id="5" creationId="{769E55E8-EE8B-7A9A-E385-32CE9F3D73F4}"/>
          </ac:spMkLst>
        </pc:spChg>
        <pc:spChg chg="mod">
          <ac:chgData name="Sam Smith" userId="4f436b633839fde9" providerId="LiveId" clId="{4EE1E1C5-3BBA-4446-B4F3-6FBF5165055E}" dt="2024-05-31T13:58:37.856" v="2384" actId="113"/>
          <ac:spMkLst>
            <pc:docMk/>
            <pc:sldMk cId="639001790" sldId="264"/>
            <ac:spMk id="6" creationId="{D5AF6D2F-41E6-07B8-FCD2-B3369C1CD3CF}"/>
          </ac:spMkLst>
        </pc:spChg>
        <pc:spChg chg="mod">
          <ac:chgData name="Sam Smith" userId="4f436b633839fde9" providerId="LiveId" clId="{4EE1E1C5-3BBA-4446-B4F3-6FBF5165055E}" dt="2024-05-31T13:58:39.777" v="2385" actId="113"/>
          <ac:spMkLst>
            <pc:docMk/>
            <pc:sldMk cId="639001790" sldId="264"/>
            <ac:spMk id="7" creationId="{FBDEEFFF-6AD3-80BC-AB40-DD874706DB1D}"/>
          </ac:spMkLst>
        </pc:spChg>
        <pc:spChg chg="mod">
          <ac:chgData name="Sam Smith" userId="4f436b633839fde9" providerId="LiveId" clId="{4EE1E1C5-3BBA-4446-B4F3-6FBF5165055E}" dt="2024-05-31T13:58:36.692" v="2383" actId="113"/>
          <ac:spMkLst>
            <pc:docMk/>
            <pc:sldMk cId="639001790" sldId="264"/>
            <ac:spMk id="8" creationId="{4D4D3DD0-9646-BAF3-7A3A-B6B1462C773D}"/>
          </ac:spMkLst>
        </pc:spChg>
        <pc:spChg chg="del mod">
          <ac:chgData name="Sam Smith" userId="4f436b633839fde9" providerId="LiveId" clId="{4EE1E1C5-3BBA-4446-B4F3-6FBF5165055E}" dt="2024-05-12T10:59:32.014" v="44" actId="478"/>
          <ac:spMkLst>
            <pc:docMk/>
            <pc:sldMk cId="639001790" sldId="264"/>
            <ac:spMk id="12" creationId="{715C4C9C-9D79-7A85-2C89-3CFBBCB11EA2}"/>
          </ac:spMkLst>
        </pc:spChg>
        <pc:spChg chg="mod">
          <ac:chgData name="Sam Smith" userId="4f436b633839fde9" providerId="LiveId" clId="{4EE1E1C5-3BBA-4446-B4F3-6FBF5165055E}" dt="2024-05-31T14:00:24.978" v="2431" actId="404"/>
          <ac:spMkLst>
            <pc:docMk/>
            <pc:sldMk cId="639001790" sldId="264"/>
            <ac:spMk id="13" creationId="{DDD1743C-5EB0-94EE-8348-798AEC7B21E2}"/>
          </ac:spMkLst>
        </pc:spChg>
        <pc:spChg chg="mod">
          <ac:chgData name="Sam Smith" userId="4f436b633839fde9" providerId="LiveId" clId="{4EE1E1C5-3BBA-4446-B4F3-6FBF5165055E}" dt="2024-05-31T13:59:40.404" v="2413" actId="6549"/>
          <ac:spMkLst>
            <pc:docMk/>
            <pc:sldMk cId="639001790" sldId="264"/>
            <ac:spMk id="14" creationId="{E4C2C745-65B8-27AC-DD66-6B96CD44FAA7}"/>
          </ac:spMkLst>
        </pc:spChg>
        <pc:spChg chg="mod">
          <ac:chgData name="Sam Smith" userId="4f436b633839fde9" providerId="LiveId" clId="{4EE1E1C5-3BBA-4446-B4F3-6FBF5165055E}" dt="2024-05-31T13:59:57.313" v="2421" actId="20577"/>
          <ac:spMkLst>
            <pc:docMk/>
            <pc:sldMk cId="639001790" sldId="264"/>
            <ac:spMk id="15" creationId="{B979D543-77C1-E222-B0F3-BBDD5E700A56}"/>
          </ac:spMkLst>
        </pc:spChg>
        <pc:spChg chg="del mod">
          <ac:chgData name="Sam Smith" userId="4f436b633839fde9" providerId="LiveId" clId="{4EE1E1C5-3BBA-4446-B4F3-6FBF5165055E}" dt="2024-05-12T10:59:32.014" v="44" actId="478"/>
          <ac:spMkLst>
            <pc:docMk/>
            <pc:sldMk cId="639001790" sldId="264"/>
            <ac:spMk id="16" creationId="{E2757DFF-296C-9F47-9680-F501892493EB}"/>
          </ac:spMkLst>
        </pc:spChg>
        <pc:spChg chg="del mod">
          <ac:chgData name="Sam Smith" userId="4f436b633839fde9" providerId="LiveId" clId="{4EE1E1C5-3BBA-4446-B4F3-6FBF5165055E}" dt="2024-05-12T10:59:32.014" v="44" actId="478"/>
          <ac:spMkLst>
            <pc:docMk/>
            <pc:sldMk cId="639001790" sldId="264"/>
            <ac:spMk id="17" creationId="{FE582E1C-A764-FF3A-2CFD-ADD8D484FA4E}"/>
          </ac:spMkLst>
        </pc:spChg>
        <pc:spChg chg="del mod">
          <ac:chgData name="Sam Smith" userId="4f436b633839fde9" providerId="LiveId" clId="{4EE1E1C5-3BBA-4446-B4F3-6FBF5165055E}" dt="2024-05-12T10:59:32.014" v="44" actId="478"/>
          <ac:spMkLst>
            <pc:docMk/>
            <pc:sldMk cId="639001790" sldId="264"/>
            <ac:spMk id="18" creationId="{6103A4ED-7A30-77C8-5FCA-56BC0FBD4B60}"/>
          </ac:spMkLst>
        </pc:spChg>
        <pc:spChg chg="mod">
          <ac:chgData name="Sam Smith" userId="4f436b633839fde9" providerId="LiveId" clId="{4EE1E1C5-3BBA-4446-B4F3-6FBF5165055E}" dt="2024-05-12T11:46:51.771" v="485" actId="404"/>
          <ac:spMkLst>
            <pc:docMk/>
            <pc:sldMk cId="639001790" sldId="264"/>
            <ac:spMk id="27" creationId="{F5E79C9A-C761-F4FD-79B4-61628DC98E89}"/>
          </ac:spMkLst>
        </pc:spChg>
        <pc:spChg chg="del mod">
          <ac:chgData name="Sam Smith" userId="4f436b633839fde9" providerId="LiveId" clId="{4EE1E1C5-3BBA-4446-B4F3-6FBF5165055E}" dt="2024-05-12T17:01:34.407" v="1182" actId="478"/>
          <ac:spMkLst>
            <pc:docMk/>
            <pc:sldMk cId="639001790" sldId="264"/>
            <ac:spMk id="28" creationId="{2260D0C6-C491-87C9-BAE1-2FF4545872A9}"/>
          </ac:spMkLst>
        </pc:spChg>
        <pc:spChg chg="add mod">
          <ac:chgData name="Sam Smith" userId="4f436b633839fde9" providerId="LiveId" clId="{4EE1E1C5-3BBA-4446-B4F3-6FBF5165055E}" dt="2024-05-21T10:52:45.260" v="2239" actId="404"/>
          <ac:spMkLst>
            <pc:docMk/>
            <pc:sldMk cId="639001790" sldId="264"/>
            <ac:spMk id="33" creationId="{158A8938-CF5C-0EB4-DC37-921B4478F7AC}"/>
          </ac:spMkLst>
        </pc:spChg>
        <pc:spChg chg="add del mod">
          <ac:chgData name="Sam Smith" userId="4f436b633839fde9" providerId="LiveId" clId="{4EE1E1C5-3BBA-4446-B4F3-6FBF5165055E}" dt="2024-05-12T11:14:44.794" v="220" actId="478"/>
          <ac:spMkLst>
            <pc:docMk/>
            <pc:sldMk cId="639001790" sldId="264"/>
            <ac:spMk id="34" creationId="{1CCEB932-FF6B-9B8C-F8E3-0E893BCEB914}"/>
          </ac:spMkLst>
        </pc:spChg>
        <pc:spChg chg="add del mod">
          <ac:chgData name="Sam Smith" userId="4f436b633839fde9" providerId="LiveId" clId="{4EE1E1C5-3BBA-4446-B4F3-6FBF5165055E}" dt="2024-05-12T11:14:45.732" v="221" actId="478"/>
          <ac:spMkLst>
            <pc:docMk/>
            <pc:sldMk cId="639001790" sldId="264"/>
            <ac:spMk id="35" creationId="{1DA82386-638F-E4A3-D682-6CCA49881CC1}"/>
          </ac:spMkLst>
        </pc:spChg>
        <pc:spChg chg="add mod">
          <ac:chgData name="Sam Smith" userId="4f436b633839fde9" providerId="LiveId" clId="{4EE1E1C5-3BBA-4446-B4F3-6FBF5165055E}" dt="2024-05-21T11:10:09.893" v="2270" actId="1036"/>
          <ac:spMkLst>
            <pc:docMk/>
            <pc:sldMk cId="639001790" sldId="264"/>
            <ac:spMk id="36" creationId="{2390909B-E98E-3369-8526-85BF5773F782}"/>
          </ac:spMkLst>
        </pc:spChg>
        <pc:spChg chg="add mod">
          <ac:chgData name="Sam Smith" userId="4f436b633839fde9" providerId="LiveId" clId="{4EE1E1C5-3BBA-4446-B4F3-6FBF5165055E}" dt="2024-05-21T10:52:45.260" v="2239" actId="404"/>
          <ac:spMkLst>
            <pc:docMk/>
            <pc:sldMk cId="639001790" sldId="264"/>
            <ac:spMk id="37" creationId="{D7554244-A5DE-D25C-9A9F-4BB186FEA2E2}"/>
          </ac:spMkLst>
        </pc:spChg>
        <pc:spChg chg="add mod">
          <ac:chgData name="Sam Smith" userId="4f436b633839fde9" providerId="LiveId" clId="{4EE1E1C5-3BBA-4446-B4F3-6FBF5165055E}" dt="2024-05-21T12:11:25.156" v="2285" actId="1035"/>
          <ac:spMkLst>
            <pc:docMk/>
            <pc:sldMk cId="639001790" sldId="264"/>
            <ac:spMk id="38" creationId="{CBFA427B-98BB-40A7-2F81-41077E8DCFA3}"/>
          </ac:spMkLst>
        </pc:spChg>
        <pc:spChg chg="add del mod">
          <ac:chgData name="Sam Smith" userId="4f436b633839fde9" providerId="LiveId" clId="{4EE1E1C5-3BBA-4446-B4F3-6FBF5165055E}" dt="2024-05-12T12:38:38.639" v="668" actId="478"/>
          <ac:spMkLst>
            <pc:docMk/>
            <pc:sldMk cId="639001790" sldId="264"/>
            <ac:spMk id="39" creationId="{8BBEE815-0362-FA0E-CE59-EDAD5D389D60}"/>
          </ac:spMkLst>
        </pc:spChg>
        <pc:spChg chg="mod">
          <ac:chgData name="Sam Smith" userId="4f436b633839fde9" providerId="LiveId" clId="{4EE1E1C5-3BBA-4446-B4F3-6FBF5165055E}" dt="2024-05-12T10:59:40.395" v="45" actId="1076"/>
          <ac:spMkLst>
            <pc:docMk/>
            <pc:sldMk cId="639001790" sldId="264"/>
            <ac:spMk id="40" creationId="{7E00338D-A9C0-6FCA-5F05-145721C5AB3F}"/>
          </ac:spMkLst>
        </pc:spChg>
        <pc:spChg chg="add del mod">
          <ac:chgData name="Sam Smith" userId="4f436b633839fde9" providerId="LiveId" clId="{4EE1E1C5-3BBA-4446-B4F3-6FBF5165055E}" dt="2024-05-12T12:39:07.782" v="669" actId="478"/>
          <ac:spMkLst>
            <pc:docMk/>
            <pc:sldMk cId="639001790" sldId="264"/>
            <ac:spMk id="41" creationId="{96444362-1DBD-8C4C-8AFC-C37159D090A6}"/>
          </ac:spMkLst>
        </pc:spChg>
        <pc:spChg chg="add del mod">
          <ac:chgData name="Sam Smith" userId="4f436b633839fde9" providerId="LiveId" clId="{4EE1E1C5-3BBA-4446-B4F3-6FBF5165055E}" dt="2024-05-12T12:33:24.295" v="659" actId="478"/>
          <ac:spMkLst>
            <pc:docMk/>
            <pc:sldMk cId="639001790" sldId="264"/>
            <ac:spMk id="42" creationId="{7FE5624E-E6B3-04EF-1ED1-91E9200065E1}"/>
          </ac:spMkLst>
        </pc:spChg>
        <pc:spChg chg="add mod">
          <ac:chgData name="Sam Smith" userId="4f436b633839fde9" providerId="LiveId" clId="{4EE1E1C5-3BBA-4446-B4F3-6FBF5165055E}" dt="2024-06-01T18:50:38.815" v="2591" actId="1035"/>
          <ac:spMkLst>
            <pc:docMk/>
            <pc:sldMk cId="639001790" sldId="264"/>
            <ac:spMk id="43" creationId="{2BBDF80B-6B30-FF68-2383-725F6D3400E7}"/>
          </ac:spMkLst>
        </pc:spChg>
        <pc:spChg chg="add mod">
          <ac:chgData name="Sam Smith" userId="4f436b633839fde9" providerId="LiveId" clId="{4EE1E1C5-3BBA-4446-B4F3-6FBF5165055E}" dt="2024-06-01T18:50:34.449" v="2590" actId="1035"/>
          <ac:spMkLst>
            <pc:docMk/>
            <pc:sldMk cId="639001790" sldId="264"/>
            <ac:spMk id="44" creationId="{E104E675-FF6E-FEF5-EE41-71F5CA23F7B9}"/>
          </ac:spMkLst>
        </pc:spChg>
        <pc:spChg chg="del">
          <ac:chgData name="Sam Smith" userId="4f436b633839fde9" providerId="LiveId" clId="{4EE1E1C5-3BBA-4446-B4F3-6FBF5165055E}" dt="2024-05-12T10:55:11.969" v="7" actId="478"/>
          <ac:spMkLst>
            <pc:docMk/>
            <pc:sldMk cId="639001790" sldId="264"/>
            <ac:spMk id="45" creationId="{8C9847D8-70E8-0CE7-3621-62983A4A718B}"/>
          </ac:spMkLst>
        </pc:spChg>
        <pc:spChg chg="mod">
          <ac:chgData name="Sam Smith" userId="4f436b633839fde9" providerId="LiveId" clId="{4EE1E1C5-3BBA-4446-B4F3-6FBF5165055E}" dt="2024-05-21T10:52:45.260" v="2239" actId="404"/>
          <ac:spMkLst>
            <pc:docMk/>
            <pc:sldMk cId="639001790" sldId="264"/>
            <ac:spMk id="46" creationId="{8F2A2F1B-D685-2366-30D5-9CF9564704C6}"/>
          </ac:spMkLst>
        </pc:spChg>
        <pc:spChg chg="mod">
          <ac:chgData name="Sam Smith" userId="4f436b633839fde9" providerId="LiveId" clId="{4EE1E1C5-3BBA-4446-B4F3-6FBF5165055E}" dt="2024-05-21T10:52:45.260" v="2239" actId="404"/>
          <ac:spMkLst>
            <pc:docMk/>
            <pc:sldMk cId="639001790" sldId="264"/>
            <ac:spMk id="47" creationId="{98729246-7285-B9EC-FADC-F35C71CE8EBF}"/>
          </ac:spMkLst>
        </pc:spChg>
        <pc:spChg chg="mod">
          <ac:chgData name="Sam Smith" userId="4f436b633839fde9" providerId="LiveId" clId="{4EE1E1C5-3BBA-4446-B4F3-6FBF5165055E}" dt="2024-05-21T10:52:45.260" v="2239" actId="404"/>
          <ac:spMkLst>
            <pc:docMk/>
            <pc:sldMk cId="639001790" sldId="264"/>
            <ac:spMk id="48" creationId="{42D1CD3D-8F61-D1FD-BA48-D74CD70C7808}"/>
          </ac:spMkLst>
        </pc:spChg>
        <pc:spChg chg="mod">
          <ac:chgData name="Sam Smith" userId="4f436b633839fde9" providerId="LiveId" clId="{4EE1E1C5-3BBA-4446-B4F3-6FBF5165055E}" dt="2024-05-21T11:02:08.965" v="2247" actId="20577"/>
          <ac:spMkLst>
            <pc:docMk/>
            <pc:sldMk cId="639001790" sldId="264"/>
            <ac:spMk id="49" creationId="{531CC9AC-859F-CE63-485B-261B653CE1F8}"/>
          </ac:spMkLst>
        </pc:spChg>
        <pc:spChg chg="mod">
          <ac:chgData name="Sam Smith" userId="4f436b633839fde9" providerId="LiveId" clId="{4EE1E1C5-3BBA-4446-B4F3-6FBF5165055E}" dt="2024-05-31T00:24:31.803" v="2325" actId="113"/>
          <ac:spMkLst>
            <pc:docMk/>
            <pc:sldMk cId="639001790" sldId="264"/>
            <ac:spMk id="50" creationId="{1DFE76A3-65AA-2D35-0E67-8C2B6BDE6D4A}"/>
          </ac:spMkLst>
        </pc:spChg>
        <pc:spChg chg="mod">
          <ac:chgData name="Sam Smith" userId="4f436b633839fde9" providerId="LiveId" clId="{4EE1E1C5-3BBA-4446-B4F3-6FBF5165055E}" dt="2024-05-21T10:52:45.260" v="2239" actId="404"/>
          <ac:spMkLst>
            <pc:docMk/>
            <pc:sldMk cId="639001790" sldId="264"/>
            <ac:spMk id="51" creationId="{20FD6FB7-DBD8-6761-F78E-50F789C44B78}"/>
          </ac:spMkLst>
        </pc:spChg>
        <pc:spChg chg="mod">
          <ac:chgData name="Sam Smith" userId="4f436b633839fde9" providerId="LiveId" clId="{4EE1E1C5-3BBA-4446-B4F3-6FBF5165055E}" dt="2024-05-21T10:52:45.260" v="2239" actId="404"/>
          <ac:spMkLst>
            <pc:docMk/>
            <pc:sldMk cId="639001790" sldId="264"/>
            <ac:spMk id="52" creationId="{35FBCAD2-4304-A5CA-B6D1-709D3527E003}"/>
          </ac:spMkLst>
        </pc:spChg>
        <pc:spChg chg="mod">
          <ac:chgData name="Sam Smith" userId="4f436b633839fde9" providerId="LiveId" clId="{4EE1E1C5-3BBA-4446-B4F3-6FBF5165055E}" dt="2024-05-21T10:52:45.260" v="2239" actId="404"/>
          <ac:spMkLst>
            <pc:docMk/>
            <pc:sldMk cId="639001790" sldId="264"/>
            <ac:spMk id="53" creationId="{DB18E3DE-B67C-2CFE-3A75-A6F86D72E3B0}"/>
          </ac:spMkLst>
        </pc:spChg>
        <pc:spChg chg="mod">
          <ac:chgData name="Sam Smith" userId="4f436b633839fde9" providerId="LiveId" clId="{4EE1E1C5-3BBA-4446-B4F3-6FBF5165055E}" dt="2024-05-21T10:52:45.260" v="2239" actId="404"/>
          <ac:spMkLst>
            <pc:docMk/>
            <pc:sldMk cId="639001790" sldId="264"/>
            <ac:spMk id="54" creationId="{53C11D90-432C-F73B-6085-853C2AF172E7}"/>
          </ac:spMkLst>
        </pc:spChg>
        <pc:spChg chg="mod">
          <ac:chgData name="Sam Smith" userId="4f436b633839fde9" providerId="LiveId" clId="{4EE1E1C5-3BBA-4446-B4F3-6FBF5165055E}" dt="2024-05-21T10:52:45.260" v="2239" actId="404"/>
          <ac:spMkLst>
            <pc:docMk/>
            <pc:sldMk cId="639001790" sldId="264"/>
            <ac:spMk id="55" creationId="{8C87D036-61C0-220E-7361-C98DD3FB52E8}"/>
          </ac:spMkLst>
        </pc:spChg>
        <pc:spChg chg="mod">
          <ac:chgData name="Sam Smith" userId="4f436b633839fde9" providerId="LiveId" clId="{4EE1E1C5-3BBA-4446-B4F3-6FBF5165055E}" dt="2024-05-21T10:52:45.260" v="2239" actId="404"/>
          <ac:spMkLst>
            <pc:docMk/>
            <pc:sldMk cId="639001790" sldId="264"/>
            <ac:spMk id="56" creationId="{0C7AF07D-7A19-DA9E-5C9D-2A600D6303D9}"/>
          </ac:spMkLst>
        </pc:spChg>
        <pc:spChg chg="mod">
          <ac:chgData name="Sam Smith" userId="4f436b633839fde9" providerId="LiveId" clId="{4EE1E1C5-3BBA-4446-B4F3-6FBF5165055E}" dt="2024-05-21T10:52:45.260" v="2239" actId="404"/>
          <ac:spMkLst>
            <pc:docMk/>
            <pc:sldMk cId="639001790" sldId="264"/>
            <ac:spMk id="57" creationId="{77A8BF40-D1C2-FEBA-EC57-BE26B7DA69AC}"/>
          </ac:spMkLst>
        </pc:spChg>
        <pc:spChg chg="mod">
          <ac:chgData name="Sam Smith" userId="4f436b633839fde9" providerId="LiveId" clId="{4EE1E1C5-3BBA-4446-B4F3-6FBF5165055E}" dt="2024-05-21T10:52:45.260" v="2239" actId="404"/>
          <ac:spMkLst>
            <pc:docMk/>
            <pc:sldMk cId="639001790" sldId="264"/>
            <ac:spMk id="58" creationId="{48B8B136-DCD7-9741-D967-3B189D645C00}"/>
          </ac:spMkLst>
        </pc:spChg>
        <pc:spChg chg="mod">
          <ac:chgData name="Sam Smith" userId="4f436b633839fde9" providerId="LiveId" clId="{4EE1E1C5-3BBA-4446-B4F3-6FBF5165055E}" dt="2024-05-21T10:52:45.260" v="2239" actId="404"/>
          <ac:spMkLst>
            <pc:docMk/>
            <pc:sldMk cId="639001790" sldId="264"/>
            <ac:spMk id="59" creationId="{9B3DEF7A-C366-4911-28FA-C6C8A4B21B1A}"/>
          </ac:spMkLst>
        </pc:spChg>
        <pc:spChg chg="mod">
          <ac:chgData name="Sam Smith" userId="4f436b633839fde9" providerId="LiveId" clId="{4EE1E1C5-3BBA-4446-B4F3-6FBF5165055E}" dt="2024-05-21T10:58:29.227" v="2245" actId="20577"/>
          <ac:spMkLst>
            <pc:docMk/>
            <pc:sldMk cId="639001790" sldId="264"/>
            <ac:spMk id="60" creationId="{638D7862-0C01-DCA3-44BE-5EBA1847A383}"/>
          </ac:spMkLst>
        </pc:spChg>
        <pc:spChg chg="mod">
          <ac:chgData name="Sam Smith" userId="4f436b633839fde9" providerId="LiveId" clId="{4EE1E1C5-3BBA-4446-B4F3-6FBF5165055E}" dt="2024-05-21T11:09:52.826" v="2264" actId="14100"/>
          <ac:spMkLst>
            <pc:docMk/>
            <pc:sldMk cId="639001790" sldId="264"/>
            <ac:spMk id="61" creationId="{1CA430ED-1F88-1952-12A1-B300E758F96F}"/>
          </ac:spMkLst>
        </pc:spChg>
        <pc:spChg chg="mod">
          <ac:chgData name="Sam Smith" userId="4f436b633839fde9" providerId="LiveId" clId="{4EE1E1C5-3BBA-4446-B4F3-6FBF5165055E}" dt="2024-05-21T12:11:19.088" v="2283" actId="1035"/>
          <ac:spMkLst>
            <pc:docMk/>
            <pc:sldMk cId="639001790" sldId="264"/>
            <ac:spMk id="62" creationId="{EE78F62F-0C4B-F153-82BC-92C00121FC24}"/>
          </ac:spMkLst>
        </pc:spChg>
        <pc:spChg chg="mod">
          <ac:chgData name="Sam Smith" userId="4f436b633839fde9" providerId="LiveId" clId="{4EE1E1C5-3BBA-4446-B4F3-6FBF5165055E}" dt="2024-05-21T10:52:45.260" v="2239" actId="404"/>
          <ac:spMkLst>
            <pc:docMk/>
            <pc:sldMk cId="639001790" sldId="264"/>
            <ac:spMk id="63" creationId="{E6FC2266-B4C8-E4C3-32F5-B95A9883F086}"/>
          </ac:spMkLst>
        </pc:spChg>
        <pc:spChg chg="mod">
          <ac:chgData name="Sam Smith" userId="4f436b633839fde9" providerId="LiveId" clId="{4EE1E1C5-3BBA-4446-B4F3-6FBF5165055E}" dt="2024-05-21T10:52:45.260" v="2239" actId="404"/>
          <ac:spMkLst>
            <pc:docMk/>
            <pc:sldMk cId="639001790" sldId="264"/>
            <ac:spMk id="64" creationId="{32B08B47-314E-8A89-128E-EAA4E5289C67}"/>
          </ac:spMkLst>
        </pc:spChg>
        <pc:spChg chg="mod">
          <ac:chgData name="Sam Smith" userId="4f436b633839fde9" providerId="LiveId" clId="{4EE1E1C5-3BBA-4446-B4F3-6FBF5165055E}" dt="2024-05-21T12:11:27.704" v="2287" actId="1035"/>
          <ac:spMkLst>
            <pc:docMk/>
            <pc:sldMk cId="639001790" sldId="264"/>
            <ac:spMk id="65" creationId="{461DB3D9-04E5-7A58-6B03-CC0E70C368AE}"/>
          </ac:spMkLst>
        </pc:spChg>
        <pc:spChg chg="mod">
          <ac:chgData name="Sam Smith" userId="4f436b633839fde9" providerId="LiveId" clId="{4EE1E1C5-3BBA-4446-B4F3-6FBF5165055E}" dt="2024-05-21T10:52:45.260" v="2239" actId="404"/>
          <ac:spMkLst>
            <pc:docMk/>
            <pc:sldMk cId="639001790" sldId="264"/>
            <ac:spMk id="66" creationId="{4449F7ED-E660-7B8F-8784-1F4083A0A293}"/>
          </ac:spMkLst>
        </pc:spChg>
        <pc:spChg chg="mod">
          <ac:chgData name="Sam Smith" userId="4f436b633839fde9" providerId="LiveId" clId="{4EE1E1C5-3BBA-4446-B4F3-6FBF5165055E}" dt="2024-05-21T10:52:45.260" v="2239" actId="404"/>
          <ac:spMkLst>
            <pc:docMk/>
            <pc:sldMk cId="639001790" sldId="264"/>
            <ac:spMk id="67" creationId="{9ACB25C7-98D3-A70C-6CFE-18BC5810214A}"/>
          </ac:spMkLst>
        </pc:spChg>
        <pc:spChg chg="mod">
          <ac:chgData name="Sam Smith" userId="4f436b633839fde9" providerId="LiveId" clId="{4EE1E1C5-3BBA-4446-B4F3-6FBF5165055E}" dt="2024-05-21T10:52:45.260" v="2239" actId="404"/>
          <ac:spMkLst>
            <pc:docMk/>
            <pc:sldMk cId="639001790" sldId="264"/>
            <ac:spMk id="68" creationId="{F3006055-4D78-4E5A-2FF3-9E70C378A29A}"/>
          </ac:spMkLst>
        </pc:spChg>
        <pc:spChg chg="mod">
          <ac:chgData name="Sam Smith" userId="4f436b633839fde9" providerId="LiveId" clId="{4EE1E1C5-3BBA-4446-B4F3-6FBF5165055E}" dt="2024-05-21T10:52:45.260" v="2239" actId="404"/>
          <ac:spMkLst>
            <pc:docMk/>
            <pc:sldMk cId="639001790" sldId="264"/>
            <ac:spMk id="69" creationId="{410E793F-9696-61C9-4A69-543E4B1FAF7E}"/>
          </ac:spMkLst>
        </pc:spChg>
        <pc:spChg chg="mod">
          <ac:chgData name="Sam Smith" userId="4f436b633839fde9" providerId="LiveId" clId="{4EE1E1C5-3BBA-4446-B4F3-6FBF5165055E}" dt="2024-05-21T11:10:06.793" v="2265" actId="1036"/>
          <ac:spMkLst>
            <pc:docMk/>
            <pc:sldMk cId="639001790" sldId="264"/>
            <ac:spMk id="70" creationId="{58A6D99C-6DA6-B4FD-061C-AE63FE491206}"/>
          </ac:spMkLst>
        </pc:spChg>
        <pc:spChg chg="mod">
          <ac:chgData name="Sam Smith" userId="4f436b633839fde9" providerId="LiveId" clId="{4EE1E1C5-3BBA-4446-B4F3-6FBF5165055E}" dt="2024-05-21T12:11:30.562" v="2289" actId="1035"/>
          <ac:spMkLst>
            <pc:docMk/>
            <pc:sldMk cId="639001790" sldId="264"/>
            <ac:spMk id="71" creationId="{C84EF745-3FF7-9860-66D4-824D0FC14940}"/>
          </ac:spMkLst>
        </pc:spChg>
        <pc:spChg chg="add del mod">
          <ac:chgData name="Sam Smith" userId="4f436b633839fde9" providerId="LiveId" clId="{4EE1E1C5-3BBA-4446-B4F3-6FBF5165055E}" dt="2024-05-12T12:36:12.683" v="665" actId="478"/>
          <ac:spMkLst>
            <pc:docMk/>
            <pc:sldMk cId="639001790" sldId="264"/>
            <ac:spMk id="72" creationId="{F8CEDDD0-6E96-029C-E2C8-EB0DBB03AEAE}"/>
          </ac:spMkLst>
        </pc:spChg>
        <pc:spChg chg="add del mod">
          <ac:chgData name="Sam Smith" userId="4f436b633839fde9" providerId="LiveId" clId="{4EE1E1C5-3BBA-4446-B4F3-6FBF5165055E}" dt="2024-05-12T12:32:17.212" v="653" actId="478"/>
          <ac:spMkLst>
            <pc:docMk/>
            <pc:sldMk cId="639001790" sldId="264"/>
            <ac:spMk id="73" creationId="{C2DADB27-4481-C5A0-0AAF-43C3BD789A68}"/>
          </ac:spMkLst>
        </pc:spChg>
        <pc:spChg chg="mod">
          <ac:chgData name="Sam Smith" userId="4f436b633839fde9" providerId="LiveId" clId="{4EE1E1C5-3BBA-4446-B4F3-6FBF5165055E}" dt="2024-05-21T10:52:45.260" v="2239" actId="404"/>
          <ac:spMkLst>
            <pc:docMk/>
            <pc:sldMk cId="639001790" sldId="264"/>
            <ac:spMk id="74" creationId="{E7F05977-1649-0FAB-C6BB-D8F551230022}"/>
          </ac:spMkLst>
        </pc:spChg>
        <pc:spChg chg="mod">
          <ac:chgData name="Sam Smith" userId="4f436b633839fde9" providerId="LiveId" clId="{4EE1E1C5-3BBA-4446-B4F3-6FBF5165055E}" dt="2024-05-21T10:52:45.260" v="2239" actId="404"/>
          <ac:spMkLst>
            <pc:docMk/>
            <pc:sldMk cId="639001790" sldId="264"/>
            <ac:spMk id="75" creationId="{2DDE0CDB-C3BB-FD84-9772-3BC7BFB00EDC}"/>
          </ac:spMkLst>
        </pc:spChg>
        <pc:spChg chg="mod">
          <ac:chgData name="Sam Smith" userId="4f436b633839fde9" providerId="LiveId" clId="{4EE1E1C5-3BBA-4446-B4F3-6FBF5165055E}" dt="2024-05-21T10:52:45.260" v="2239" actId="404"/>
          <ac:spMkLst>
            <pc:docMk/>
            <pc:sldMk cId="639001790" sldId="264"/>
            <ac:spMk id="76" creationId="{D71C39C8-8D52-B2C5-ED92-F4443EE078F5}"/>
          </ac:spMkLst>
        </pc:spChg>
        <pc:spChg chg="del">
          <ac:chgData name="Sam Smith" userId="4f436b633839fde9" providerId="LiveId" clId="{4EE1E1C5-3BBA-4446-B4F3-6FBF5165055E}" dt="2024-05-12T10:55:11.969" v="7" actId="478"/>
          <ac:spMkLst>
            <pc:docMk/>
            <pc:sldMk cId="639001790" sldId="264"/>
            <ac:spMk id="77" creationId="{7F1F6812-6524-B53C-ED8E-8D43BB7FFF8E}"/>
          </ac:spMkLst>
        </pc:spChg>
        <pc:spChg chg="mod">
          <ac:chgData name="Sam Smith" userId="4f436b633839fde9" providerId="LiveId" clId="{4EE1E1C5-3BBA-4446-B4F3-6FBF5165055E}" dt="2024-05-21T10:52:45.260" v="2239" actId="404"/>
          <ac:spMkLst>
            <pc:docMk/>
            <pc:sldMk cId="639001790" sldId="264"/>
            <ac:spMk id="78" creationId="{78484D35-D0B5-AEB5-2E12-EEE0B72FB68E}"/>
          </ac:spMkLst>
        </pc:spChg>
        <pc:spChg chg="mod">
          <ac:chgData name="Sam Smith" userId="4f436b633839fde9" providerId="LiveId" clId="{4EE1E1C5-3BBA-4446-B4F3-6FBF5165055E}" dt="2024-05-21T10:52:45.260" v="2239" actId="404"/>
          <ac:spMkLst>
            <pc:docMk/>
            <pc:sldMk cId="639001790" sldId="264"/>
            <ac:spMk id="79" creationId="{0BCDB16A-7500-1E33-40C5-31DC1582282F}"/>
          </ac:spMkLst>
        </pc:spChg>
        <pc:spChg chg="add del mod">
          <ac:chgData name="Sam Smith" userId="4f436b633839fde9" providerId="LiveId" clId="{4EE1E1C5-3BBA-4446-B4F3-6FBF5165055E}" dt="2024-05-12T12:33:04.676" v="654" actId="478"/>
          <ac:spMkLst>
            <pc:docMk/>
            <pc:sldMk cId="639001790" sldId="264"/>
            <ac:spMk id="81" creationId="{BFCB8B12-6A0D-2465-2166-54B96C1F1AB3}"/>
          </ac:spMkLst>
        </pc:spChg>
        <pc:spChg chg="add del mod">
          <ac:chgData name="Sam Smith" userId="4f436b633839fde9" providerId="LiveId" clId="{4EE1E1C5-3BBA-4446-B4F3-6FBF5165055E}" dt="2024-05-12T12:41:59.948" v="679" actId="478"/>
          <ac:spMkLst>
            <pc:docMk/>
            <pc:sldMk cId="639001790" sldId="264"/>
            <ac:spMk id="82" creationId="{EA7CA6D6-4818-FD9E-A647-64B2C2C775E1}"/>
          </ac:spMkLst>
        </pc:spChg>
        <pc:spChg chg="add mod">
          <ac:chgData name="Sam Smith" userId="4f436b633839fde9" providerId="LiveId" clId="{4EE1E1C5-3BBA-4446-B4F3-6FBF5165055E}" dt="2024-05-21T12:11:07.327" v="2277" actId="1035"/>
          <ac:spMkLst>
            <pc:docMk/>
            <pc:sldMk cId="639001790" sldId="264"/>
            <ac:spMk id="83" creationId="{585D97D1-069E-D962-FD27-1E1DE84060F2}"/>
          </ac:spMkLst>
        </pc:spChg>
        <pc:spChg chg="add mod">
          <ac:chgData name="Sam Smith" userId="4f436b633839fde9" providerId="LiveId" clId="{4EE1E1C5-3BBA-4446-B4F3-6FBF5165055E}" dt="2024-05-12T17:09:31.636" v="1258"/>
          <ac:spMkLst>
            <pc:docMk/>
            <pc:sldMk cId="639001790" sldId="264"/>
            <ac:spMk id="84" creationId="{D9843343-E7F2-8CB6-15E5-884246EBD82F}"/>
          </ac:spMkLst>
        </pc:spChg>
        <pc:spChg chg="add mod">
          <ac:chgData name="Sam Smith" userId="4f436b633839fde9" providerId="LiveId" clId="{4EE1E1C5-3BBA-4446-B4F3-6FBF5165055E}" dt="2024-05-12T17:09:31.636" v="1258"/>
          <ac:spMkLst>
            <pc:docMk/>
            <pc:sldMk cId="639001790" sldId="264"/>
            <ac:spMk id="85" creationId="{CC42343F-2C51-758F-9F66-5DD47E040F8D}"/>
          </ac:spMkLst>
        </pc:spChg>
        <pc:spChg chg="add mod">
          <ac:chgData name="Sam Smith" userId="4f436b633839fde9" providerId="LiveId" clId="{4EE1E1C5-3BBA-4446-B4F3-6FBF5165055E}" dt="2024-05-12T17:09:31.636" v="1258"/>
          <ac:spMkLst>
            <pc:docMk/>
            <pc:sldMk cId="639001790" sldId="264"/>
            <ac:spMk id="86" creationId="{0EC4F51E-A7BF-B64F-3131-DA365C4691C2}"/>
          </ac:spMkLst>
        </pc:spChg>
        <pc:spChg chg="add mod">
          <ac:chgData name="Sam Smith" userId="4f436b633839fde9" providerId="LiveId" clId="{4EE1E1C5-3BBA-4446-B4F3-6FBF5165055E}" dt="2024-05-12T17:09:31.636" v="1258"/>
          <ac:spMkLst>
            <pc:docMk/>
            <pc:sldMk cId="639001790" sldId="264"/>
            <ac:spMk id="87" creationId="{38527128-E98E-96E2-737A-B2F6204C2263}"/>
          </ac:spMkLst>
        </pc:spChg>
        <pc:spChg chg="add mod">
          <ac:chgData name="Sam Smith" userId="4f436b633839fde9" providerId="LiveId" clId="{4EE1E1C5-3BBA-4446-B4F3-6FBF5165055E}" dt="2024-05-12T17:09:42.656" v="1259" actId="122"/>
          <ac:spMkLst>
            <pc:docMk/>
            <pc:sldMk cId="639001790" sldId="264"/>
            <ac:spMk id="88" creationId="{EC07201D-AE98-5624-48C0-6D63056DE828}"/>
          </ac:spMkLst>
        </pc:spChg>
        <pc:cxnChg chg="mod">
          <ac:chgData name="Sam Smith" userId="4f436b633839fde9" providerId="LiveId" clId="{4EE1E1C5-3BBA-4446-B4F3-6FBF5165055E}" dt="2024-05-12T10:59:40.395" v="45" actId="1076"/>
          <ac:cxnSpMkLst>
            <pc:docMk/>
            <pc:sldMk cId="639001790" sldId="264"/>
            <ac:cxnSpMk id="9" creationId="{D679F556-33C4-E038-AAB3-E1942EE29CB4}"/>
          </ac:cxnSpMkLst>
        </pc:cxnChg>
        <pc:cxnChg chg="mod">
          <ac:chgData name="Sam Smith" userId="4f436b633839fde9" providerId="LiveId" clId="{4EE1E1C5-3BBA-4446-B4F3-6FBF5165055E}" dt="2024-05-12T10:59:40.395" v="45" actId="1076"/>
          <ac:cxnSpMkLst>
            <pc:docMk/>
            <pc:sldMk cId="639001790" sldId="264"/>
            <ac:cxnSpMk id="10" creationId="{87EF935F-63ED-75E4-408D-74F12622E424}"/>
          </ac:cxnSpMkLst>
        </pc:cxnChg>
        <pc:cxnChg chg="del mod">
          <ac:chgData name="Sam Smith" userId="4f436b633839fde9" providerId="LiveId" clId="{4EE1E1C5-3BBA-4446-B4F3-6FBF5165055E}" dt="2024-05-12T10:59:32.014" v="44" actId="478"/>
          <ac:cxnSpMkLst>
            <pc:docMk/>
            <pc:sldMk cId="639001790" sldId="264"/>
            <ac:cxnSpMk id="20" creationId="{4CA24DC6-62E3-2024-F6BE-15F1081B8315}"/>
          </ac:cxnSpMkLst>
        </pc:cxnChg>
        <pc:cxnChg chg="del mod">
          <ac:chgData name="Sam Smith" userId="4f436b633839fde9" providerId="LiveId" clId="{4EE1E1C5-3BBA-4446-B4F3-6FBF5165055E}" dt="2024-05-12T10:59:32.014" v="44" actId="478"/>
          <ac:cxnSpMkLst>
            <pc:docMk/>
            <pc:sldMk cId="639001790" sldId="264"/>
            <ac:cxnSpMk id="22" creationId="{7812A8C3-2A6F-BFBB-9A3F-E85A363BB77F}"/>
          </ac:cxnSpMkLst>
        </pc:cxnChg>
        <pc:cxnChg chg="del mod">
          <ac:chgData name="Sam Smith" userId="4f436b633839fde9" providerId="LiveId" clId="{4EE1E1C5-3BBA-4446-B4F3-6FBF5165055E}" dt="2024-05-12T10:59:32.014" v="44" actId="478"/>
          <ac:cxnSpMkLst>
            <pc:docMk/>
            <pc:sldMk cId="639001790" sldId="264"/>
            <ac:cxnSpMk id="24" creationId="{12ABA3D1-2544-B509-C186-9CAD7B61BC1C}"/>
          </ac:cxnSpMkLst>
        </pc:cxnChg>
        <pc:cxnChg chg="del mod">
          <ac:chgData name="Sam Smith" userId="4f436b633839fde9" providerId="LiveId" clId="{4EE1E1C5-3BBA-4446-B4F3-6FBF5165055E}" dt="2024-05-12T17:01:35.188" v="1183" actId="478"/>
          <ac:cxnSpMkLst>
            <pc:docMk/>
            <pc:sldMk cId="639001790" sldId="264"/>
            <ac:cxnSpMk id="29" creationId="{1CAFC08B-2DFF-0080-3EE8-26AAF72B2C12}"/>
          </ac:cxnSpMkLst>
        </pc:cxnChg>
        <pc:cxnChg chg="mod">
          <ac:chgData name="Sam Smith" userId="4f436b633839fde9" providerId="LiveId" clId="{4EE1E1C5-3BBA-4446-B4F3-6FBF5165055E}" dt="2024-05-12T10:59:40.395" v="45" actId="1076"/>
          <ac:cxnSpMkLst>
            <pc:docMk/>
            <pc:sldMk cId="639001790" sldId="264"/>
            <ac:cxnSpMk id="80" creationId="{92AF86E2-8F41-91F5-8869-2E884D1CB008}"/>
          </ac:cxnSpMkLst>
        </pc:cxnChg>
      </pc:sldChg>
      <pc:sldChg chg="add del">
        <pc:chgData name="Sam Smith" userId="4f436b633839fde9" providerId="LiveId" clId="{4EE1E1C5-3BBA-4446-B4F3-6FBF5165055E}" dt="2024-05-12T17:00:22.301" v="1029" actId="47"/>
        <pc:sldMkLst>
          <pc:docMk/>
          <pc:sldMk cId="3481225217" sldId="265"/>
        </pc:sldMkLst>
      </pc:sldChg>
      <pc:sldChg chg="addSp delSp modSp add mod">
        <pc:chgData name="Sam Smith" userId="4f436b633839fde9" providerId="LiveId" clId="{4EE1E1C5-3BBA-4446-B4F3-6FBF5165055E}" dt="2024-05-31T13:59:29.008" v="2408"/>
        <pc:sldMkLst>
          <pc:docMk/>
          <pc:sldMk cId="2704722121" sldId="266"/>
        </pc:sldMkLst>
        <pc:spChg chg="add del mod">
          <ac:chgData name="Sam Smith" userId="4f436b633839fde9" providerId="LiveId" clId="{4EE1E1C5-3BBA-4446-B4F3-6FBF5165055E}" dt="2024-05-21T11:09:20.859" v="2260" actId="478"/>
          <ac:spMkLst>
            <pc:docMk/>
            <pc:sldMk cId="2704722121" sldId="266"/>
            <ac:spMk id="3" creationId="{F2087D78-4C41-0458-4195-D12E49C19C91}"/>
          </ac:spMkLst>
        </pc:spChg>
        <pc:spChg chg="mod">
          <ac:chgData name="Sam Smith" userId="4f436b633839fde9" providerId="LiveId" clId="{4EE1E1C5-3BBA-4446-B4F3-6FBF5165055E}" dt="2024-05-21T10:40:37.262" v="2009" actId="554"/>
          <ac:spMkLst>
            <pc:docMk/>
            <pc:sldMk cId="2704722121" sldId="266"/>
            <ac:spMk id="4" creationId="{155B110B-CC9F-B5F8-0743-6E5AE90D1144}"/>
          </ac:spMkLst>
        </pc:spChg>
        <pc:spChg chg="mod">
          <ac:chgData name="Sam Smith" userId="4f436b633839fde9" providerId="LiveId" clId="{4EE1E1C5-3BBA-4446-B4F3-6FBF5165055E}" dt="2024-05-31T13:59:29.008" v="2408"/>
          <ac:spMkLst>
            <pc:docMk/>
            <pc:sldMk cId="2704722121" sldId="266"/>
            <ac:spMk id="5" creationId="{769E55E8-EE8B-7A9A-E385-32CE9F3D73F4}"/>
          </ac:spMkLst>
        </pc:spChg>
        <pc:spChg chg="add mod">
          <ac:chgData name="Sam Smith" userId="4f436b633839fde9" providerId="LiveId" clId="{4EE1E1C5-3BBA-4446-B4F3-6FBF5165055E}" dt="2024-05-21T11:09:22.168" v="2262"/>
          <ac:spMkLst>
            <pc:docMk/>
            <pc:sldMk cId="2704722121" sldId="266"/>
            <ac:spMk id="7" creationId="{E8F58FF2-CFF5-0259-14FD-33D2759FB5EE}"/>
          </ac:spMkLst>
        </pc:spChg>
        <pc:spChg chg="del mod">
          <ac:chgData name="Sam Smith" userId="4f436b633839fde9" providerId="LiveId" clId="{4EE1E1C5-3BBA-4446-B4F3-6FBF5165055E}" dt="2024-05-12T15:15:04.545" v="757" actId="478"/>
          <ac:spMkLst>
            <pc:docMk/>
            <pc:sldMk cId="2704722121" sldId="266"/>
            <ac:spMk id="7" creationId="{FBDEEFFF-6AD3-80BC-AB40-DD874706DB1D}"/>
          </ac:spMkLst>
        </pc:spChg>
        <pc:spChg chg="add mod">
          <ac:chgData name="Sam Smith" userId="4f436b633839fde9" providerId="LiveId" clId="{4EE1E1C5-3BBA-4446-B4F3-6FBF5165055E}" dt="2024-05-12T17:09:29.838" v="1257"/>
          <ac:spMkLst>
            <pc:docMk/>
            <pc:sldMk cId="2704722121" sldId="266"/>
            <ac:spMk id="11" creationId="{11690176-71D7-D4B1-C1E4-E5EBD281E236}"/>
          </ac:spMkLst>
        </pc:spChg>
        <pc:spChg chg="add mod">
          <ac:chgData name="Sam Smith" userId="4f436b633839fde9" providerId="LiveId" clId="{4EE1E1C5-3BBA-4446-B4F3-6FBF5165055E}" dt="2024-05-12T17:09:29.838" v="1257"/>
          <ac:spMkLst>
            <pc:docMk/>
            <pc:sldMk cId="2704722121" sldId="266"/>
            <ac:spMk id="12" creationId="{4BA5E84F-4754-F48A-CE85-DA28431F9471}"/>
          </ac:spMkLst>
        </pc:spChg>
        <pc:spChg chg="mod">
          <ac:chgData name="Sam Smith" userId="4f436b633839fde9" providerId="LiveId" clId="{4EE1E1C5-3BBA-4446-B4F3-6FBF5165055E}" dt="2024-05-31T13:59:25.006" v="2405" actId="20577"/>
          <ac:spMkLst>
            <pc:docMk/>
            <pc:sldMk cId="2704722121" sldId="266"/>
            <ac:spMk id="13" creationId="{DDD1743C-5EB0-94EE-8348-798AEC7B21E2}"/>
          </ac:spMkLst>
        </pc:spChg>
        <pc:spChg chg="mod">
          <ac:chgData name="Sam Smith" userId="4f436b633839fde9" providerId="LiveId" clId="{4EE1E1C5-3BBA-4446-B4F3-6FBF5165055E}" dt="2024-05-31T13:59:27.278" v="2407" actId="20577"/>
          <ac:spMkLst>
            <pc:docMk/>
            <pc:sldMk cId="2704722121" sldId="266"/>
            <ac:spMk id="14" creationId="{E4C2C745-65B8-27AC-DD66-6B96CD44FAA7}"/>
          </ac:spMkLst>
        </pc:spChg>
        <pc:spChg chg="mod">
          <ac:chgData name="Sam Smith" userId="4f436b633839fde9" providerId="LiveId" clId="{4EE1E1C5-3BBA-4446-B4F3-6FBF5165055E}" dt="2024-05-12T15:15:11.019" v="762" actId="20577"/>
          <ac:spMkLst>
            <pc:docMk/>
            <pc:sldMk cId="2704722121" sldId="266"/>
            <ac:spMk id="15" creationId="{B979D543-77C1-E222-B0F3-BBDD5E700A56}"/>
          </ac:spMkLst>
        </pc:spChg>
        <pc:spChg chg="add mod">
          <ac:chgData name="Sam Smith" userId="4f436b633839fde9" providerId="LiveId" clId="{4EE1E1C5-3BBA-4446-B4F3-6FBF5165055E}" dt="2024-05-12T17:09:29.838" v="1257"/>
          <ac:spMkLst>
            <pc:docMk/>
            <pc:sldMk cId="2704722121" sldId="266"/>
            <ac:spMk id="16" creationId="{05A72FED-536B-4CE0-B971-9144DB3C1FA4}"/>
          </ac:spMkLst>
        </pc:spChg>
        <pc:spChg chg="add mod">
          <ac:chgData name="Sam Smith" userId="4f436b633839fde9" providerId="LiveId" clId="{4EE1E1C5-3BBA-4446-B4F3-6FBF5165055E}" dt="2024-05-12T17:09:29.838" v="1257"/>
          <ac:spMkLst>
            <pc:docMk/>
            <pc:sldMk cId="2704722121" sldId="266"/>
            <ac:spMk id="17" creationId="{9611700D-FB54-B046-648D-1D0A5121935F}"/>
          </ac:spMkLst>
        </pc:spChg>
        <pc:spChg chg="add mod">
          <ac:chgData name="Sam Smith" userId="4f436b633839fde9" providerId="LiveId" clId="{4EE1E1C5-3BBA-4446-B4F3-6FBF5165055E}" dt="2024-05-12T17:09:46.610" v="1260" actId="122"/>
          <ac:spMkLst>
            <pc:docMk/>
            <pc:sldMk cId="2704722121" sldId="266"/>
            <ac:spMk id="18" creationId="{399010A9-201F-A0F8-6F0E-2A0C419A2C03}"/>
          </ac:spMkLst>
        </pc:spChg>
        <pc:spChg chg="add mod">
          <ac:chgData name="Sam Smith" userId="4f436b633839fde9" providerId="LiveId" clId="{4EE1E1C5-3BBA-4446-B4F3-6FBF5165055E}" dt="2024-05-21T12:11:10.611" v="2280" actId="1035"/>
          <ac:spMkLst>
            <pc:docMk/>
            <pc:sldMk cId="2704722121" sldId="266"/>
            <ac:spMk id="19" creationId="{F548F0D1-BC28-2821-772D-55D6CCA21368}"/>
          </ac:spMkLst>
        </pc:spChg>
        <pc:spChg chg="mod">
          <ac:chgData name="Sam Smith" userId="4f436b633839fde9" providerId="LiveId" clId="{4EE1E1C5-3BBA-4446-B4F3-6FBF5165055E}" dt="2024-05-12T15:13:40.368" v="706" actId="20577"/>
          <ac:spMkLst>
            <pc:docMk/>
            <pc:sldMk cId="2704722121" sldId="266"/>
            <ac:spMk id="25" creationId="{13F19EBD-8452-70F4-B332-FB68CD5C8030}"/>
          </ac:spMkLst>
        </pc:spChg>
        <pc:spChg chg="mod">
          <ac:chgData name="Sam Smith" userId="4f436b633839fde9" providerId="LiveId" clId="{4EE1E1C5-3BBA-4446-B4F3-6FBF5165055E}" dt="2024-05-12T15:19:56.124" v="836" actId="20577"/>
          <ac:spMkLst>
            <pc:docMk/>
            <pc:sldMk cId="2704722121" sldId="266"/>
            <ac:spMk id="27" creationId="{F5E79C9A-C761-F4FD-79B4-61628DC98E89}"/>
          </ac:spMkLst>
        </pc:spChg>
        <pc:spChg chg="del">
          <ac:chgData name="Sam Smith" userId="4f436b633839fde9" providerId="LiveId" clId="{4EE1E1C5-3BBA-4446-B4F3-6FBF5165055E}" dt="2024-05-12T15:20:02.221" v="837" actId="478"/>
          <ac:spMkLst>
            <pc:docMk/>
            <pc:sldMk cId="2704722121" sldId="266"/>
            <ac:spMk id="28" creationId="{2260D0C6-C491-87C9-BAE1-2FF4545872A9}"/>
          </ac:spMkLst>
        </pc:spChg>
        <pc:spChg chg="mod">
          <ac:chgData name="Sam Smith" userId="4f436b633839fde9" providerId="LiveId" clId="{4EE1E1C5-3BBA-4446-B4F3-6FBF5165055E}" dt="2024-05-21T10:46:58.403" v="2216" actId="1035"/>
          <ac:spMkLst>
            <pc:docMk/>
            <pc:sldMk cId="2704722121" sldId="266"/>
            <ac:spMk id="33" creationId="{158A8938-CF5C-0EB4-DC37-921B4478F7AC}"/>
          </ac:spMkLst>
        </pc:spChg>
        <pc:spChg chg="del">
          <ac:chgData name="Sam Smith" userId="4f436b633839fde9" providerId="LiveId" clId="{4EE1E1C5-3BBA-4446-B4F3-6FBF5165055E}" dt="2024-05-12T15:22:39.608" v="867" actId="478"/>
          <ac:spMkLst>
            <pc:docMk/>
            <pc:sldMk cId="2704722121" sldId="266"/>
            <ac:spMk id="36" creationId="{2390909B-E98E-3369-8526-85BF5773F782}"/>
          </ac:spMkLst>
        </pc:spChg>
        <pc:spChg chg="mod">
          <ac:chgData name="Sam Smith" userId="4f436b633839fde9" providerId="LiveId" clId="{4EE1E1C5-3BBA-4446-B4F3-6FBF5165055E}" dt="2024-05-21T10:46:31.513" v="2139" actId="14100"/>
          <ac:spMkLst>
            <pc:docMk/>
            <pc:sldMk cId="2704722121" sldId="266"/>
            <ac:spMk id="37" creationId="{D7554244-A5DE-D25C-9A9F-4BB186FEA2E2}"/>
          </ac:spMkLst>
        </pc:spChg>
        <pc:spChg chg="del">
          <ac:chgData name="Sam Smith" userId="4f436b633839fde9" providerId="LiveId" clId="{4EE1E1C5-3BBA-4446-B4F3-6FBF5165055E}" dt="2024-05-12T15:16:04.162" v="797" actId="478"/>
          <ac:spMkLst>
            <pc:docMk/>
            <pc:sldMk cId="2704722121" sldId="266"/>
            <ac:spMk id="38" creationId="{CBFA427B-98BB-40A7-2F81-41077E8DCFA3}"/>
          </ac:spMkLst>
        </pc:spChg>
        <pc:spChg chg="del">
          <ac:chgData name="Sam Smith" userId="4f436b633839fde9" providerId="LiveId" clId="{4EE1E1C5-3BBA-4446-B4F3-6FBF5165055E}" dt="2024-05-12T15:15:04.545" v="757" actId="478"/>
          <ac:spMkLst>
            <pc:docMk/>
            <pc:sldMk cId="2704722121" sldId="266"/>
            <ac:spMk id="43" creationId="{2BBDF80B-6B30-FF68-2383-725F6D3400E7}"/>
          </ac:spMkLst>
        </pc:spChg>
        <pc:spChg chg="del">
          <ac:chgData name="Sam Smith" userId="4f436b633839fde9" providerId="LiveId" clId="{4EE1E1C5-3BBA-4446-B4F3-6FBF5165055E}" dt="2024-05-12T15:21:04.691" v="866" actId="478"/>
          <ac:spMkLst>
            <pc:docMk/>
            <pc:sldMk cId="2704722121" sldId="266"/>
            <ac:spMk id="44" creationId="{E104E675-FF6E-FEF5-EE41-71F5CA23F7B9}"/>
          </ac:spMkLst>
        </pc:spChg>
        <pc:spChg chg="mod">
          <ac:chgData name="Sam Smith" userId="4f436b633839fde9" providerId="LiveId" clId="{4EE1E1C5-3BBA-4446-B4F3-6FBF5165055E}" dt="2024-05-21T10:40:37.262" v="2009" actId="554"/>
          <ac:spMkLst>
            <pc:docMk/>
            <pc:sldMk cId="2704722121" sldId="266"/>
            <ac:spMk id="46" creationId="{8F2A2F1B-D685-2366-30D5-9CF9564704C6}"/>
          </ac:spMkLst>
        </pc:spChg>
        <pc:spChg chg="mod">
          <ac:chgData name="Sam Smith" userId="4f436b633839fde9" providerId="LiveId" clId="{4EE1E1C5-3BBA-4446-B4F3-6FBF5165055E}" dt="2024-05-16T02:57:08.030" v="1568" actId="20577"/>
          <ac:spMkLst>
            <pc:docMk/>
            <pc:sldMk cId="2704722121" sldId="266"/>
            <ac:spMk id="47" creationId="{98729246-7285-B9EC-FADC-F35C71CE8EBF}"/>
          </ac:spMkLst>
        </pc:spChg>
        <pc:spChg chg="mod">
          <ac:chgData name="Sam Smith" userId="4f436b633839fde9" providerId="LiveId" clId="{4EE1E1C5-3BBA-4446-B4F3-6FBF5165055E}" dt="2024-05-21T10:46:54.721" v="2200" actId="1035"/>
          <ac:spMkLst>
            <pc:docMk/>
            <pc:sldMk cId="2704722121" sldId="266"/>
            <ac:spMk id="48" creationId="{42D1CD3D-8F61-D1FD-BA48-D74CD70C7808}"/>
          </ac:spMkLst>
        </pc:spChg>
        <pc:spChg chg="del">
          <ac:chgData name="Sam Smith" userId="4f436b633839fde9" providerId="LiveId" clId="{4EE1E1C5-3BBA-4446-B4F3-6FBF5165055E}" dt="2024-05-12T15:19:43.245" v="822" actId="478"/>
          <ac:spMkLst>
            <pc:docMk/>
            <pc:sldMk cId="2704722121" sldId="266"/>
            <ac:spMk id="50" creationId="{1DFE76A3-65AA-2D35-0E67-8C2B6BDE6D4A}"/>
          </ac:spMkLst>
        </pc:spChg>
        <pc:spChg chg="mod">
          <ac:chgData name="Sam Smith" userId="4f436b633839fde9" providerId="LiveId" clId="{4EE1E1C5-3BBA-4446-B4F3-6FBF5165055E}" dt="2024-05-21T10:46:31.513" v="2139" actId="14100"/>
          <ac:spMkLst>
            <pc:docMk/>
            <pc:sldMk cId="2704722121" sldId="266"/>
            <ac:spMk id="51" creationId="{20FD6FB7-DBD8-6761-F78E-50F789C44B78}"/>
          </ac:spMkLst>
        </pc:spChg>
        <pc:spChg chg="del mod">
          <ac:chgData name="Sam Smith" userId="4f436b633839fde9" providerId="LiveId" clId="{4EE1E1C5-3BBA-4446-B4F3-6FBF5165055E}" dt="2024-05-21T11:09:21.447" v="2261" actId="478"/>
          <ac:spMkLst>
            <pc:docMk/>
            <pc:sldMk cId="2704722121" sldId="266"/>
            <ac:spMk id="52" creationId="{35FBCAD2-4304-A5CA-B6D1-709D3527E003}"/>
          </ac:spMkLst>
        </pc:spChg>
        <pc:spChg chg="mod">
          <ac:chgData name="Sam Smith" userId="4f436b633839fde9" providerId="LiveId" clId="{4EE1E1C5-3BBA-4446-B4F3-6FBF5165055E}" dt="2024-05-21T10:46:35.493" v="2143" actId="1035"/>
          <ac:spMkLst>
            <pc:docMk/>
            <pc:sldMk cId="2704722121" sldId="266"/>
            <ac:spMk id="53" creationId="{DB18E3DE-B67C-2CFE-3A75-A6F86D72E3B0}"/>
          </ac:spMkLst>
        </pc:spChg>
        <pc:spChg chg="mod">
          <ac:chgData name="Sam Smith" userId="4f436b633839fde9" providerId="LiveId" clId="{4EE1E1C5-3BBA-4446-B4F3-6FBF5165055E}" dt="2024-05-12T15:16:21.865" v="798" actId="6549"/>
          <ac:spMkLst>
            <pc:docMk/>
            <pc:sldMk cId="2704722121" sldId="266"/>
            <ac:spMk id="54" creationId="{53C11D90-432C-F73B-6085-853C2AF172E7}"/>
          </ac:spMkLst>
        </pc:spChg>
        <pc:spChg chg="mod">
          <ac:chgData name="Sam Smith" userId="4f436b633839fde9" providerId="LiveId" clId="{4EE1E1C5-3BBA-4446-B4F3-6FBF5165055E}" dt="2024-05-21T10:46:37.620" v="2151" actId="1035"/>
          <ac:spMkLst>
            <pc:docMk/>
            <pc:sldMk cId="2704722121" sldId="266"/>
            <ac:spMk id="55" creationId="{8C87D036-61C0-220E-7361-C98DD3FB52E8}"/>
          </ac:spMkLst>
        </pc:spChg>
        <pc:spChg chg="mod">
          <ac:chgData name="Sam Smith" userId="4f436b633839fde9" providerId="LiveId" clId="{4EE1E1C5-3BBA-4446-B4F3-6FBF5165055E}" dt="2024-05-21T10:46:39.069" v="2154" actId="1035"/>
          <ac:spMkLst>
            <pc:docMk/>
            <pc:sldMk cId="2704722121" sldId="266"/>
            <ac:spMk id="56" creationId="{0C7AF07D-7A19-DA9E-5C9D-2A600D6303D9}"/>
          </ac:spMkLst>
        </pc:spChg>
        <pc:spChg chg="mod">
          <ac:chgData name="Sam Smith" userId="4f436b633839fde9" providerId="LiveId" clId="{4EE1E1C5-3BBA-4446-B4F3-6FBF5165055E}" dt="2024-05-21T10:46:31.513" v="2139" actId="14100"/>
          <ac:spMkLst>
            <pc:docMk/>
            <pc:sldMk cId="2704722121" sldId="266"/>
            <ac:spMk id="57" creationId="{77A8BF40-D1C2-FEBA-EC57-BE26B7DA69AC}"/>
          </ac:spMkLst>
        </pc:spChg>
        <pc:spChg chg="mod">
          <ac:chgData name="Sam Smith" userId="4f436b633839fde9" providerId="LiveId" clId="{4EE1E1C5-3BBA-4446-B4F3-6FBF5165055E}" dt="2024-05-21T10:46:49.578" v="2188" actId="1035"/>
          <ac:spMkLst>
            <pc:docMk/>
            <pc:sldMk cId="2704722121" sldId="266"/>
            <ac:spMk id="58" creationId="{48B8B136-DCD7-9741-D967-3B189D645C00}"/>
          </ac:spMkLst>
        </pc:spChg>
        <pc:spChg chg="mod">
          <ac:chgData name="Sam Smith" userId="4f436b633839fde9" providerId="LiveId" clId="{4EE1E1C5-3BBA-4446-B4F3-6FBF5165055E}" dt="2024-05-21T10:46:43.611" v="2161" actId="1035"/>
          <ac:spMkLst>
            <pc:docMk/>
            <pc:sldMk cId="2704722121" sldId="266"/>
            <ac:spMk id="59" creationId="{9B3DEF7A-C366-4911-28FA-C6C8A4B21B1A}"/>
          </ac:spMkLst>
        </pc:spChg>
        <pc:spChg chg="mod">
          <ac:chgData name="Sam Smith" userId="4f436b633839fde9" providerId="LiveId" clId="{4EE1E1C5-3BBA-4446-B4F3-6FBF5165055E}" dt="2024-05-21T10:46:31.513" v="2139" actId="14100"/>
          <ac:spMkLst>
            <pc:docMk/>
            <pc:sldMk cId="2704722121" sldId="266"/>
            <ac:spMk id="60" creationId="{638D7862-0C01-DCA3-44BE-5EBA1847A383}"/>
          </ac:spMkLst>
        </pc:spChg>
        <pc:spChg chg="mod">
          <ac:chgData name="Sam Smith" userId="4f436b633839fde9" providerId="LiveId" clId="{4EE1E1C5-3BBA-4446-B4F3-6FBF5165055E}" dt="2024-05-21T11:09:44.786" v="2263" actId="14100"/>
          <ac:spMkLst>
            <pc:docMk/>
            <pc:sldMk cId="2704722121" sldId="266"/>
            <ac:spMk id="61" creationId="{1CA430ED-1F88-1952-12A1-B300E758F96F}"/>
          </ac:spMkLst>
        </pc:spChg>
        <pc:spChg chg="mod">
          <ac:chgData name="Sam Smith" userId="4f436b633839fde9" providerId="LiveId" clId="{4EE1E1C5-3BBA-4446-B4F3-6FBF5165055E}" dt="2024-05-21T12:11:16.394" v="2282" actId="1035"/>
          <ac:spMkLst>
            <pc:docMk/>
            <pc:sldMk cId="2704722121" sldId="266"/>
            <ac:spMk id="62" creationId="{EE78F62F-0C4B-F153-82BC-92C00121FC24}"/>
          </ac:spMkLst>
        </pc:spChg>
        <pc:spChg chg="mod">
          <ac:chgData name="Sam Smith" userId="4f436b633839fde9" providerId="LiveId" clId="{4EE1E1C5-3BBA-4446-B4F3-6FBF5165055E}" dt="2024-05-12T19:39:27.160" v="1301" actId="1036"/>
          <ac:spMkLst>
            <pc:docMk/>
            <pc:sldMk cId="2704722121" sldId="266"/>
            <ac:spMk id="63" creationId="{E6FC2266-B4C8-E4C3-32F5-B95A9883F086}"/>
          </ac:spMkLst>
        </pc:spChg>
        <pc:spChg chg="del">
          <ac:chgData name="Sam Smith" userId="4f436b633839fde9" providerId="LiveId" clId="{4EE1E1C5-3BBA-4446-B4F3-6FBF5165055E}" dt="2024-05-12T15:22:41.207" v="868" actId="478"/>
          <ac:spMkLst>
            <pc:docMk/>
            <pc:sldMk cId="2704722121" sldId="266"/>
            <ac:spMk id="64" creationId="{32B08B47-314E-8A89-128E-EAA4E5289C67}"/>
          </ac:spMkLst>
        </pc:spChg>
        <pc:spChg chg="del">
          <ac:chgData name="Sam Smith" userId="4f436b633839fde9" providerId="LiveId" clId="{4EE1E1C5-3BBA-4446-B4F3-6FBF5165055E}" dt="2024-05-12T15:17:05.052" v="799" actId="478"/>
          <ac:spMkLst>
            <pc:docMk/>
            <pc:sldMk cId="2704722121" sldId="266"/>
            <ac:spMk id="65" creationId="{461DB3D9-04E5-7A58-6B03-CC0E70C368AE}"/>
          </ac:spMkLst>
        </pc:spChg>
        <pc:spChg chg="del">
          <ac:chgData name="Sam Smith" userId="4f436b633839fde9" providerId="LiveId" clId="{4EE1E1C5-3BBA-4446-B4F3-6FBF5165055E}" dt="2024-05-12T15:15:04.545" v="757" actId="478"/>
          <ac:spMkLst>
            <pc:docMk/>
            <pc:sldMk cId="2704722121" sldId="266"/>
            <ac:spMk id="66" creationId="{4449F7ED-E660-7B8F-8784-1F4083A0A293}"/>
          </ac:spMkLst>
        </pc:spChg>
        <pc:spChg chg="del">
          <ac:chgData name="Sam Smith" userId="4f436b633839fde9" providerId="LiveId" clId="{4EE1E1C5-3BBA-4446-B4F3-6FBF5165055E}" dt="2024-05-12T15:17:05.943" v="800" actId="478"/>
          <ac:spMkLst>
            <pc:docMk/>
            <pc:sldMk cId="2704722121" sldId="266"/>
            <ac:spMk id="67" creationId="{9ACB25C7-98D3-A70C-6CFE-18BC5810214A}"/>
          </ac:spMkLst>
        </pc:spChg>
        <pc:spChg chg="del">
          <ac:chgData name="Sam Smith" userId="4f436b633839fde9" providerId="LiveId" clId="{4EE1E1C5-3BBA-4446-B4F3-6FBF5165055E}" dt="2024-05-12T15:14:38.341" v="751" actId="478"/>
          <ac:spMkLst>
            <pc:docMk/>
            <pc:sldMk cId="2704722121" sldId="266"/>
            <ac:spMk id="68" creationId="{F3006055-4D78-4E5A-2FF3-9E70C378A29A}"/>
          </ac:spMkLst>
        </pc:spChg>
        <pc:spChg chg="del">
          <ac:chgData name="Sam Smith" userId="4f436b633839fde9" providerId="LiveId" clId="{4EE1E1C5-3BBA-4446-B4F3-6FBF5165055E}" dt="2024-05-12T15:14:38.341" v="751" actId="478"/>
          <ac:spMkLst>
            <pc:docMk/>
            <pc:sldMk cId="2704722121" sldId="266"/>
            <ac:spMk id="69" creationId="{410E793F-9696-61C9-4A69-543E4B1FAF7E}"/>
          </ac:spMkLst>
        </pc:spChg>
        <pc:spChg chg="del">
          <ac:chgData name="Sam Smith" userId="4f436b633839fde9" providerId="LiveId" clId="{4EE1E1C5-3BBA-4446-B4F3-6FBF5165055E}" dt="2024-05-12T15:19:07.804" v="821" actId="478"/>
          <ac:spMkLst>
            <pc:docMk/>
            <pc:sldMk cId="2704722121" sldId="266"/>
            <ac:spMk id="70" creationId="{58A6D99C-6DA6-B4FD-061C-AE63FE491206}"/>
          </ac:spMkLst>
        </pc:spChg>
        <pc:spChg chg="del">
          <ac:chgData name="Sam Smith" userId="4f436b633839fde9" providerId="LiveId" clId="{4EE1E1C5-3BBA-4446-B4F3-6FBF5165055E}" dt="2024-05-12T15:14:38.341" v="751" actId="478"/>
          <ac:spMkLst>
            <pc:docMk/>
            <pc:sldMk cId="2704722121" sldId="266"/>
            <ac:spMk id="71" creationId="{C84EF745-3FF7-9860-66D4-824D0FC14940}"/>
          </ac:spMkLst>
        </pc:spChg>
        <pc:spChg chg="del">
          <ac:chgData name="Sam Smith" userId="4f436b633839fde9" providerId="LiveId" clId="{4EE1E1C5-3BBA-4446-B4F3-6FBF5165055E}" dt="2024-05-12T15:16:03.557" v="796" actId="478"/>
          <ac:spMkLst>
            <pc:docMk/>
            <pc:sldMk cId="2704722121" sldId="266"/>
            <ac:spMk id="74" creationId="{E7F05977-1649-0FAB-C6BB-D8F551230022}"/>
          </ac:spMkLst>
        </pc:spChg>
        <pc:spChg chg="mod">
          <ac:chgData name="Sam Smith" userId="4f436b633839fde9" providerId="LiveId" clId="{4EE1E1C5-3BBA-4446-B4F3-6FBF5165055E}" dt="2024-05-21T10:46:31.513" v="2139" actId="14100"/>
          <ac:spMkLst>
            <pc:docMk/>
            <pc:sldMk cId="2704722121" sldId="266"/>
            <ac:spMk id="75" creationId="{2DDE0CDB-C3BB-FD84-9772-3BC7BFB00EDC}"/>
          </ac:spMkLst>
        </pc:spChg>
        <pc:spChg chg="del">
          <ac:chgData name="Sam Smith" userId="4f436b633839fde9" providerId="LiveId" clId="{4EE1E1C5-3BBA-4446-B4F3-6FBF5165055E}" dt="2024-05-12T15:15:04.545" v="757" actId="478"/>
          <ac:spMkLst>
            <pc:docMk/>
            <pc:sldMk cId="2704722121" sldId="266"/>
            <ac:spMk id="76" creationId="{D71C39C8-8D52-B2C5-ED92-F4443EE078F5}"/>
          </ac:spMkLst>
        </pc:spChg>
        <pc:spChg chg="mod">
          <ac:chgData name="Sam Smith" userId="4f436b633839fde9" providerId="LiveId" clId="{4EE1E1C5-3BBA-4446-B4F3-6FBF5165055E}" dt="2024-05-21T10:46:31.513" v="2139" actId="14100"/>
          <ac:spMkLst>
            <pc:docMk/>
            <pc:sldMk cId="2704722121" sldId="266"/>
            <ac:spMk id="78" creationId="{78484D35-D0B5-AEB5-2E12-EEE0B72FB68E}"/>
          </ac:spMkLst>
        </pc:spChg>
        <pc:cxnChg chg="del mod">
          <ac:chgData name="Sam Smith" userId="4f436b633839fde9" providerId="LiveId" clId="{4EE1E1C5-3BBA-4446-B4F3-6FBF5165055E}" dt="2024-05-12T15:20:02.221" v="837" actId="478"/>
          <ac:cxnSpMkLst>
            <pc:docMk/>
            <pc:sldMk cId="2704722121" sldId="266"/>
            <ac:cxnSpMk id="29" creationId="{1CAFC08B-2DFF-0080-3EE8-26AAF72B2C12}"/>
          </ac:cxnSpMkLst>
        </pc:cxnChg>
        <pc:cxnChg chg="del mod">
          <ac:chgData name="Sam Smith" userId="4f436b633839fde9" providerId="LiveId" clId="{4EE1E1C5-3BBA-4446-B4F3-6FBF5165055E}" dt="2024-05-12T15:19:44.110" v="823" actId="478"/>
          <ac:cxnSpMkLst>
            <pc:docMk/>
            <pc:sldMk cId="2704722121" sldId="266"/>
            <ac:cxnSpMk id="80" creationId="{92AF86E2-8F41-91F5-8869-2E884D1CB008}"/>
          </ac:cxnSpMkLst>
        </pc:cxnChg>
      </pc:sldChg>
      <pc:sldChg chg="addSp delSp modSp add mod">
        <pc:chgData name="Sam Smith" userId="4f436b633839fde9" providerId="LiveId" clId="{4EE1E1C5-3BBA-4446-B4F3-6FBF5165055E}" dt="2024-05-31T13:59:20.392" v="2403" actId="20577"/>
        <pc:sldMkLst>
          <pc:docMk/>
          <pc:sldMk cId="128080241" sldId="267"/>
        </pc:sldMkLst>
        <pc:spChg chg="del">
          <ac:chgData name="Sam Smith" userId="4f436b633839fde9" providerId="LiveId" clId="{4EE1E1C5-3BBA-4446-B4F3-6FBF5165055E}" dt="2024-05-12T16:52:54.554" v="968" actId="478"/>
          <ac:spMkLst>
            <pc:docMk/>
            <pc:sldMk cId="128080241" sldId="267"/>
            <ac:spMk id="3" creationId="{F2087D78-4C41-0458-4195-D12E49C19C91}"/>
          </ac:spMkLst>
        </pc:spChg>
        <pc:spChg chg="mod">
          <ac:chgData name="Sam Smith" userId="4f436b633839fde9" providerId="LiveId" clId="{4EE1E1C5-3BBA-4446-B4F3-6FBF5165055E}" dt="2024-05-21T10:40:50.046" v="2011" actId="554"/>
          <ac:spMkLst>
            <pc:docMk/>
            <pc:sldMk cId="128080241" sldId="267"/>
            <ac:spMk id="4" creationId="{155B110B-CC9F-B5F8-0743-6E5AE90D1144}"/>
          </ac:spMkLst>
        </pc:spChg>
        <pc:spChg chg="mod">
          <ac:chgData name="Sam Smith" userId="4f436b633839fde9" providerId="LiveId" clId="{4EE1E1C5-3BBA-4446-B4F3-6FBF5165055E}" dt="2024-05-31T13:59:14.518" v="2399"/>
          <ac:spMkLst>
            <pc:docMk/>
            <pc:sldMk cId="128080241" sldId="267"/>
            <ac:spMk id="5" creationId="{769E55E8-EE8B-7A9A-E385-32CE9F3D73F4}"/>
          </ac:spMkLst>
        </pc:spChg>
        <pc:spChg chg="del">
          <ac:chgData name="Sam Smith" userId="4f436b633839fde9" providerId="LiveId" clId="{4EE1E1C5-3BBA-4446-B4F3-6FBF5165055E}" dt="2024-05-12T16:52:54.554" v="968" actId="478"/>
          <ac:spMkLst>
            <pc:docMk/>
            <pc:sldMk cId="128080241" sldId="267"/>
            <ac:spMk id="6" creationId="{D5AF6D2F-41E6-07B8-FCD2-B3369C1CD3CF}"/>
          </ac:spMkLst>
        </pc:spChg>
        <pc:spChg chg="add mod">
          <ac:chgData name="Sam Smith" userId="4f436b633839fde9" providerId="LiveId" clId="{4EE1E1C5-3BBA-4446-B4F3-6FBF5165055E}" dt="2024-05-12T17:09:27.713" v="1256"/>
          <ac:spMkLst>
            <pc:docMk/>
            <pc:sldMk cId="128080241" sldId="267"/>
            <ac:spMk id="7" creationId="{DAB22F7E-B25A-A36E-892E-134666A4771C}"/>
          </ac:spMkLst>
        </pc:spChg>
        <pc:spChg chg="del">
          <ac:chgData name="Sam Smith" userId="4f436b633839fde9" providerId="LiveId" clId="{4EE1E1C5-3BBA-4446-B4F3-6FBF5165055E}" dt="2024-05-12T16:52:54.554" v="968" actId="478"/>
          <ac:spMkLst>
            <pc:docMk/>
            <pc:sldMk cId="128080241" sldId="267"/>
            <ac:spMk id="8" creationId="{4D4D3DD0-9646-BAF3-7A3A-B6B1462C773D}"/>
          </ac:spMkLst>
        </pc:spChg>
        <pc:spChg chg="add mod">
          <ac:chgData name="Sam Smith" userId="4f436b633839fde9" providerId="LiveId" clId="{4EE1E1C5-3BBA-4446-B4F3-6FBF5165055E}" dt="2024-05-12T17:09:27.713" v="1256"/>
          <ac:spMkLst>
            <pc:docMk/>
            <pc:sldMk cId="128080241" sldId="267"/>
            <ac:spMk id="11" creationId="{059679AB-35D8-9C3D-67DA-D849EFEA6A25}"/>
          </ac:spMkLst>
        </pc:spChg>
        <pc:spChg chg="add mod">
          <ac:chgData name="Sam Smith" userId="4f436b633839fde9" providerId="LiveId" clId="{4EE1E1C5-3BBA-4446-B4F3-6FBF5165055E}" dt="2024-05-12T17:09:27.713" v="1256"/>
          <ac:spMkLst>
            <pc:docMk/>
            <pc:sldMk cId="128080241" sldId="267"/>
            <ac:spMk id="12" creationId="{B4AE45D2-BC6D-88C6-3A18-80B3EADED83A}"/>
          </ac:spMkLst>
        </pc:spChg>
        <pc:spChg chg="mod">
          <ac:chgData name="Sam Smith" userId="4f436b633839fde9" providerId="LiveId" clId="{4EE1E1C5-3BBA-4446-B4F3-6FBF5165055E}" dt="2024-05-31T13:59:20.392" v="2403" actId="20577"/>
          <ac:spMkLst>
            <pc:docMk/>
            <pc:sldMk cId="128080241" sldId="267"/>
            <ac:spMk id="13" creationId="{DDD1743C-5EB0-94EE-8348-798AEC7B21E2}"/>
          </ac:spMkLst>
        </pc:spChg>
        <pc:spChg chg="mod">
          <ac:chgData name="Sam Smith" userId="4f436b633839fde9" providerId="LiveId" clId="{4EE1E1C5-3BBA-4446-B4F3-6FBF5165055E}" dt="2024-05-31T13:59:17.785" v="2401" actId="20577"/>
          <ac:spMkLst>
            <pc:docMk/>
            <pc:sldMk cId="128080241" sldId="267"/>
            <ac:spMk id="14" creationId="{E4C2C745-65B8-27AC-DD66-6B96CD44FAA7}"/>
          </ac:spMkLst>
        </pc:spChg>
        <pc:spChg chg="add mod">
          <ac:chgData name="Sam Smith" userId="4f436b633839fde9" providerId="LiveId" clId="{4EE1E1C5-3BBA-4446-B4F3-6FBF5165055E}" dt="2024-05-12T17:09:27.713" v="1256"/>
          <ac:spMkLst>
            <pc:docMk/>
            <pc:sldMk cId="128080241" sldId="267"/>
            <ac:spMk id="16" creationId="{DA96DC56-F830-8DE8-0FF6-CC407E7F8355}"/>
          </ac:spMkLst>
        </pc:spChg>
        <pc:spChg chg="add mod">
          <ac:chgData name="Sam Smith" userId="4f436b633839fde9" providerId="LiveId" clId="{4EE1E1C5-3BBA-4446-B4F3-6FBF5165055E}" dt="2024-05-12T17:09:50.875" v="1261" actId="122"/>
          <ac:spMkLst>
            <pc:docMk/>
            <pc:sldMk cId="128080241" sldId="267"/>
            <ac:spMk id="17" creationId="{C8ED555E-364D-4E39-198C-C374A0A0FC0C}"/>
          </ac:spMkLst>
        </pc:spChg>
        <pc:spChg chg="mod">
          <ac:chgData name="Sam Smith" userId="4f436b633839fde9" providerId="LiveId" clId="{4EE1E1C5-3BBA-4446-B4F3-6FBF5165055E}" dt="2024-05-12T16:48:12.994" v="925" actId="20577"/>
          <ac:spMkLst>
            <pc:docMk/>
            <pc:sldMk cId="128080241" sldId="267"/>
            <ac:spMk id="25" creationId="{13F19EBD-8452-70F4-B332-FB68CD5C8030}"/>
          </ac:spMkLst>
        </pc:spChg>
        <pc:spChg chg="mod">
          <ac:chgData name="Sam Smith" userId="4f436b633839fde9" providerId="LiveId" clId="{4EE1E1C5-3BBA-4446-B4F3-6FBF5165055E}" dt="2024-05-12T16:53:12.165" v="971" actId="20577"/>
          <ac:spMkLst>
            <pc:docMk/>
            <pc:sldMk cId="128080241" sldId="267"/>
            <ac:spMk id="27" creationId="{F5E79C9A-C761-F4FD-79B4-61628DC98E89}"/>
          </ac:spMkLst>
        </pc:spChg>
        <pc:spChg chg="del mod">
          <ac:chgData name="Sam Smith" userId="4f436b633839fde9" providerId="LiveId" clId="{4EE1E1C5-3BBA-4446-B4F3-6FBF5165055E}" dt="2024-05-15T01:19:41.020" v="1567" actId="478"/>
          <ac:spMkLst>
            <pc:docMk/>
            <pc:sldMk cId="128080241" sldId="267"/>
            <ac:spMk id="33" creationId="{158A8938-CF5C-0EB4-DC37-921B4478F7AC}"/>
          </ac:spMkLst>
        </pc:spChg>
        <pc:spChg chg="del">
          <ac:chgData name="Sam Smith" userId="4f436b633839fde9" providerId="LiveId" clId="{4EE1E1C5-3BBA-4446-B4F3-6FBF5165055E}" dt="2024-05-12T16:54:20.604" v="982" actId="478"/>
          <ac:spMkLst>
            <pc:docMk/>
            <pc:sldMk cId="128080241" sldId="267"/>
            <ac:spMk id="37" creationId="{D7554244-A5DE-D25C-9A9F-4BB186FEA2E2}"/>
          </ac:spMkLst>
        </pc:spChg>
        <pc:spChg chg="mod">
          <ac:chgData name="Sam Smith" userId="4f436b633839fde9" providerId="LiveId" clId="{4EE1E1C5-3BBA-4446-B4F3-6FBF5165055E}" dt="2024-05-12T16:53:14.068" v="973" actId="20577"/>
          <ac:spMkLst>
            <pc:docMk/>
            <pc:sldMk cId="128080241" sldId="267"/>
            <ac:spMk id="40" creationId="{7E00338D-A9C0-6FCA-5F05-145721C5AB3F}"/>
          </ac:spMkLst>
        </pc:spChg>
        <pc:spChg chg="mod">
          <ac:chgData name="Sam Smith" userId="4f436b633839fde9" providerId="LiveId" clId="{4EE1E1C5-3BBA-4446-B4F3-6FBF5165055E}" dt="2024-05-21T10:40:50.046" v="2011" actId="554"/>
          <ac:spMkLst>
            <pc:docMk/>
            <pc:sldMk cId="128080241" sldId="267"/>
            <ac:spMk id="46" creationId="{8F2A2F1B-D685-2366-30D5-9CF9564704C6}"/>
          </ac:spMkLst>
        </pc:spChg>
        <pc:spChg chg="mod">
          <ac:chgData name="Sam Smith" userId="4f436b633839fde9" providerId="LiveId" clId="{4EE1E1C5-3BBA-4446-B4F3-6FBF5165055E}" dt="2024-05-12T16:54:12.588" v="981" actId="6549"/>
          <ac:spMkLst>
            <pc:docMk/>
            <pc:sldMk cId="128080241" sldId="267"/>
            <ac:spMk id="47" creationId="{98729246-7285-B9EC-FADC-F35C71CE8EBF}"/>
          </ac:spMkLst>
        </pc:spChg>
        <pc:spChg chg="del">
          <ac:chgData name="Sam Smith" userId="4f436b633839fde9" providerId="LiveId" clId="{4EE1E1C5-3BBA-4446-B4F3-6FBF5165055E}" dt="2024-05-12T16:54:06.780" v="976" actId="478"/>
          <ac:spMkLst>
            <pc:docMk/>
            <pc:sldMk cId="128080241" sldId="267"/>
            <ac:spMk id="48" creationId="{42D1CD3D-8F61-D1FD-BA48-D74CD70C7808}"/>
          </ac:spMkLst>
        </pc:spChg>
        <pc:spChg chg="del">
          <ac:chgData name="Sam Smith" userId="4f436b633839fde9" providerId="LiveId" clId="{4EE1E1C5-3BBA-4446-B4F3-6FBF5165055E}" dt="2024-05-12T16:48:15.221" v="926" actId="478"/>
          <ac:spMkLst>
            <pc:docMk/>
            <pc:sldMk cId="128080241" sldId="267"/>
            <ac:spMk id="49" creationId="{531CC9AC-859F-CE63-485B-261B653CE1F8}"/>
          </ac:spMkLst>
        </pc:spChg>
        <pc:spChg chg="del">
          <ac:chgData name="Sam Smith" userId="4f436b633839fde9" providerId="LiveId" clId="{4EE1E1C5-3BBA-4446-B4F3-6FBF5165055E}" dt="2024-05-12T16:52:54.554" v="968" actId="478"/>
          <ac:spMkLst>
            <pc:docMk/>
            <pc:sldMk cId="128080241" sldId="267"/>
            <ac:spMk id="51" creationId="{20FD6FB7-DBD8-6761-F78E-50F789C44B78}"/>
          </ac:spMkLst>
        </pc:spChg>
        <pc:spChg chg="del">
          <ac:chgData name="Sam Smith" userId="4f436b633839fde9" providerId="LiveId" clId="{4EE1E1C5-3BBA-4446-B4F3-6FBF5165055E}" dt="2024-05-12T16:52:54.554" v="968" actId="478"/>
          <ac:spMkLst>
            <pc:docMk/>
            <pc:sldMk cId="128080241" sldId="267"/>
            <ac:spMk id="52" creationId="{35FBCAD2-4304-A5CA-B6D1-709D3527E003}"/>
          </ac:spMkLst>
        </pc:spChg>
        <pc:spChg chg="del">
          <ac:chgData name="Sam Smith" userId="4f436b633839fde9" providerId="LiveId" clId="{4EE1E1C5-3BBA-4446-B4F3-6FBF5165055E}" dt="2024-05-12T16:49:54.288" v="967" actId="478"/>
          <ac:spMkLst>
            <pc:docMk/>
            <pc:sldMk cId="128080241" sldId="267"/>
            <ac:spMk id="53" creationId="{DB18E3DE-B67C-2CFE-3A75-A6F86D72E3B0}"/>
          </ac:spMkLst>
        </pc:spChg>
        <pc:spChg chg="del">
          <ac:chgData name="Sam Smith" userId="4f436b633839fde9" providerId="LiveId" clId="{4EE1E1C5-3BBA-4446-B4F3-6FBF5165055E}" dt="2024-05-12T16:49:53.642" v="966" actId="478"/>
          <ac:spMkLst>
            <pc:docMk/>
            <pc:sldMk cId="128080241" sldId="267"/>
            <ac:spMk id="55" creationId="{8C87D036-61C0-220E-7361-C98DD3FB52E8}"/>
          </ac:spMkLst>
        </pc:spChg>
        <pc:spChg chg="mod">
          <ac:chgData name="Sam Smith" userId="4f436b633839fde9" providerId="LiveId" clId="{4EE1E1C5-3BBA-4446-B4F3-6FBF5165055E}" dt="2024-05-21T10:47:17.263" v="2232" actId="1035"/>
          <ac:spMkLst>
            <pc:docMk/>
            <pc:sldMk cId="128080241" sldId="267"/>
            <ac:spMk id="56" creationId="{0C7AF07D-7A19-DA9E-5C9D-2A600D6303D9}"/>
          </ac:spMkLst>
        </pc:spChg>
        <pc:spChg chg="mod">
          <ac:chgData name="Sam Smith" userId="4f436b633839fde9" providerId="LiveId" clId="{4EE1E1C5-3BBA-4446-B4F3-6FBF5165055E}" dt="2024-05-21T10:47:11.139" v="2217" actId="14100"/>
          <ac:spMkLst>
            <pc:docMk/>
            <pc:sldMk cId="128080241" sldId="267"/>
            <ac:spMk id="57" creationId="{77A8BF40-D1C2-FEBA-EC57-BE26B7DA69AC}"/>
          </ac:spMkLst>
        </pc:spChg>
        <pc:spChg chg="mod">
          <ac:chgData name="Sam Smith" userId="4f436b633839fde9" providerId="LiveId" clId="{4EE1E1C5-3BBA-4446-B4F3-6FBF5165055E}" dt="2024-05-21T10:47:15.351" v="2228" actId="1035"/>
          <ac:spMkLst>
            <pc:docMk/>
            <pc:sldMk cId="128080241" sldId="267"/>
            <ac:spMk id="58" creationId="{48B8B136-DCD7-9741-D967-3B189D645C00}"/>
          </ac:spMkLst>
        </pc:spChg>
        <pc:spChg chg="del">
          <ac:chgData name="Sam Smith" userId="4f436b633839fde9" providerId="LiveId" clId="{4EE1E1C5-3BBA-4446-B4F3-6FBF5165055E}" dt="2024-05-12T16:49:42.962" v="950" actId="478"/>
          <ac:spMkLst>
            <pc:docMk/>
            <pc:sldMk cId="128080241" sldId="267"/>
            <ac:spMk id="59" creationId="{9B3DEF7A-C366-4911-28FA-C6C8A4B21B1A}"/>
          </ac:spMkLst>
        </pc:spChg>
        <pc:spChg chg="mod">
          <ac:chgData name="Sam Smith" userId="4f436b633839fde9" providerId="LiveId" clId="{4EE1E1C5-3BBA-4446-B4F3-6FBF5165055E}" dt="2024-05-21T10:47:11.139" v="2217" actId="14100"/>
          <ac:spMkLst>
            <pc:docMk/>
            <pc:sldMk cId="128080241" sldId="267"/>
            <ac:spMk id="60" creationId="{638D7862-0C01-DCA3-44BE-5EBA1847A383}"/>
          </ac:spMkLst>
        </pc:spChg>
        <pc:spChg chg="del">
          <ac:chgData name="Sam Smith" userId="4f436b633839fde9" providerId="LiveId" clId="{4EE1E1C5-3BBA-4446-B4F3-6FBF5165055E}" dt="2024-05-12T16:52:54.554" v="968" actId="478"/>
          <ac:spMkLst>
            <pc:docMk/>
            <pc:sldMk cId="128080241" sldId="267"/>
            <ac:spMk id="61" creationId="{1CA430ED-1F88-1952-12A1-B300E758F96F}"/>
          </ac:spMkLst>
        </pc:spChg>
        <pc:spChg chg="del">
          <ac:chgData name="Sam Smith" userId="4f436b633839fde9" providerId="LiveId" clId="{4EE1E1C5-3BBA-4446-B4F3-6FBF5165055E}" dt="2024-05-12T16:49:42.962" v="950" actId="478"/>
          <ac:spMkLst>
            <pc:docMk/>
            <pc:sldMk cId="128080241" sldId="267"/>
            <ac:spMk id="62" creationId="{EE78F62F-0C4B-F153-82BC-92C00121FC24}"/>
          </ac:spMkLst>
        </pc:spChg>
        <pc:spChg chg="del">
          <ac:chgData name="Sam Smith" userId="4f436b633839fde9" providerId="LiveId" clId="{4EE1E1C5-3BBA-4446-B4F3-6FBF5165055E}" dt="2024-05-12T16:52:54.554" v="968" actId="478"/>
          <ac:spMkLst>
            <pc:docMk/>
            <pc:sldMk cId="128080241" sldId="267"/>
            <ac:spMk id="63" creationId="{E6FC2266-B4C8-E4C3-32F5-B95A9883F086}"/>
          </ac:spMkLst>
        </pc:spChg>
        <pc:spChg chg="del">
          <ac:chgData name="Sam Smith" userId="4f436b633839fde9" providerId="LiveId" clId="{4EE1E1C5-3BBA-4446-B4F3-6FBF5165055E}" dt="2024-05-12T16:52:54.554" v="968" actId="478"/>
          <ac:spMkLst>
            <pc:docMk/>
            <pc:sldMk cId="128080241" sldId="267"/>
            <ac:spMk id="75" creationId="{2DDE0CDB-C3BB-FD84-9772-3BC7BFB00EDC}"/>
          </ac:spMkLst>
        </pc:spChg>
        <pc:spChg chg="mod">
          <ac:chgData name="Sam Smith" userId="4f436b633839fde9" providerId="LiveId" clId="{4EE1E1C5-3BBA-4446-B4F3-6FBF5165055E}" dt="2024-05-21T10:47:11.139" v="2217" actId="14100"/>
          <ac:spMkLst>
            <pc:docMk/>
            <pc:sldMk cId="128080241" sldId="267"/>
            <ac:spMk id="78" creationId="{78484D35-D0B5-AEB5-2E12-EEE0B72FB68E}"/>
          </ac:spMkLst>
        </pc:spChg>
        <pc:cxnChg chg="del mod">
          <ac:chgData name="Sam Smith" userId="4f436b633839fde9" providerId="LiveId" clId="{4EE1E1C5-3BBA-4446-B4F3-6FBF5165055E}" dt="2024-05-12T16:48:17.006" v="927" actId="478"/>
          <ac:cxnSpMkLst>
            <pc:docMk/>
            <pc:sldMk cId="128080241" sldId="267"/>
            <ac:cxnSpMk id="10" creationId="{87EF935F-63ED-75E4-408D-74F12622E424}"/>
          </ac:cxnSpMkLst>
        </pc:cxnChg>
      </pc:sldChg>
      <pc:sldChg chg="addSp delSp modSp add mod">
        <pc:chgData name="Sam Smith" userId="4f436b633839fde9" providerId="LiveId" clId="{4EE1E1C5-3BBA-4446-B4F3-6FBF5165055E}" dt="2024-05-31T13:59:08.832" v="2398" actId="20577"/>
        <pc:sldMkLst>
          <pc:docMk/>
          <pc:sldMk cId="2603992388" sldId="268"/>
        </pc:sldMkLst>
        <pc:spChg chg="del">
          <ac:chgData name="Sam Smith" userId="4f436b633839fde9" providerId="LiveId" clId="{4EE1E1C5-3BBA-4446-B4F3-6FBF5165055E}" dt="2024-05-12T16:58:09.908" v="1002" actId="478"/>
          <ac:spMkLst>
            <pc:docMk/>
            <pc:sldMk cId="2603992388" sldId="268"/>
            <ac:spMk id="2" creationId="{159EA55C-B716-8018-18C9-727217E1D7AA}"/>
          </ac:spMkLst>
        </pc:spChg>
        <pc:spChg chg="add mod">
          <ac:chgData name="Sam Smith" userId="4f436b633839fde9" providerId="LiveId" clId="{4EE1E1C5-3BBA-4446-B4F3-6FBF5165055E}" dt="2024-05-12T16:58:17.260" v="1003"/>
          <ac:spMkLst>
            <pc:docMk/>
            <pc:sldMk cId="2603992388" sldId="268"/>
            <ac:spMk id="3" creationId="{C92753D8-ACFA-A277-CC66-7408AD49AFC1}"/>
          </ac:spMkLst>
        </pc:spChg>
        <pc:spChg chg="mod">
          <ac:chgData name="Sam Smith" userId="4f436b633839fde9" providerId="LiveId" clId="{4EE1E1C5-3BBA-4446-B4F3-6FBF5165055E}" dt="2024-05-21T10:40:56.093" v="2012" actId="554"/>
          <ac:spMkLst>
            <pc:docMk/>
            <pc:sldMk cId="2603992388" sldId="268"/>
            <ac:spMk id="4" creationId="{155B110B-CC9F-B5F8-0743-6E5AE90D1144}"/>
          </ac:spMkLst>
        </pc:spChg>
        <pc:spChg chg="mod">
          <ac:chgData name="Sam Smith" userId="4f436b633839fde9" providerId="LiveId" clId="{4EE1E1C5-3BBA-4446-B4F3-6FBF5165055E}" dt="2024-05-31T13:59:08.832" v="2398" actId="20577"/>
          <ac:spMkLst>
            <pc:docMk/>
            <pc:sldMk cId="2603992388" sldId="268"/>
            <ac:spMk id="5" creationId="{769E55E8-EE8B-7A9A-E385-32CE9F3D73F4}"/>
          </ac:spMkLst>
        </pc:spChg>
        <pc:spChg chg="add mod">
          <ac:chgData name="Sam Smith" userId="4f436b633839fde9" providerId="LiveId" clId="{4EE1E1C5-3BBA-4446-B4F3-6FBF5165055E}" dt="2024-05-12T17:03:16.952" v="1227" actId="1076"/>
          <ac:spMkLst>
            <pc:docMk/>
            <pc:sldMk cId="2603992388" sldId="268"/>
            <ac:spMk id="8" creationId="{21A59730-16F9-56D4-3908-EEB9C48C88B3}"/>
          </ac:spMkLst>
        </pc:spChg>
        <pc:spChg chg="add mod">
          <ac:chgData name="Sam Smith" userId="4f436b633839fde9" providerId="LiveId" clId="{4EE1E1C5-3BBA-4446-B4F3-6FBF5165055E}" dt="2024-05-12T17:03:04.113" v="1211" actId="555"/>
          <ac:spMkLst>
            <pc:docMk/>
            <pc:sldMk cId="2603992388" sldId="268"/>
            <ac:spMk id="10" creationId="{A68C2BCC-5960-5913-7BFB-3ED4CB774550}"/>
          </ac:spMkLst>
        </pc:spChg>
        <pc:spChg chg="add mod">
          <ac:chgData name="Sam Smith" userId="4f436b633839fde9" providerId="LiveId" clId="{4EE1E1C5-3BBA-4446-B4F3-6FBF5165055E}" dt="2024-05-12T17:03:04.113" v="1211" actId="555"/>
          <ac:spMkLst>
            <pc:docMk/>
            <pc:sldMk cId="2603992388" sldId="268"/>
            <ac:spMk id="11" creationId="{A9439BDE-F79B-F518-37F4-E31012FD1FEC}"/>
          </ac:spMkLst>
        </pc:spChg>
        <pc:spChg chg="add mod">
          <ac:chgData name="Sam Smith" userId="4f436b633839fde9" providerId="LiveId" clId="{4EE1E1C5-3BBA-4446-B4F3-6FBF5165055E}" dt="2024-05-12T17:03:10.015" v="1226" actId="20577"/>
          <ac:spMkLst>
            <pc:docMk/>
            <pc:sldMk cId="2603992388" sldId="268"/>
            <ac:spMk id="12" creationId="{BB40B227-6117-E276-B9D2-68C8D3CE9555}"/>
          </ac:spMkLst>
        </pc:spChg>
        <pc:spChg chg="mod">
          <ac:chgData name="Sam Smith" userId="4f436b633839fde9" providerId="LiveId" clId="{4EE1E1C5-3BBA-4446-B4F3-6FBF5165055E}" dt="2024-05-12T16:58:39.846" v="1010" actId="207"/>
          <ac:spMkLst>
            <pc:docMk/>
            <pc:sldMk cId="2603992388" sldId="268"/>
            <ac:spMk id="13" creationId="{DDD1743C-5EB0-94EE-8348-798AEC7B21E2}"/>
          </ac:spMkLst>
        </pc:spChg>
        <pc:spChg chg="mod">
          <ac:chgData name="Sam Smith" userId="4f436b633839fde9" providerId="LiveId" clId="{4EE1E1C5-3BBA-4446-B4F3-6FBF5165055E}" dt="2024-05-12T16:58:39.846" v="1010" actId="207"/>
          <ac:spMkLst>
            <pc:docMk/>
            <pc:sldMk cId="2603992388" sldId="268"/>
            <ac:spMk id="14" creationId="{E4C2C745-65B8-27AC-DD66-6B96CD44FAA7}"/>
          </ac:spMkLst>
        </pc:spChg>
        <pc:spChg chg="add mod">
          <ac:chgData name="Sam Smith" userId="4f436b633839fde9" providerId="LiveId" clId="{4EE1E1C5-3BBA-4446-B4F3-6FBF5165055E}" dt="2024-05-12T17:09:54.625" v="1262" actId="122"/>
          <ac:spMkLst>
            <pc:docMk/>
            <pc:sldMk cId="2603992388" sldId="268"/>
            <ac:spMk id="16" creationId="{9A6F791D-CA54-3FBB-B0B1-B0122D4E2B0A}"/>
          </ac:spMkLst>
        </pc:spChg>
        <pc:spChg chg="mod">
          <ac:chgData name="Sam Smith" userId="4f436b633839fde9" providerId="LiveId" clId="{4EE1E1C5-3BBA-4446-B4F3-6FBF5165055E}" dt="2024-05-12T16:56:50.043" v="987" actId="20577"/>
          <ac:spMkLst>
            <pc:docMk/>
            <pc:sldMk cId="2603992388" sldId="268"/>
            <ac:spMk id="25" creationId="{13F19EBD-8452-70F4-B332-FB68CD5C8030}"/>
          </ac:spMkLst>
        </pc:spChg>
        <pc:spChg chg="mod">
          <ac:chgData name="Sam Smith" userId="4f436b633839fde9" providerId="LiveId" clId="{4EE1E1C5-3BBA-4446-B4F3-6FBF5165055E}" dt="2024-05-12T16:59:18.368" v="1026" actId="20577"/>
          <ac:spMkLst>
            <pc:docMk/>
            <pc:sldMk cId="2603992388" sldId="268"/>
            <ac:spMk id="27" creationId="{F5E79C9A-C761-F4FD-79B4-61628DC98E89}"/>
          </ac:spMkLst>
        </pc:spChg>
        <pc:spChg chg="del">
          <ac:chgData name="Sam Smith" userId="4f436b633839fde9" providerId="LiveId" clId="{4EE1E1C5-3BBA-4446-B4F3-6FBF5165055E}" dt="2024-05-12T16:59:27.704" v="1028" actId="478"/>
          <ac:spMkLst>
            <pc:docMk/>
            <pc:sldMk cId="2603992388" sldId="268"/>
            <ac:spMk id="33" creationId="{158A8938-CF5C-0EB4-DC37-921B4478F7AC}"/>
          </ac:spMkLst>
        </pc:spChg>
        <pc:spChg chg="del mod">
          <ac:chgData name="Sam Smith" userId="4f436b633839fde9" providerId="LiveId" clId="{4EE1E1C5-3BBA-4446-B4F3-6FBF5165055E}" dt="2024-05-12T16:58:21.087" v="1005" actId="478"/>
          <ac:spMkLst>
            <pc:docMk/>
            <pc:sldMk cId="2603992388" sldId="268"/>
            <ac:spMk id="40" creationId="{7E00338D-A9C0-6FCA-5F05-145721C5AB3F}"/>
          </ac:spMkLst>
        </pc:spChg>
        <pc:spChg chg="mod">
          <ac:chgData name="Sam Smith" userId="4f436b633839fde9" providerId="LiveId" clId="{4EE1E1C5-3BBA-4446-B4F3-6FBF5165055E}" dt="2024-05-21T10:41:03.840" v="2013" actId="20577"/>
          <ac:spMkLst>
            <pc:docMk/>
            <pc:sldMk cId="2603992388" sldId="268"/>
            <ac:spMk id="46" creationId="{8F2A2F1B-D685-2366-30D5-9CF9564704C6}"/>
          </ac:spMkLst>
        </pc:spChg>
        <pc:spChg chg="del">
          <ac:chgData name="Sam Smith" userId="4f436b633839fde9" providerId="LiveId" clId="{4EE1E1C5-3BBA-4446-B4F3-6FBF5165055E}" dt="2024-05-12T16:58:09.908" v="1002" actId="478"/>
          <ac:spMkLst>
            <pc:docMk/>
            <pc:sldMk cId="2603992388" sldId="268"/>
            <ac:spMk id="47" creationId="{98729246-7285-B9EC-FADC-F35C71CE8EBF}"/>
          </ac:spMkLst>
        </pc:spChg>
        <pc:spChg chg="mod">
          <ac:chgData name="Sam Smith" userId="4f436b633839fde9" providerId="LiveId" clId="{4EE1E1C5-3BBA-4446-B4F3-6FBF5165055E}" dt="2024-05-12T16:58:54.056" v="1017" actId="20577"/>
          <ac:spMkLst>
            <pc:docMk/>
            <pc:sldMk cId="2603992388" sldId="268"/>
            <ac:spMk id="54" creationId="{53C11D90-432C-F73B-6085-853C2AF172E7}"/>
          </ac:spMkLst>
        </pc:spChg>
        <pc:spChg chg="del">
          <ac:chgData name="Sam Smith" userId="4f436b633839fde9" providerId="LiveId" clId="{4EE1E1C5-3BBA-4446-B4F3-6FBF5165055E}" dt="2024-05-12T16:58:44.301" v="1011" actId="478"/>
          <ac:spMkLst>
            <pc:docMk/>
            <pc:sldMk cId="2603992388" sldId="268"/>
            <ac:spMk id="56" creationId="{0C7AF07D-7A19-DA9E-5C9D-2A600D6303D9}"/>
          </ac:spMkLst>
        </pc:spChg>
        <pc:spChg chg="del">
          <ac:chgData name="Sam Smith" userId="4f436b633839fde9" providerId="LiveId" clId="{4EE1E1C5-3BBA-4446-B4F3-6FBF5165055E}" dt="2024-05-12T16:58:44.301" v="1011" actId="478"/>
          <ac:spMkLst>
            <pc:docMk/>
            <pc:sldMk cId="2603992388" sldId="268"/>
            <ac:spMk id="57" creationId="{77A8BF40-D1C2-FEBA-EC57-BE26B7DA69AC}"/>
          </ac:spMkLst>
        </pc:spChg>
        <pc:spChg chg="del">
          <ac:chgData name="Sam Smith" userId="4f436b633839fde9" providerId="LiveId" clId="{4EE1E1C5-3BBA-4446-B4F3-6FBF5165055E}" dt="2024-05-12T16:58:44.301" v="1011" actId="478"/>
          <ac:spMkLst>
            <pc:docMk/>
            <pc:sldMk cId="2603992388" sldId="268"/>
            <ac:spMk id="58" creationId="{48B8B136-DCD7-9741-D967-3B189D645C00}"/>
          </ac:spMkLst>
        </pc:spChg>
        <pc:spChg chg="del">
          <ac:chgData name="Sam Smith" userId="4f436b633839fde9" providerId="LiveId" clId="{4EE1E1C5-3BBA-4446-B4F3-6FBF5165055E}" dt="2024-05-12T16:58:44.301" v="1011" actId="478"/>
          <ac:spMkLst>
            <pc:docMk/>
            <pc:sldMk cId="2603992388" sldId="268"/>
            <ac:spMk id="60" creationId="{638D7862-0C01-DCA3-44BE-5EBA1847A383}"/>
          </ac:spMkLst>
        </pc:spChg>
        <pc:spChg chg="mod">
          <ac:chgData name="Sam Smith" userId="4f436b633839fde9" providerId="LiveId" clId="{4EE1E1C5-3BBA-4446-B4F3-6FBF5165055E}" dt="2024-05-21T10:47:28.049" v="2235" actId="14100"/>
          <ac:spMkLst>
            <pc:docMk/>
            <pc:sldMk cId="2603992388" sldId="268"/>
            <ac:spMk id="78" creationId="{78484D35-D0B5-AEB5-2E12-EEE0B72FB68E}"/>
          </ac:spMkLst>
        </pc:spChg>
        <pc:spChg chg="del">
          <ac:chgData name="Sam Smith" userId="4f436b633839fde9" providerId="LiveId" clId="{4EE1E1C5-3BBA-4446-B4F3-6FBF5165055E}" dt="2024-05-12T16:58:09.908" v="1002" actId="478"/>
          <ac:spMkLst>
            <pc:docMk/>
            <pc:sldMk cId="2603992388" sldId="268"/>
            <ac:spMk id="79" creationId="{0BCDB16A-7500-1E33-40C5-31DC1582282F}"/>
          </ac:spMkLst>
        </pc:spChg>
        <pc:cxnChg chg="add mod">
          <ac:chgData name="Sam Smith" userId="4f436b633839fde9" providerId="LiveId" clId="{4EE1E1C5-3BBA-4446-B4F3-6FBF5165055E}" dt="2024-05-12T16:58:24.233" v="1007" actId="14100"/>
          <ac:cxnSpMkLst>
            <pc:docMk/>
            <pc:sldMk cId="2603992388" sldId="268"/>
            <ac:cxnSpMk id="6" creationId="{4992A929-0277-BDEA-14E0-556F1852B2E7}"/>
          </ac:cxnSpMkLst>
        </pc:cxnChg>
        <pc:cxnChg chg="del mod">
          <ac:chgData name="Sam Smith" userId="4f436b633839fde9" providerId="LiveId" clId="{4EE1E1C5-3BBA-4446-B4F3-6FBF5165055E}" dt="2024-05-12T16:58:22.255" v="1006" actId="478"/>
          <ac:cxnSpMkLst>
            <pc:docMk/>
            <pc:sldMk cId="2603992388" sldId="268"/>
            <ac:cxnSpMk id="9" creationId="{D679F556-33C4-E038-AAB3-E1942EE29CB4}"/>
          </ac:cxnSpMkLst>
        </pc:cxnChg>
      </pc:sldChg>
      <pc:sldChg chg="addSp delSp modSp add del mod">
        <pc:chgData name="Sam Smith" userId="4f436b633839fde9" providerId="LiveId" clId="{4EE1E1C5-3BBA-4446-B4F3-6FBF5165055E}" dt="2024-05-12T17:01:18.204" v="1181" actId="47"/>
        <pc:sldMkLst>
          <pc:docMk/>
          <pc:sldMk cId="4160842060" sldId="269"/>
        </pc:sldMkLst>
        <pc:spChg chg="add mod">
          <ac:chgData name="Sam Smith" userId="4f436b633839fde9" providerId="LiveId" clId="{4EE1E1C5-3BBA-4446-B4F3-6FBF5165055E}" dt="2024-05-12T16:57:49.878" v="997"/>
          <ac:spMkLst>
            <pc:docMk/>
            <pc:sldMk cId="4160842060" sldId="269"/>
            <ac:spMk id="3" creationId="{BBADE720-6C5D-2FF3-AD63-46308FC707E6}"/>
          </ac:spMkLst>
        </pc:spChg>
        <pc:spChg chg="del">
          <ac:chgData name="Sam Smith" userId="4f436b633839fde9" providerId="LiveId" clId="{4EE1E1C5-3BBA-4446-B4F3-6FBF5165055E}" dt="2024-05-12T16:57:58.397" v="1001" actId="478"/>
          <ac:spMkLst>
            <pc:docMk/>
            <pc:sldMk cId="4160842060" sldId="269"/>
            <ac:spMk id="6" creationId="{D5AF6D2F-41E6-07B8-FCD2-B3369C1CD3CF}"/>
          </ac:spMkLst>
        </pc:spChg>
        <pc:spChg chg="del">
          <ac:chgData name="Sam Smith" userId="4f436b633839fde9" providerId="LiveId" clId="{4EE1E1C5-3BBA-4446-B4F3-6FBF5165055E}" dt="2024-05-12T16:57:58.397" v="1001" actId="478"/>
          <ac:spMkLst>
            <pc:docMk/>
            <pc:sldMk cId="4160842060" sldId="269"/>
            <ac:spMk id="7" creationId="{FBDEEFFF-6AD3-80BC-AB40-DD874706DB1D}"/>
          </ac:spMkLst>
        </pc:spChg>
        <pc:spChg chg="del">
          <ac:chgData name="Sam Smith" userId="4f436b633839fde9" providerId="LiveId" clId="{4EE1E1C5-3BBA-4446-B4F3-6FBF5165055E}" dt="2024-05-12T16:57:58.397" v="1001" actId="478"/>
          <ac:spMkLst>
            <pc:docMk/>
            <pc:sldMk cId="4160842060" sldId="269"/>
            <ac:spMk id="8" creationId="{4D4D3DD0-9646-BAF3-7A3A-B6B1462C773D}"/>
          </ac:spMkLst>
        </pc:spChg>
        <pc:spChg chg="mod">
          <ac:chgData name="Sam Smith" userId="4f436b633839fde9" providerId="LiveId" clId="{4EE1E1C5-3BBA-4446-B4F3-6FBF5165055E}" dt="2024-05-12T16:57:31.075" v="989" actId="20577"/>
          <ac:spMkLst>
            <pc:docMk/>
            <pc:sldMk cId="4160842060" sldId="269"/>
            <ac:spMk id="25" creationId="{13F19EBD-8452-70F4-B332-FB68CD5C8030}"/>
          </ac:spMkLst>
        </pc:spChg>
        <pc:spChg chg="del">
          <ac:chgData name="Sam Smith" userId="4f436b633839fde9" providerId="LiveId" clId="{4EE1E1C5-3BBA-4446-B4F3-6FBF5165055E}" dt="2024-05-12T16:57:51.066" v="998" actId="478"/>
          <ac:spMkLst>
            <pc:docMk/>
            <pc:sldMk cId="4160842060" sldId="269"/>
            <ac:spMk id="33" creationId="{158A8938-CF5C-0EB4-DC37-921B4478F7AC}"/>
          </ac:spMkLst>
        </pc:spChg>
        <pc:spChg chg="del">
          <ac:chgData name="Sam Smith" userId="4f436b633839fde9" providerId="LiveId" clId="{4EE1E1C5-3BBA-4446-B4F3-6FBF5165055E}" dt="2024-05-12T16:57:58.397" v="1001" actId="478"/>
          <ac:spMkLst>
            <pc:docMk/>
            <pc:sldMk cId="4160842060" sldId="269"/>
            <ac:spMk id="36" creationId="{2390909B-E98E-3369-8526-85BF5773F782}"/>
          </ac:spMkLst>
        </pc:spChg>
        <pc:spChg chg="del">
          <ac:chgData name="Sam Smith" userId="4f436b633839fde9" providerId="LiveId" clId="{4EE1E1C5-3BBA-4446-B4F3-6FBF5165055E}" dt="2024-05-12T16:57:53.461" v="1000" actId="478"/>
          <ac:spMkLst>
            <pc:docMk/>
            <pc:sldMk cId="4160842060" sldId="269"/>
            <ac:spMk id="37" creationId="{D7554244-A5DE-D25C-9A9F-4BB186FEA2E2}"/>
          </ac:spMkLst>
        </pc:spChg>
        <pc:spChg chg="del">
          <ac:chgData name="Sam Smith" userId="4f436b633839fde9" providerId="LiveId" clId="{4EE1E1C5-3BBA-4446-B4F3-6FBF5165055E}" dt="2024-05-12T16:57:35.175" v="992" actId="478"/>
          <ac:spMkLst>
            <pc:docMk/>
            <pc:sldMk cId="4160842060" sldId="269"/>
            <ac:spMk id="40" creationId="{7E00338D-A9C0-6FCA-5F05-145721C5AB3F}"/>
          </ac:spMkLst>
        </pc:spChg>
        <pc:spChg chg="del">
          <ac:chgData name="Sam Smith" userId="4f436b633839fde9" providerId="LiveId" clId="{4EE1E1C5-3BBA-4446-B4F3-6FBF5165055E}" dt="2024-05-12T16:57:58.397" v="1001" actId="478"/>
          <ac:spMkLst>
            <pc:docMk/>
            <pc:sldMk cId="4160842060" sldId="269"/>
            <ac:spMk id="43" creationId="{2BBDF80B-6B30-FF68-2383-725F6D3400E7}"/>
          </ac:spMkLst>
        </pc:spChg>
        <pc:spChg chg="del">
          <ac:chgData name="Sam Smith" userId="4f436b633839fde9" providerId="LiveId" clId="{4EE1E1C5-3BBA-4446-B4F3-6FBF5165055E}" dt="2024-05-12T16:57:52.020" v="999" actId="478"/>
          <ac:spMkLst>
            <pc:docMk/>
            <pc:sldMk cId="4160842060" sldId="269"/>
            <ac:spMk id="44" creationId="{E104E675-FF6E-FEF5-EE41-71F5CA23F7B9}"/>
          </ac:spMkLst>
        </pc:spChg>
        <pc:spChg chg="del">
          <ac:chgData name="Sam Smith" userId="4f436b633839fde9" providerId="LiveId" clId="{4EE1E1C5-3BBA-4446-B4F3-6FBF5165055E}" dt="2024-05-12T16:57:46.141" v="996" actId="478"/>
          <ac:spMkLst>
            <pc:docMk/>
            <pc:sldMk cId="4160842060" sldId="269"/>
            <ac:spMk id="48" creationId="{42D1CD3D-8F61-D1FD-BA48-D74CD70C7808}"/>
          </ac:spMkLst>
        </pc:spChg>
        <pc:spChg chg="del">
          <ac:chgData name="Sam Smith" userId="4f436b633839fde9" providerId="LiveId" clId="{4EE1E1C5-3BBA-4446-B4F3-6FBF5165055E}" dt="2024-05-12T16:57:34.200" v="991" actId="478"/>
          <ac:spMkLst>
            <pc:docMk/>
            <pc:sldMk cId="4160842060" sldId="269"/>
            <ac:spMk id="49" creationId="{531CC9AC-859F-CE63-485B-261B653CE1F8}"/>
          </ac:spMkLst>
        </pc:spChg>
        <pc:spChg chg="del">
          <ac:chgData name="Sam Smith" userId="4f436b633839fde9" providerId="LiveId" clId="{4EE1E1C5-3BBA-4446-B4F3-6FBF5165055E}" dt="2024-05-12T16:57:32.867" v="990" actId="478"/>
          <ac:spMkLst>
            <pc:docMk/>
            <pc:sldMk cId="4160842060" sldId="269"/>
            <ac:spMk id="50" creationId="{1DFE76A3-65AA-2D35-0E67-8C2B6BDE6D4A}"/>
          </ac:spMkLst>
        </pc:spChg>
        <pc:spChg chg="del">
          <ac:chgData name="Sam Smith" userId="4f436b633839fde9" providerId="LiveId" clId="{4EE1E1C5-3BBA-4446-B4F3-6FBF5165055E}" dt="2024-05-12T16:57:58.397" v="1001" actId="478"/>
          <ac:spMkLst>
            <pc:docMk/>
            <pc:sldMk cId="4160842060" sldId="269"/>
            <ac:spMk id="51" creationId="{20FD6FB7-DBD8-6761-F78E-50F789C44B78}"/>
          </ac:spMkLst>
        </pc:spChg>
        <pc:spChg chg="del">
          <ac:chgData name="Sam Smith" userId="4f436b633839fde9" providerId="LiveId" clId="{4EE1E1C5-3BBA-4446-B4F3-6FBF5165055E}" dt="2024-05-12T16:57:58.397" v="1001" actId="478"/>
          <ac:spMkLst>
            <pc:docMk/>
            <pc:sldMk cId="4160842060" sldId="269"/>
            <ac:spMk id="52" creationId="{35FBCAD2-4304-A5CA-B6D1-709D3527E003}"/>
          </ac:spMkLst>
        </pc:spChg>
        <pc:spChg chg="del">
          <ac:chgData name="Sam Smith" userId="4f436b633839fde9" providerId="LiveId" clId="{4EE1E1C5-3BBA-4446-B4F3-6FBF5165055E}" dt="2024-05-12T16:57:58.397" v="1001" actId="478"/>
          <ac:spMkLst>
            <pc:docMk/>
            <pc:sldMk cId="4160842060" sldId="269"/>
            <ac:spMk id="61" creationId="{1CA430ED-1F88-1952-12A1-B300E758F96F}"/>
          </ac:spMkLst>
        </pc:spChg>
        <pc:spChg chg="del">
          <ac:chgData name="Sam Smith" userId="4f436b633839fde9" providerId="LiveId" clId="{4EE1E1C5-3BBA-4446-B4F3-6FBF5165055E}" dt="2024-05-12T16:57:58.397" v="1001" actId="478"/>
          <ac:spMkLst>
            <pc:docMk/>
            <pc:sldMk cId="4160842060" sldId="269"/>
            <ac:spMk id="63" creationId="{E6FC2266-B4C8-E4C3-32F5-B95A9883F086}"/>
          </ac:spMkLst>
        </pc:spChg>
        <pc:spChg chg="del">
          <ac:chgData name="Sam Smith" userId="4f436b633839fde9" providerId="LiveId" clId="{4EE1E1C5-3BBA-4446-B4F3-6FBF5165055E}" dt="2024-05-12T16:57:58.397" v="1001" actId="478"/>
          <ac:spMkLst>
            <pc:docMk/>
            <pc:sldMk cId="4160842060" sldId="269"/>
            <ac:spMk id="64" creationId="{32B08B47-314E-8A89-128E-EAA4E5289C67}"/>
          </ac:spMkLst>
        </pc:spChg>
        <pc:spChg chg="del">
          <ac:chgData name="Sam Smith" userId="4f436b633839fde9" providerId="LiveId" clId="{4EE1E1C5-3BBA-4446-B4F3-6FBF5165055E}" dt="2024-05-12T16:57:58.397" v="1001" actId="478"/>
          <ac:spMkLst>
            <pc:docMk/>
            <pc:sldMk cId="4160842060" sldId="269"/>
            <ac:spMk id="66" creationId="{4449F7ED-E660-7B8F-8784-1F4083A0A293}"/>
          </ac:spMkLst>
        </pc:spChg>
        <pc:spChg chg="del">
          <ac:chgData name="Sam Smith" userId="4f436b633839fde9" providerId="LiveId" clId="{4EE1E1C5-3BBA-4446-B4F3-6FBF5165055E}" dt="2024-05-12T16:57:58.397" v="1001" actId="478"/>
          <ac:spMkLst>
            <pc:docMk/>
            <pc:sldMk cId="4160842060" sldId="269"/>
            <ac:spMk id="70" creationId="{58A6D99C-6DA6-B4FD-061C-AE63FE491206}"/>
          </ac:spMkLst>
        </pc:spChg>
        <pc:spChg chg="del">
          <ac:chgData name="Sam Smith" userId="4f436b633839fde9" providerId="LiveId" clId="{4EE1E1C5-3BBA-4446-B4F3-6FBF5165055E}" dt="2024-05-12T16:57:58.397" v="1001" actId="478"/>
          <ac:spMkLst>
            <pc:docMk/>
            <pc:sldMk cId="4160842060" sldId="269"/>
            <ac:spMk id="75" creationId="{2DDE0CDB-C3BB-FD84-9772-3BC7BFB00EDC}"/>
          </ac:spMkLst>
        </pc:spChg>
        <pc:spChg chg="del">
          <ac:chgData name="Sam Smith" userId="4f436b633839fde9" providerId="LiveId" clId="{4EE1E1C5-3BBA-4446-B4F3-6FBF5165055E}" dt="2024-05-12T16:57:58.397" v="1001" actId="478"/>
          <ac:spMkLst>
            <pc:docMk/>
            <pc:sldMk cId="4160842060" sldId="269"/>
            <ac:spMk id="76" creationId="{D71C39C8-8D52-B2C5-ED92-F4443EE078F5}"/>
          </ac:spMkLst>
        </pc:spChg>
        <pc:spChg chg="del">
          <ac:chgData name="Sam Smith" userId="4f436b633839fde9" providerId="LiveId" clId="{4EE1E1C5-3BBA-4446-B4F3-6FBF5165055E}" dt="2024-05-12T16:57:58.397" v="1001" actId="478"/>
          <ac:spMkLst>
            <pc:docMk/>
            <pc:sldMk cId="4160842060" sldId="269"/>
            <ac:spMk id="83" creationId="{585D97D1-069E-D962-FD27-1E1DE84060F2}"/>
          </ac:spMkLst>
        </pc:spChg>
        <pc:cxnChg chg="del mod">
          <ac:chgData name="Sam Smith" userId="4f436b633839fde9" providerId="LiveId" clId="{4EE1E1C5-3BBA-4446-B4F3-6FBF5165055E}" dt="2024-05-12T16:57:36.324" v="993" actId="478"/>
          <ac:cxnSpMkLst>
            <pc:docMk/>
            <pc:sldMk cId="4160842060" sldId="269"/>
            <ac:cxnSpMk id="9" creationId="{D679F556-33C4-E038-AAB3-E1942EE29CB4}"/>
          </ac:cxnSpMkLst>
        </pc:cxnChg>
        <pc:cxnChg chg="del mod">
          <ac:chgData name="Sam Smith" userId="4f436b633839fde9" providerId="LiveId" clId="{4EE1E1C5-3BBA-4446-B4F3-6FBF5165055E}" dt="2024-05-12T16:57:39.116" v="994" actId="478"/>
          <ac:cxnSpMkLst>
            <pc:docMk/>
            <pc:sldMk cId="4160842060" sldId="269"/>
            <ac:cxnSpMk id="10" creationId="{87EF935F-63ED-75E4-408D-74F12622E424}"/>
          </ac:cxnSpMkLst>
        </pc:cxnChg>
        <pc:cxnChg chg="del mod">
          <ac:chgData name="Sam Smith" userId="4f436b633839fde9" providerId="LiveId" clId="{4EE1E1C5-3BBA-4446-B4F3-6FBF5165055E}" dt="2024-05-12T16:57:39.931" v="995" actId="478"/>
          <ac:cxnSpMkLst>
            <pc:docMk/>
            <pc:sldMk cId="4160842060" sldId="269"/>
            <ac:cxnSpMk id="80" creationId="{92AF86E2-8F41-91F5-8869-2E884D1CB008}"/>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00F3-8842-97F7-8757-B6243663F2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7F545C-8AF3-818E-C898-8564AD5A5E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F60116-EFA5-851E-0881-147749652879}"/>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5" name="Footer Placeholder 4">
            <a:extLst>
              <a:ext uri="{FF2B5EF4-FFF2-40B4-BE49-F238E27FC236}">
                <a16:creationId xmlns:a16="http://schemas.microsoft.com/office/drawing/2014/main" id="{6099FED1-64C1-50CD-6554-C7270EE90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5B639-C68B-03FB-60BE-090AB1D09437}"/>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140741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6580-F54C-6BE1-1B84-71ED78267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36EADA-90E5-BBD2-086A-D177982B5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0C0B1-D2E3-E9E7-A1F1-8CDDC30B860F}"/>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5" name="Footer Placeholder 4">
            <a:extLst>
              <a:ext uri="{FF2B5EF4-FFF2-40B4-BE49-F238E27FC236}">
                <a16:creationId xmlns:a16="http://schemas.microsoft.com/office/drawing/2014/main" id="{6E1F4A01-D288-B057-DE08-7956B6A47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4D0A4-3E2F-E183-203E-87C7C16A52BA}"/>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175754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27B21D-5FC8-AB15-B04C-1D9277887F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B63F0-E03F-ECA7-FDF8-8AAD2E3FA0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7E3CD-CB40-B7BE-D6FA-501EDB8C4358}"/>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5" name="Footer Placeholder 4">
            <a:extLst>
              <a:ext uri="{FF2B5EF4-FFF2-40B4-BE49-F238E27FC236}">
                <a16:creationId xmlns:a16="http://schemas.microsoft.com/office/drawing/2014/main" id="{567191E9-E7CB-A379-9B70-6E7FC16A1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3136D-67DE-4B0B-4F7D-EAB999E52119}"/>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358216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EC98-4B37-C502-DA1D-235DD405C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9E4CE-3CBA-4F48-BCDC-5569CFD2CF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40449-2748-C84D-3A4E-780185A3C855}"/>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5" name="Footer Placeholder 4">
            <a:extLst>
              <a:ext uri="{FF2B5EF4-FFF2-40B4-BE49-F238E27FC236}">
                <a16:creationId xmlns:a16="http://schemas.microsoft.com/office/drawing/2014/main" id="{A2E7BC00-AEB5-8DAA-DAE8-107B8319D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ED397-1BB1-BFAC-A9F1-9C72A314454B}"/>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256558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C10D-40E7-377D-1A32-3C16758828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0A9FD1-F514-80F8-2212-0357B60E79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B656F-4567-CF40-CB04-E286B71F563E}"/>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5" name="Footer Placeholder 4">
            <a:extLst>
              <a:ext uri="{FF2B5EF4-FFF2-40B4-BE49-F238E27FC236}">
                <a16:creationId xmlns:a16="http://schemas.microsoft.com/office/drawing/2014/main" id="{8A1F9163-8771-B2A6-1E21-A7195E6D6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5C09-3F32-D0DC-2A31-53336CFE9781}"/>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202794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F8B1-BC4B-1AFC-A971-AE511D698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D17CA-0128-B87C-A032-4EE3E02165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5288DA-3075-F4BB-97FE-FD9DDB80E7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75ECF-D598-7523-3281-F3C102C030EC}"/>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6" name="Footer Placeholder 5">
            <a:extLst>
              <a:ext uri="{FF2B5EF4-FFF2-40B4-BE49-F238E27FC236}">
                <a16:creationId xmlns:a16="http://schemas.microsoft.com/office/drawing/2014/main" id="{1D3C0195-AD84-3E22-564E-2EC4A8BA0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D43EA-AA27-DA09-831E-491FB8E888FE}"/>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111462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8652-188A-B24F-186D-A134C06197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A0B744-7FC7-11ED-A1F6-5E22C58B2B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2066A-4321-D42E-CEEE-D0A77DAD7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6F8D5-9406-70CB-4CCF-490605451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DF075-7DBB-6C57-C8B2-1FCFF8652F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F5EF6B-6A38-26D5-8E84-5079B66CD68B}"/>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8" name="Footer Placeholder 7">
            <a:extLst>
              <a:ext uri="{FF2B5EF4-FFF2-40B4-BE49-F238E27FC236}">
                <a16:creationId xmlns:a16="http://schemas.microsoft.com/office/drawing/2014/main" id="{2D4DFB82-BB16-9819-2EF5-68CD93D0CB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7E4CD-76EC-E406-09B2-31B9F5027966}"/>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141718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FBFF-0240-339C-8C9D-42C2410391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4EEC51-929C-66BB-7E3D-EA85FB0A3351}"/>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4" name="Footer Placeholder 3">
            <a:extLst>
              <a:ext uri="{FF2B5EF4-FFF2-40B4-BE49-F238E27FC236}">
                <a16:creationId xmlns:a16="http://schemas.microsoft.com/office/drawing/2014/main" id="{EB33B224-7D48-2D7B-7B03-BEBFB50195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9CAE56-F8B0-61FB-FE9C-28C1FBCB9A9B}"/>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173908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FCF48-651A-B17B-94C7-5162D305671F}"/>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3" name="Footer Placeholder 2">
            <a:extLst>
              <a:ext uri="{FF2B5EF4-FFF2-40B4-BE49-F238E27FC236}">
                <a16:creationId xmlns:a16="http://schemas.microsoft.com/office/drawing/2014/main" id="{8C4CD98E-882D-1082-A6A0-EB7FBE6A94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D2223-EF62-B6CC-067A-29438DD82538}"/>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11599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B4AB-FA5E-B778-AFE9-B60CD7A33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CDD572-EEE1-E517-7EE7-30845C7B0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68A966-A8F5-F9B4-687E-E38D3FFAD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A2900-0C00-EEA2-5899-72F97548DE64}"/>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6" name="Footer Placeholder 5">
            <a:extLst>
              <a:ext uri="{FF2B5EF4-FFF2-40B4-BE49-F238E27FC236}">
                <a16:creationId xmlns:a16="http://schemas.microsoft.com/office/drawing/2014/main" id="{37CBA125-729B-04E6-A101-4F2F00A73C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BB5F4-978A-D79B-838C-1B7F4334CE3E}"/>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229279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DDEF-3541-B36A-9F39-0622328FC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AAEC28-03E6-DBF8-0820-29BEF6D17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FC0E8A-F9D8-C089-724E-E7974D534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4F9BA-87E5-3009-1709-7CD89111589D}"/>
              </a:ext>
            </a:extLst>
          </p:cNvPr>
          <p:cNvSpPr>
            <a:spLocks noGrp="1"/>
          </p:cNvSpPr>
          <p:nvPr>
            <p:ph type="dt" sz="half" idx="10"/>
          </p:nvPr>
        </p:nvSpPr>
        <p:spPr/>
        <p:txBody>
          <a:bodyPr/>
          <a:lstStyle/>
          <a:p>
            <a:fld id="{3A5B5B67-3171-40FE-9D97-D4DD26808B06}" type="datetimeFigureOut">
              <a:rPr lang="en-US" smtClean="0"/>
              <a:t>6/1/2024</a:t>
            </a:fld>
            <a:endParaRPr lang="en-US"/>
          </a:p>
        </p:txBody>
      </p:sp>
      <p:sp>
        <p:nvSpPr>
          <p:cNvPr id="6" name="Footer Placeholder 5">
            <a:extLst>
              <a:ext uri="{FF2B5EF4-FFF2-40B4-BE49-F238E27FC236}">
                <a16:creationId xmlns:a16="http://schemas.microsoft.com/office/drawing/2014/main" id="{0B9990AF-28C5-C706-328F-7584CA7A8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3FB9D-4A48-1443-FF7C-E4473DEF00C3}"/>
              </a:ext>
            </a:extLst>
          </p:cNvPr>
          <p:cNvSpPr>
            <a:spLocks noGrp="1"/>
          </p:cNvSpPr>
          <p:nvPr>
            <p:ph type="sldNum" sz="quarter" idx="12"/>
          </p:nvPr>
        </p:nvSpPr>
        <p:spPr/>
        <p:txBody>
          <a:bodyPr/>
          <a:lstStyle/>
          <a:p>
            <a:fld id="{E2CFAE33-45BD-4641-B665-9A2BA36DDE13}" type="slidenum">
              <a:rPr lang="en-US" smtClean="0"/>
              <a:t>‹#›</a:t>
            </a:fld>
            <a:endParaRPr lang="en-US"/>
          </a:p>
        </p:txBody>
      </p:sp>
    </p:spTree>
    <p:extLst>
      <p:ext uri="{BB962C8B-B14F-4D97-AF65-F5344CB8AC3E}">
        <p14:creationId xmlns:p14="http://schemas.microsoft.com/office/powerpoint/2010/main" val="265880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423593-EA85-5B84-8CC1-F9BDABD41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2F8DB3-74F0-4875-5308-ED5A5DCD4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E66A8-AF2B-CC25-1646-8C68037C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5B5B67-3171-40FE-9D97-D4DD26808B06}" type="datetimeFigureOut">
              <a:rPr lang="en-US" smtClean="0"/>
              <a:t>6/1/2024</a:t>
            </a:fld>
            <a:endParaRPr lang="en-US"/>
          </a:p>
        </p:txBody>
      </p:sp>
      <p:sp>
        <p:nvSpPr>
          <p:cNvPr id="5" name="Footer Placeholder 4">
            <a:extLst>
              <a:ext uri="{FF2B5EF4-FFF2-40B4-BE49-F238E27FC236}">
                <a16:creationId xmlns:a16="http://schemas.microsoft.com/office/drawing/2014/main" id="{5E784449-60B1-7899-BD69-90E002817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895FF3-DA07-8219-5DCF-AC730AC2B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CFAE33-45BD-4641-B665-9A2BA36DDE13}" type="slidenum">
              <a:rPr lang="en-US" smtClean="0"/>
              <a:t>‹#›</a:t>
            </a:fld>
            <a:endParaRPr lang="en-US"/>
          </a:p>
        </p:txBody>
      </p:sp>
    </p:spTree>
    <p:extLst>
      <p:ext uri="{BB962C8B-B14F-4D97-AF65-F5344CB8AC3E}">
        <p14:creationId xmlns:p14="http://schemas.microsoft.com/office/powerpoint/2010/main" val="279700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atisfactory-calculator.com/en/planners/production/index/json/%7B%22Desc_IronPlateReinforced_C%22%3A%222%22%2C%22Desc_Rotor_C%22%3A%222%22%7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atisfactory-calculator.com/en/planners/production/index/json/%7B%22Desc_IronPlateReinforced_C%22%3A%225%22%2C%22Desc_ModularFrame_C%22%3A%225%22%2C%22Desc_Rotor_C%22%3A%225%22%7D" TargetMode="External"/><Relationship Id="rId2" Type="http://schemas.openxmlformats.org/officeDocument/2006/relationships/hyperlink" Target="https://satisfactory-calculator.com/en/planners/production/index/json/%7B%22Desc_SteelPlate_C%22%3A%2260%22%2C%22Desc_Stator_C%22%3A%2215%22%7D"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atisfactory-calculator.com/en/planners/production/index/json/%7B%22Desc_IronPlateReinforced_C%22%3A%225%22%2C%22Desc_ModularFrame_C%22%3A%225%22%2C%22Desc_ModularFrameHeavy_C%22%3A%222%22%2C%22Desc_Rotor_C%22%3A%2215%22%2C%22input%22%3A%7B%22Desc_SteelPipe_C%22%3A%2230%22%2C%22Desc_SteelPlate_C%22%3A%2240%22%7D%7D" TargetMode="External"/><Relationship Id="rId2" Type="http://schemas.openxmlformats.org/officeDocument/2006/relationships/hyperlink" Target="https://satisfactory-calculator.com/en/planners/production/index/json/%7B%22Desc_SteelPipe_C%22%3A%2230%22%2C%22Desc_SteelPlate_C%22%3A%22100%22%2C%22Desc_Stator_C%22%3A%2215%22%2C%22Desc_Motor_C%22%3A%225%22%2C%22input%22%3A%7B%22Desc_Rotor_C%22%3A%2210%22%7D%7D" TargetMode="External"/><Relationship Id="rId1" Type="http://schemas.openxmlformats.org/officeDocument/2006/relationships/slideLayout" Target="../slideLayouts/slideLayout7.xml"/><Relationship Id="rId5" Type="http://schemas.openxmlformats.org/officeDocument/2006/relationships/hyperlink" Target="https://satisfactory-calculator.com/en/planners/production/index/json/%7B%22Desc_Plastic_C%22%3A%22156%22%2C%22Desc_Rubber_C%22%3A%2238%22%7D" TargetMode="External"/><Relationship Id="rId4" Type="http://schemas.openxmlformats.org/officeDocument/2006/relationships/hyperlink" Target="https://satisfactory-calculator.com/en/planners/production/index/json/%7B%22Desc_CircuitBoard_C%22%3A%2210%22%2C%22Desc_Computer_C%22%3A%222%22%2C%22input%22%3A%7B%22Desc_Plastic_C%22%3A%22156%22%7D%7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atisfactory-calculator.com/en/planners/production/index/json/%7B%22Desc_IronPlateReinforced_C%22%3A%2212.5%22%2C%22Desc_ModularFrame_C%22%3A%225%22%2C%22Desc_ModularFrameHeavy_C%22%3A%228%22%2C%22Desc_ModularFrameFused_C%22%3A%222%22%2C%22Desc_Rotor_C%22%3A%2231%22%2C%22input%22%3A%7B%22Desc_AluminumCasing_C%22%3A%22100%22%2C%22Desc_SteelPipe_C%22%3A%22150%22%2C%22Desc_SteelPlate_C%22%3A%22200%22%7D%7D" TargetMode="External"/><Relationship Id="rId7" Type="http://schemas.openxmlformats.org/officeDocument/2006/relationships/hyperlink" Target="https://satisfactory-calculator.com/en/planners/production/index/json/%7B%22Desc_PlutoniumFuelRod_C%22%3A%220.5%22%7D" TargetMode="External"/><Relationship Id="rId2" Type="http://schemas.openxmlformats.org/officeDocument/2006/relationships/hyperlink" Target="https://satisfactory-calculator.com/en/planners/production/index/json/%7B%22Desc_SteelPipe_C%22%3A%22150%22%2C%22Desc_SteelPlate_C%22%3A%22260%22%2C%22Desc_Stator_C%22%3A%2266%22%2C%22Desc_Motor_C%22%3A%2213%22%2C%22input%22%3A%7B%22Desc_Rotor_C%22%3A%2226%22%7D%7D" TargetMode="External"/><Relationship Id="rId1" Type="http://schemas.openxmlformats.org/officeDocument/2006/relationships/slideLayout" Target="../slideLayouts/slideLayout7.xml"/><Relationship Id="rId6" Type="http://schemas.openxmlformats.org/officeDocument/2006/relationships/hyperlink" Target="https://satisfactory-calculator.com/en/planners/production/index/json/%7B%22Desc_Plastic_C%22%3A%221422%22%2C%22Desc_Rubber_C%22%3A%22105%22%2C%22altRecipes%22%3A%5B%22Recipe_ResidualFuel_C%22%5D%7D" TargetMode="External"/><Relationship Id="rId5" Type="http://schemas.openxmlformats.org/officeDocument/2006/relationships/hyperlink" Target="https://satisfactory-calculator.com/en/planners/production/index/json/%7B%22Desc_AluminumCasing_C%22%3A%22196%22%2C%22Desc_Battery_C%22%3A%2220%22%2C%22Desc_CoolingSystem_C%22%3A%2211%22%2C%22input%22%3A%7B%22Desc_Rubber_C%22%3A%2222%22%7D%7D" TargetMode="External"/><Relationship Id="rId4" Type="http://schemas.openxmlformats.org/officeDocument/2006/relationships/hyperlink" Target="https://satisfactory-calculator.com/en/planners/production/index/json/%7B%22Desc_CircuitBoard_C%22%3A%2240%22%2C%22Desc_Computer_C%22%3A%228%22%2C%22Desc_ComputerSuper_C%22%3A%224%22%2C%22Desc_ModularFrameLightweight_C%22%3A%226%22%2C%22Desc_ElectromagneticControlRod_C%22%3A%224%22%2C%22input%22%3A%7B%22Desc_IronPlateReinforced_C%22%3A%227.5%22%2C%22Desc_AluminumCasing_C%22%3A%2296%22%2C%22Desc_Plastic_C%22%3A%221422%22%2C%22Desc_Stator_C%22%3A%226%22%7D%7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E5E2-DF17-51DE-C488-9D6A822DB86A}"/>
              </a:ext>
            </a:extLst>
          </p:cNvPr>
          <p:cNvSpPr>
            <a:spLocks noGrp="1"/>
          </p:cNvSpPr>
          <p:nvPr>
            <p:ph type="ctrTitle"/>
          </p:nvPr>
        </p:nvSpPr>
        <p:spPr/>
        <p:txBody>
          <a:bodyPr/>
          <a:lstStyle/>
          <a:p>
            <a:r>
              <a:rPr lang="en-US"/>
              <a:t>Satisfactory </a:t>
            </a:r>
            <a:br>
              <a:rPr lang="en-US"/>
            </a:br>
            <a:r>
              <a:rPr lang="en-US"/>
              <a:t>Elevator planning</a:t>
            </a:r>
            <a:endParaRPr lang="en-US" dirty="0"/>
          </a:p>
        </p:txBody>
      </p:sp>
      <p:sp>
        <p:nvSpPr>
          <p:cNvPr id="3" name="Subtitle 2">
            <a:extLst>
              <a:ext uri="{FF2B5EF4-FFF2-40B4-BE49-F238E27FC236}">
                <a16:creationId xmlns:a16="http://schemas.microsoft.com/office/drawing/2014/main" id="{417127A5-1054-26C4-5429-862DFD1F96FE}"/>
              </a:ext>
            </a:extLst>
          </p:cNvPr>
          <p:cNvSpPr>
            <a:spLocks noGrp="1"/>
          </p:cNvSpPr>
          <p:nvPr>
            <p:ph type="subTitle" idx="1"/>
          </p:nvPr>
        </p:nvSpPr>
        <p:spPr>
          <a:xfrm>
            <a:off x="1651001" y="3602035"/>
            <a:ext cx="8906932" cy="2879197"/>
          </a:xfrm>
        </p:spPr>
        <p:txBody>
          <a:bodyPr>
            <a:normAutofit fontScale="70000" lnSpcReduction="20000"/>
          </a:bodyPr>
          <a:lstStyle/>
          <a:p>
            <a:pPr algn="l"/>
            <a:r>
              <a:rPr lang="en-US"/>
              <a:t>Assumes space elevator phase-4 production and delivery of four pieces:</a:t>
            </a:r>
          </a:p>
          <a:p>
            <a:pPr marL="342900" indent="-342900" algn="l">
              <a:buFont typeface="Arial" panose="020B0604020202020204" pitchFamily="34" charset="0"/>
              <a:buChar char="•"/>
            </a:pPr>
            <a:r>
              <a:rPr lang="en-US"/>
              <a:t>Assembly Director System (x4)</a:t>
            </a:r>
          </a:p>
          <a:p>
            <a:pPr marL="342900" indent="-342900" algn="l">
              <a:buFont typeface="Arial" panose="020B0604020202020204" pitchFamily="34" charset="0"/>
              <a:buChar char="•"/>
            </a:pPr>
            <a:r>
              <a:rPr lang="en-US"/>
              <a:t>Magnetic Field Generator (x4)</a:t>
            </a:r>
          </a:p>
          <a:p>
            <a:pPr marL="342900" indent="-342900" algn="l">
              <a:buFont typeface="Arial" panose="020B0604020202020204" pitchFamily="34" charset="0"/>
              <a:buChar char="•"/>
            </a:pPr>
            <a:r>
              <a:rPr lang="en-US"/>
              <a:t>Nuclear Pasta (x1)</a:t>
            </a:r>
          </a:p>
          <a:p>
            <a:pPr marL="342900" indent="-342900" algn="l">
              <a:buFont typeface="Arial" panose="020B0604020202020204" pitchFamily="34" charset="0"/>
              <a:buChar char="•"/>
            </a:pPr>
            <a:r>
              <a:rPr lang="en-US"/>
              <a:t>Thermal Propulsion Unit (x1)</a:t>
            </a:r>
          </a:p>
          <a:p>
            <a:pPr algn="l"/>
            <a:r>
              <a:rPr lang="en-US"/>
              <a:t>The space elevator factories use the inputs of previous phases and pass the content to the elevator, and then later, to the next stages for production (for example, Smart plates are used in Modular Engines, that are used in Thermal Propulsion Units)</a:t>
            </a:r>
          </a:p>
          <a:p>
            <a:pPr algn="l"/>
            <a:r>
              <a:rPr lang="en-US"/>
              <a:t>With the elevator the primary production focus, there are (at least) 5 factories for production of various categories of items (iron, steel, oil, electronics, and aluminum), that pass components between each other before exporting components to the space elevator for final construction</a:t>
            </a:r>
          </a:p>
          <a:p>
            <a:pPr algn="l"/>
            <a:endParaRPr lang="en-US"/>
          </a:p>
          <a:p>
            <a:pPr algn="l"/>
            <a:endParaRPr lang="en-US"/>
          </a:p>
          <a:p>
            <a:pPr algn="l"/>
            <a:endParaRPr lang="en-US" dirty="0"/>
          </a:p>
        </p:txBody>
      </p:sp>
    </p:spTree>
    <p:extLst>
      <p:ext uri="{BB962C8B-B14F-4D97-AF65-F5344CB8AC3E}">
        <p14:creationId xmlns:p14="http://schemas.microsoft.com/office/powerpoint/2010/main" val="267063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5B110B-CC9F-B5F8-0743-6E5AE90D1144}"/>
              </a:ext>
            </a:extLst>
          </p:cNvPr>
          <p:cNvSpPr/>
          <p:nvPr/>
        </p:nvSpPr>
        <p:spPr>
          <a:xfrm>
            <a:off x="1624784" y="286759"/>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Iron</a:t>
            </a:r>
            <a:endParaRPr lang="en-US" dirty="0">
              <a:solidFill>
                <a:schemeClr val="bg1"/>
              </a:solidFill>
            </a:endParaRPr>
          </a:p>
        </p:txBody>
      </p:sp>
      <p:sp>
        <p:nvSpPr>
          <p:cNvPr id="5" name="Rectangle 4">
            <a:extLst>
              <a:ext uri="{FF2B5EF4-FFF2-40B4-BE49-F238E27FC236}">
                <a16:creationId xmlns:a16="http://schemas.microsoft.com/office/drawing/2014/main" id="{769E55E8-EE8B-7A9A-E385-32CE9F3D73F4}"/>
              </a:ext>
            </a:extLst>
          </p:cNvPr>
          <p:cNvSpPr/>
          <p:nvPr/>
        </p:nvSpPr>
        <p:spPr>
          <a:xfrm>
            <a:off x="10501796" y="1893576"/>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1:</a:t>
            </a:r>
            <a:br>
              <a:rPr lang="en-US" dirty="0"/>
            </a:br>
            <a:r>
              <a:rPr lang="en-US" dirty="0"/>
              <a:t>Smart Plates</a:t>
            </a:r>
            <a:br>
              <a:rPr lang="en-US" dirty="0"/>
            </a:br>
            <a:r>
              <a:rPr lang="en-US" dirty="0"/>
              <a:t>(x2)</a:t>
            </a:r>
          </a:p>
        </p:txBody>
      </p:sp>
      <p:sp>
        <p:nvSpPr>
          <p:cNvPr id="13" name="Rectangle 12">
            <a:extLst>
              <a:ext uri="{FF2B5EF4-FFF2-40B4-BE49-F238E27FC236}">
                <a16:creationId xmlns:a16="http://schemas.microsoft.com/office/drawing/2014/main" id="{DDD1743C-5EB0-94EE-8348-798AEC7B21E2}"/>
              </a:ext>
            </a:extLst>
          </p:cNvPr>
          <p:cNvSpPr/>
          <p:nvPr/>
        </p:nvSpPr>
        <p:spPr>
          <a:xfrm>
            <a:off x="10501796" y="4329274"/>
            <a:ext cx="1463040" cy="118872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US" dirty="0"/>
          </a:p>
        </p:txBody>
      </p:sp>
      <p:sp>
        <p:nvSpPr>
          <p:cNvPr id="14" name="Rectangle 13">
            <a:extLst>
              <a:ext uri="{FF2B5EF4-FFF2-40B4-BE49-F238E27FC236}">
                <a16:creationId xmlns:a16="http://schemas.microsoft.com/office/drawing/2014/main" id="{E4C2C745-65B8-27AC-DD66-6B96CD44FAA7}"/>
              </a:ext>
            </a:extLst>
          </p:cNvPr>
          <p:cNvSpPr/>
          <p:nvPr/>
        </p:nvSpPr>
        <p:spPr>
          <a:xfrm>
            <a:off x="10501796" y="3111425"/>
            <a:ext cx="1463040" cy="118872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US" dirty="0"/>
          </a:p>
        </p:txBody>
      </p:sp>
      <p:sp>
        <p:nvSpPr>
          <p:cNvPr id="15" name="Rectangle 14">
            <a:extLst>
              <a:ext uri="{FF2B5EF4-FFF2-40B4-BE49-F238E27FC236}">
                <a16:creationId xmlns:a16="http://schemas.microsoft.com/office/drawing/2014/main" id="{B979D543-77C1-E222-B0F3-BBDD5E700A56}"/>
              </a:ext>
            </a:extLst>
          </p:cNvPr>
          <p:cNvSpPr/>
          <p:nvPr/>
        </p:nvSpPr>
        <p:spPr>
          <a:xfrm>
            <a:off x="10501796" y="5547124"/>
            <a:ext cx="1463040" cy="118872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p>
        </p:txBody>
      </p:sp>
      <p:sp>
        <p:nvSpPr>
          <p:cNvPr id="25" name="Rectangle 24">
            <a:extLst>
              <a:ext uri="{FF2B5EF4-FFF2-40B4-BE49-F238E27FC236}">
                <a16:creationId xmlns:a16="http://schemas.microsoft.com/office/drawing/2014/main" id="{13F19EBD-8452-70F4-B332-FB68CD5C8030}"/>
              </a:ext>
            </a:extLst>
          </p:cNvPr>
          <p:cNvSpPr/>
          <p:nvPr/>
        </p:nvSpPr>
        <p:spPr>
          <a:xfrm>
            <a:off x="11162582" y="-3245"/>
            <a:ext cx="1026244" cy="36693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1</a:t>
            </a:r>
          </a:p>
        </p:txBody>
      </p:sp>
      <p:sp>
        <p:nvSpPr>
          <p:cNvPr id="27" name="Rectangle: Diagonal Corners Snipped 26">
            <a:extLst>
              <a:ext uri="{FF2B5EF4-FFF2-40B4-BE49-F238E27FC236}">
                <a16:creationId xmlns:a16="http://schemas.microsoft.com/office/drawing/2014/main" id="{F5E79C9A-C761-F4FD-79B4-61628DC98E89}"/>
              </a:ext>
            </a:extLst>
          </p:cNvPr>
          <p:cNvSpPr/>
          <p:nvPr/>
        </p:nvSpPr>
        <p:spPr>
          <a:xfrm>
            <a:off x="5935795" y="1200413"/>
            <a:ext cx="1656272" cy="1188720"/>
          </a:xfrm>
          <a:prstGeom prst="snip2Diag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Power Generation</a:t>
            </a:r>
          </a:p>
          <a:p>
            <a:pPr algn="ctr"/>
            <a:r>
              <a:rPr lang="en-US" sz="1100" b="1" dirty="0">
                <a:solidFill>
                  <a:schemeClr val="bg1"/>
                </a:solidFill>
              </a:rPr>
              <a:t>(require 58MW)</a:t>
            </a:r>
          </a:p>
        </p:txBody>
      </p:sp>
      <p:sp>
        <p:nvSpPr>
          <p:cNvPr id="46" name="Arrow: Pentagon 45">
            <a:extLst>
              <a:ext uri="{FF2B5EF4-FFF2-40B4-BE49-F238E27FC236}">
                <a16:creationId xmlns:a16="http://schemas.microsoft.com/office/drawing/2014/main" id="{8F2A2F1B-D685-2366-30D5-9CF9564704C6}"/>
              </a:ext>
            </a:extLst>
          </p:cNvPr>
          <p:cNvSpPr/>
          <p:nvPr/>
        </p:nvSpPr>
        <p:spPr>
          <a:xfrm>
            <a:off x="3147925" y="286759"/>
            <a:ext cx="1605056" cy="441951"/>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Rotors x2</a:t>
            </a:r>
          </a:p>
          <a:p>
            <a:pPr marL="171450" indent="-171450">
              <a:buFont typeface="Arial" panose="020B0604020202020204" pitchFamily="34" charset="0"/>
              <a:buChar char="•"/>
            </a:pPr>
            <a:r>
              <a:rPr lang="en-US" sz="600" b="1" dirty="0">
                <a:solidFill>
                  <a:schemeClr val="tx1"/>
                </a:solidFill>
              </a:rPr>
              <a:t>Reinforced Iron Plates x2</a:t>
            </a:r>
          </a:p>
          <a:p>
            <a:pPr marL="171450" indent="-171450">
              <a:buFont typeface="Arial" panose="020B0604020202020204" pitchFamily="34" charset="0"/>
              <a:buChar char="•"/>
            </a:pPr>
            <a:endParaRPr lang="en-US" sz="600" b="1" dirty="0">
              <a:solidFill>
                <a:schemeClr val="tx1"/>
              </a:solidFill>
            </a:endParaRPr>
          </a:p>
        </p:txBody>
      </p:sp>
      <p:sp>
        <p:nvSpPr>
          <p:cNvPr id="54" name="Arrow: Pentagon 53">
            <a:extLst>
              <a:ext uri="{FF2B5EF4-FFF2-40B4-BE49-F238E27FC236}">
                <a16:creationId xmlns:a16="http://schemas.microsoft.com/office/drawing/2014/main" id="{53C11D90-432C-F73B-6085-853C2AF172E7}"/>
              </a:ext>
            </a:extLst>
          </p:cNvPr>
          <p:cNvSpPr/>
          <p:nvPr/>
        </p:nvSpPr>
        <p:spPr>
          <a:xfrm>
            <a:off x="8928337" y="1918283"/>
            <a:ext cx="1536192" cy="316233"/>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Rotors x2</a:t>
            </a:r>
          </a:p>
          <a:p>
            <a:pPr marL="171450" indent="-171450">
              <a:buFont typeface="Arial" panose="020B0604020202020204" pitchFamily="34" charset="0"/>
              <a:buChar char="•"/>
            </a:pPr>
            <a:r>
              <a:rPr lang="en-US" sz="600" b="1" dirty="0">
                <a:solidFill>
                  <a:schemeClr val="tx1"/>
                </a:solidFill>
              </a:rPr>
              <a:t>Reinforced Iron Plates x2</a:t>
            </a:r>
          </a:p>
        </p:txBody>
      </p:sp>
      <p:sp>
        <p:nvSpPr>
          <p:cNvPr id="78" name="Arrow: Pentagon 77">
            <a:extLst>
              <a:ext uri="{FF2B5EF4-FFF2-40B4-BE49-F238E27FC236}">
                <a16:creationId xmlns:a16="http://schemas.microsoft.com/office/drawing/2014/main" id="{78484D35-D0B5-AEB5-2E12-EEE0B72FB68E}"/>
              </a:ext>
            </a:extLst>
          </p:cNvPr>
          <p:cNvSpPr/>
          <p:nvPr/>
        </p:nvSpPr>
        <p:spPr>
          <a:xfrm>
            <a:off x="142956" y="314280"/>
            <a:ext cx="1390569" cy="182880"/>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Iron</a:t>
            </a:r>
          </a:p>
        </p:txBody>
      </p:sp>
      <p:sp>
        <p:nvSpPr>
          <p:cNvPr id="3" name="Rectangle: Rounded Corners 2">
            <a:extLst>
              <a:ext uri="{FF2B5EF4-FFF2-40B4-BE49-F238E27FC236}">
                <a16:creationId xmlns:a16="http://schemas.microsoft.com/office/drawing/2014/main" id="{C92753D8-ACFA-A277-CC66-7408AD49AFC1}"/>
              </a:ext>
            </a:extLst>
          </p:cNvPr>
          <p:cNvSpPr/>
          <p:nvPr/>
        </p:nvSpPr>
        <p:spPr>
          <a:xfrm>
            <a:off x="5174095" y="314281"/>
            <a:ext cx="731520" cy="396815"/>
          </a:xfrm>
          <a:prstGeom prst="roundRect">
            <a:avLst/>
          </a:prstGeom>
          <a:solidFill>
            <a:schemeClr val="accent6">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900" b="1" dirty="0"/>
              <a:t>Biomass</a:t>
            </a:r>
          </a:p>
        </p:txBody>
      </p:sp>
      <p:cxnSp>
        <p:nvCxnSpPr>
          <p:cNvPr id="6" name="Straight Arrow Connector 5">
            <a:extLst>
              <a:ext uri="{FF2B5EF4-FFF2-40B4-BE49-F238E27FC236}">
                <a16:creationId xmlns:a16="http://schemas.microsoft.com/office/drawing/2014/main" id="{4992A929-0277-BDEA-14E0-556F1852B2E7}"/>
              </a:ext>
            </a:extLst>
          </p:cNvPr>
          <p:cNvCxnSpPr>
            <a:cxnSpLocks/>
            <a:stCxn id="3" idx="2"/>
            <a:endCxn id="27" idx="3"/>
          </p:cNvCxnSpPr>
          <p:nvPr/>
        </p:nvCxnSpPr>
        <p:spPr>
          <a:xfrm>
            <a:off x="5539855" y="711096"/>
            <a:ext cx="1224076" cy="489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A59730-16F9-56D4-3908-EEB9C48C88B3}"/>
              </a:ext>
            </a:extLst>
          </p:cNvPr>
          <p:cNvSpPr txBox="1"/>
          <p:nvPr/>
        </p:nvSpPr>
        <p:spPr>
          <a:xfrm>
            <a:off x="9179156" y="1640884"/>
            <a:ext cx="788293" cy="307777"/>
          </a:xfrm>
          <a:prstGeom prst="rect">
            <a:avLst/>
          </a:prstGeom>
          <a:noFill/>
        </p:spPr>
        <p:txBody>
          <a:bodyPr wrap="none" rtlCol="0">
            <a:spAutoFit/>
          </a:bodyPr>
          <a:lstStyle/>
          <a:p>
            <a:r>
              <a:rPr lang="en-US" sz="1400" u="sng" dirty="0"/>
              <a:t>Imports</a:t>
            </a:r>
          </a:p>
        </p:txBody>
      </p:sp>
      <p:sp>
        <p:nvSpPr>
          <p:cNvPr id="10" name="TextBox 9">
            <a:extLst>
              <a:ext uri="{FF2B5EF4-FFF2-40B4-BE49-F238E27FC236}">
                <a16:creationId xmlns:a16="http://schemas.microsoft.com/office/drawing/2014/main" id="{A68C2BCC-5960-5913-7BFB-3ED4CB774550}"/>
              </a:ext>
            </a:extLst>
          </p:cNvPr>
          <p:cNvSpPr txBox="1"/>
          <p:nvPr/>
        </p:nvSpPr>
        <p:spPr>
          <a:xfrm>
            <a:off x="3459923" y="26331"/>
            <a:ext cx="767454" cy="307777"/>
          </a:xfrm>
          <a:prstGeom prst="rect">
            <a:avLst/>
          </a:prstGeom>
          <a:noFill/>
        </p:spPr>
        <p:txBody>
          <a:bodyPr wrap="none" rtlCol="0">
            <a:spAutoFit/>
          </a:bodyPr>
          <a:lstStyle/>
          <a:p>
            <a:r>
              <a:rPr lang="en-US" sz="1400" u="sng" dirty="0"/>
              <a:t>Exports</a:t>
            </a:r>
          </a:p>
        </p:txBody>
      </p:sp>
      <p:sp>
        <p:nvSpPr>
          <p:cNvPr id="11" name="TextBox 10">
            <a:extLst>
              <a:ext uri="{FF2B5EF4-FFF2-40B4-BE49-F238E27FC236}">
                <a16:creationId xmlns:a16="http://schemas.microsoft.com/office/drawing/2014/main" id="{A9439BDE-F79B-F518-37F4-E31012FD1FEC}"/>
              </a:ext>
            </a:extLst>
          </p:cNvPr>
          <p:cNvSpPr txBox="1"/>
          <p:nvPr/>
        </p:nvSpPr>
        <p:spPr>
          <a:xfrm>
            <a:off x="491886" y="26331"/>
            <a:ext cx="788293" cy="307777"/>
          </a:xfrm>
          <a:prstGeom prst="rect">
            <a:avLst/>
          </a:prstGeom>
          <a:noFill/>
        </p:spPr>
        <p:txBody>
          <a:bodyPr wrap="none" rtlCol="0">
            <a:spAutoFit/>
          </a:bodyPr>
          <a:lstStyle/>
          <a:p>
            <a:r>
              <a:rPr lang="en-US" sz="1400" u="sng" dirty="0"/>
              <a:t>Imports</a:t>
            </a:r>
          </a:p>
        </p:txBody>
      </p:sp>
      <p:sp>
        <p:nvSpPr>
          <p:cNvPr id="12" name="TextBox 11">
            <a:extLst>
              <a:ext uri="{FF2B5EF4-FFF2-40B4-BE49-F238E27FC236}">
                <a16:creationId xmlns:a16="http://schemas.microsoft.com/office/drawing/2014/main" id="{BB40B227-6117-E276-B9D2-68C8D3CE9555}"/>
              </a:ext>
            </a:extLst>
          </p:cNvPr>
          <p:cNvSpPr txBox="1"/>
          <p:nvPr/>
        </p:nvSpPr>
        <p:spPr>
          <a:xfrm>
            <a:off x="1972577" y="26331"/>
            <a:ext cx="767774" cy="307777"/>
          </a:xfrm>
          <a:prstGeom prst="rect">
            <a:avLst/>
          </a:prstGeom>
          <a:noFill/>
        </p:spPr>
        <p:txBody>
          <a:bodyPr wrap="none" rtlCol="0">
            <a:spAutoFit/>
          </a:bodyPr>
          <a:lstStyle/>
          <a:p>
            <a:r>
              <a:rPr lang="en-US" sz="1400" u="sng" dirty="0"/>
              <a:t>Factory</a:t>
            </a:r>
          </a:p>
        </p:txBody>
      </p:sp>
      <p:sp>
        <p:nvSpPr>
          <p:cNvPr id="16" name="TextBox 15">
            <a:extLst>
              <a:ext uri="{FF2B5EF4-FFF2-40B4-BE49-F238E27FC236}">
                <a16:creationId xmlns:a16="http://schemas.microsoft.com/office/drawing/2014/main" id="{9A6F791D-CA54-3FBB-B0B1-B0122D4E2B0A}"/>
              </a:ext>
            </a:extLst>
          </p:cNvPr>
          <p:cNvSpPr txBox="1"/>
          <p:nvPr/>
        </p:nvSpPr>
        <p:spPr>
          <a:xfrm>
            <a:off x="10501795" y="1379274"/>
            <a:ext cx="1463041" cy="523220"/>
          </a:xfrm>
          <a:prstGeom prst="rect">
            <a:avLst/>
          </a:prstGeom>
          <a:noFill/>
        </p:spPr>
        <p:txBody>
          <a:bodyPr wrap="square" rtlCol="0">
            <a:spAutoFit/>
          </a:bodyPr>
          <a:lstStyle/>
          <a:p>
            <a:pPr algn="ctr"/>
            <a:r>
              <a:rPr lang="en-US" sz="1400" u="sng" dirty="0"/>
              <a:t>Space elevator Factory</a:t>
            </a:r>
          </a:p>
        </p:txBody>
      </p:sp>
    </p:spTree>
    <p:extLst>
      <p:ext uri="{BB962C8B-B14F-4D97-AF65-F5344CB8AC3E}">
        <p14:creationId xmlns:p14="http://schemas.microsoft.com/office/powerpoint/2010/main" val="260399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9EA55C-B716-8018-18C9-727217E1D7AA}"/>
              </a:ext>
            </a:extLst>
          </p:cNvPr>
          <p:cNvSpPr/>
          <p:nvPr/>
        </p:nvSpPr>
        <p:spPr>
          <a:xfrm>
            <a:off x="1624784" y="1608522"/>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Steel</a:t>
            </a:r>
            <a:endParaRPr lang="en-US" dirty="0">
              <a:solidFill>
                <a:schemeClr val="bg1"/>
              </a:solidFill>
            </a:endParaRPr>
          </a:p>
        </p:txBody>
      </p:sp>
      <p:sp>
        <p:nvSpPr>
          <p:cNvPr id="4" name="Rectangle 3">
            <a:extLst>
              <a:ext uri="{FF2B5EF4-FFF2-40B4-BE49-F238E27FC236}">
                <a16:creationId xmlns:a16="http://schemas.microsoft.com/office/drawing/2014/main" id="{155B110B-CC9F-B5F8-0743-6E5AE90D1144}"/>
              </a:ext>
            </a:extLst>
          </p:cNvPr>
          <p:cNvSpPr/>
          <p:nvPr/>
        </p:nvSpPr>
        <p:spPr>
          <a:xfrm>
            <a:off x="1624784" y="286759"/>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3">
                  <a:extLst>
                    <a:ext uri="{A12FA001-AC4F-418D-AE19-62706E023703}">
                      <ahyp:hlinkClr xmlns:ahyp="http://schemas.microsoft.com/office/drawing/2018/hyperlinkcolor" val="tx"/>
                    </a:ext>
                  </a:extLst>
                </a:hlinkClick>
              </a:rPr>
              <a:t>Iron</a:t>
            </a:r>
            <a:endParaRPr lang="en-US" dirty="0">
              <a:solidFill>
                <a:schemeClr val="bg1"/>
              </a:solidFill>
            </a:endParaRPr>
          </a:p>
        </p:txBody>
      </p:sp>
      <p:sp>
        <p:nvSpPr>
          <p:cNvPr id="5" name="Rectangle 4">
            <a:extLst>
              <a:ext uri="{FF2B5EF4-FFF2-40B4-BE49-F238E27FC236}">
                <a16:creationId xmlns:a16="http://schemas.microsoft.com/office/drawing/2014/main" id="{769E55E8-EE8B-7A9A-E385-32CE9F3D73F4}"/>
              </a:ext>
            </a:extLst>
          </p:cNvPr>
          <p:cNvSpPr/>
          <p:nvPr/>
        </p:nvSpPr>
        <p:spPr>
          <a:xfrm>
            <a:off x="10501796" y="1893576"/>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1: Smart Plates</a:t>
            </a:r>
            <a:br>
              <a:rPr lang="en-US" dirty="0"/>
            </a:br>
            <a:r>
              <a:rPr lang="en-US" dirty="0"/>
              <a:t>(x5)</a:t>
            </a:r>
          </a:p>
        </p:txBody>
      </p:sp>
      <p:sp>
        <p:nvSpPr>
          <p:cNvPr id="13" name="Rectangle 12">
            <a:extLst>
              <a:ext uri="{FF2B5EF4-FFF2-40B4-BE49-F238E27FC236}">
                <a16:creationId xmlns:a16="http://schemas.microsoft.com/office/drawing/2014/main" id="{DDD1743C-5EB0-94EE-8348-798AEC7B21E2}"/>
              </a:ext>
            </a:extLst>
          </p:cNvPr>
          <p:cNvSpPr/>
          <p:nvPr/>
        </p:nvSpPr>
        <p:spPr>
          <a:xfrm>
            <a:off x="10501796" y="4329274"/>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3: Versatile Framework</a:t>
            </a:r>
            <a:br>
              <a:rPr lang="en-US" dirty="0"/>
            </a:br>
            <a:r>
              <a:rPr lang="en-US" dirty="0"/>
              <a:t>(x10)</a:t>
            </a:r>
          </a:p>
        </p:txBody>
      </p:sp>
      <p:sp>
        <p:nvSpPr>
          <p:cNvPr id="14" name="Rectangle 13">
            <a:extLst>
              <a:ext uri="{FF2B5EF4-FFF2-40B4-BE49-F238E27FC236}">
                <a16:creationId xmlns:a16="http://schemas.microsoft.com/office/drawing/2014/main" id="{E4C2C745-65B8-27AC-DD66-6B96CD44FAA7}"/>
              </a:ext>
            </a:extLst>
          </p:cNvPr>
          <p:cNvSpPr/>
          <p:nvPr/>
        </p:nvSpPr>
        <p:spPr>
          <a:xfrm>
            <a:off x="10501796" y="3111425"/>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2: Automated Wiring </a:t>
            </a:r>
            <a:br>
              <a:rPr lang="en-US" dirty="0"/>
            </a:br>
            <a:r>
              <a:rPr lang="en-US" dirty="0"/>
              <a:t>(x15)</a:t>
            </a:r>
          </a:p>
        </p:txBody>
      </p:sp>
      <p:sp>
        <p:nvSpPr>
          <p:cNvPr id="15" name="Rectangle 14">
            <a:extLst>
              <a:ext uri="{FF2B5EF4-FFF2-40B4-BE49-F238E27FC236}">
                <a16:creationId xmlns:a16="http://schemas.microsoft.com/office/drawing/2014/main" id="{B979D543-77C1-E222-B0F3-BBDD5E700A56}"/>
              </a:ext>
            </a:extLst>
          </p:cNvPr>
          <p:cNvSpPr/>
          <p:nvPr/>
        </p:nvSpPr>
        <p:spPr>
          <a:xfrm>
            <a:off x="10501796" y="5547124"/>
            <a:ext cx="1463040" cy="118872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p>
        </p:txBody>
      </p:sp>
      <p:sp>
        <p:nvSpPr>
          <p:cNvPr id="25" name="Rectangle 24">
            <a:extLst>
              <a:ext uri="{FF2B5EF4-FFF2-40B4-BE49-F238E27FC236}">
                <a16:creationId xmlns:a16="http://schemas.microsoft.com/office/drawing/2014/main" id="{13F19EBD-8452-70F4-B332-FB68CD5C8030}"/>
              </a:ext>
            </a:extLst>
          </p:cNvPr>
          <p:cNvSpPr/>
          <p:nvPr/>
        </p:nvSpPr>
        <p:spPr>
          <a:xfrm>
            <a:off x="11162582" y="-3245"/>
            <a:ext cx="1026244" cy="36693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2</a:t>
            </a:r>
          </a:p>
        </p:txBody>
      </p:sp>
      <p:sp>
        <p:nvSpPr>
          <p:cNvPr id="27" name="Rectangle: Diagonal Corners Snipped 26">
            <a:extLst>
              <a:ext uri="{FF2B5EF4-FFF2-40B4-BE49-F238E27FC236}">
                <a16:creationId xmlns:a16="http://schemas.microsoft.com/office/drawing/2014/main" id="{F5E79C9A-C761-F4FD-79B4-61628DC98E89}"/>
              </a:ext>
            </a:extLst>
          </p:cNvPr>
          <p:cNvSpPr/>
          <p:nvPr/>
        </p:nvSpPr>
        <p:spPr>
          <a:xfrm>
            <a:off x="5935795" y="1200413"/>
            <a:ext cx="1656272" cy="1188720"/>
          </a:xfrm>
          <a:prstGeom prst="snip2Diag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Power Generation</a:t>
            </a:r>
          </a:p>
          <a:p>
            <a:pPr algn="ctr"/>
            <a:r>
              <a:rPr lang="en-US" sz="1100" b="1" dirty="0">
                <a:solidFill>
                  <a:schemeClr val="bg1"/>
                </a:solidFill>
              </a:rPr>
              <a:t>(require 873MW)</a:t>
            </a:r>
          </a:p>
        </p:txBody>
      </p:sp>
      <p:sp>
        <p:nvSpPr>
          <p:cNvPr id="40" name="Rectangle: Rounded Corners 39">
            <a:extLst>
              <a:ext uri="{FF2B5EF4-FFF2-40B4-BE49-F238E27FC236}">
                <a16:creationId xmlns:a16="http://schemas.microsoft.com/office/drawing/2014/main" id="{7E00338D-A9C0-6FCA-5F05-145721C5AB3F}"/>
              </a:ext>
            </a:extLst>
          </p:cNvPr>
          <p:cNvSpPr/>
          <p:nvPr/>
        </p:nvSpPr>
        <p:spPr>
          <a:xfrm>
            <a:off x="5984923" y="314281"/>
            <a:ext cx="731520" cy="39681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900" b="1" dirty="0"/>
              <a:t>Coal</a:t>
            </a:r>
          </a:p>
          <a:p>
            <a:pPr algn="ctr"/>
            <a:r>
              <a:rPr lang="en-US" sz="900" b="1" dirty="0"/>
              <a:t>1200MW</a:t>
            </a:r>
          </a:p>
        </p:txBody>
      </p:sp>
      <p:cxnSp>
        <p:nvCxnSpPr>
          <p:cNvPr id="9" name="Straight Arrow Connector 8">
            <a:extLst>
              <a:ext uri="{FF2B5EF4-FFF2-40B4-BE49-F238E27FC236}">
                <a16:creationId xmlns:a16="http://schemas.microsoft.com/office/drawing/2014/main" id="{D679F556-33C4-E038-AAB3-E1942EE29CB4}"/>
              </a:ext>
            </a:extLst>
          </p:cNvPr>
          <p:cNvCxnSpPr>
            <a:cxnSpLocks/>
            <a:stCxn id="40" idx="2"/>
            <a:endCxn id="27" idx="3"/>
          </p:cNvCxnSpPr>
          <p:nvPr/>
        </p:nvCxnSpPr>
        <p:spPr>
          <a:xfrm>
            <a:off x="6350683" y="711096"/>
            <a:ext cx="413248" cy="489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Arrow: Pentagon 45">
            <a:extLst>
              <a:ext uri="{FF2B5EF4-FFF2-40B4-BE49-F238E27FC236}">
                <a16:creationId xmlns:a16="http://schemas.microsoft.com/office/drawing/2014/main" id="{8F2A2F1B-D685-2366-30D5-9CF9564704C6}"/>
              </a:ext>
            </a:extLst>
          </p:cNvPr>
          <p:cNvSpPr/>
          <p:nvPr/>
        </p:nvSpPr>
        <p:spPr>
          <a:xfrm>
            <a:off x="3147925" y="286759"/>
            <a:ext cx="1605056" cy="441951"/>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Rotors x5</a:t>
            </a:r>
          </a:p>
          <a:p>
            <a:pPr marL="171450" indent="-171450">
              <a:buFont typeface="Arial" panose="020B0604020202020204" pitchFamily="34" charset="0"/>
              <a:buChar char="•"/>
            </a:pPr>
            <a:r>
              <a:rPr lang="en-US" sz="600" b="1" dirty="0">
                <a:solidFill>
                  <a:schemeClr val="tx1"/>
                </a:solidFill>
              </a:rPr>
              <a:t>Reinforced Iron Plates x5</a:t>
            </a:r>
          </a:p>
          <a:p>
            <a:pPr marL="171450" indent="-171450">
              <a:buFont typeface="Arial" panose="020B0604020202020204" pitchFamily="34" charset="0"/>
              <a:buChar char="•"/>
            </a:pPr>
            <a:r>
              <a:rPr lang="en-US" sz="600" b="1" dirty="0">
                <a:solidFill>
                  <a:schemeClr val="tx1"/>
                </a:solidFill>
              </a:rPr>
              <a:t>Modular Frame x5</a:t>
            </a:r>
          </a:p>
        </p:txBody>
      </p:sp>
      <p:sp>
        <p:nvSpPr>
          <p:cNvPr id="47" name="Arrow: Pentagon 46">
            <a:extLst>
              <a:ext uri="{FF2B5EF4-FFF2-40B4-BE49-F238E27FC236}">
                <a16:creationId xmlns:a16="http://schemas.microsoft.com/office/drawing/2014/main" id="{98729246-7285-B9EC-FADC-F35C71CE8EBF}"/>
              </a:ext>
            </a:extLst>
          </p:cNvPr>
          <p:cNvSpPr/>
          <p:nvPr/>
        </p:nvSpPr>
        <p:spPr>
          <a:xfrm>
            <a:off x="3151845" y="1608522"/>
            <a:ext cx="1601136" cy="441951"/>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Steel Beams x6</a:t>
            </a:r>
            <a:r>
              <a:rPr lang="en-US" sz="600" b="1" i="0" dirty="0">
                <a:solidFill>
                  <a:srgbClr val="FFFFFF"/>
                </a:solidFill>
                <a:effectLst/>
              </a:rPr>
              <a:t>0</a:t>
            </a:r>
            <a:endParaRPr lang="en-US" sz="600" b="1" dirty="0">
              <a:solidFill>
                <a:schemeClr val="bg1"/>
              </a:solidFill>
            </a:endParaRPr>
          </a:p>
          <a:p>
            <a:pPr marL="171450" indent="-171450">
              <a:buFont typeface="Arial" panose="020B0604020202020204" pitchFamily="34" charset="0"/>
              <a:buChar char="•"/>
            </a:pPr>
            <a:r>
              <a:rPr lang="en-US" sz="600" b="1" dirty="0">
                <a:solidFill>
                  <a:schemeClr val="bg1"/>
                </a:solidFill>
              </a:rPr>
              <a:t>Stator x15</a:t>
            </a:r>
          </a:p>
        </p:txBody>
      </p:sp>
      <p:sp>
        <p:nvSpPr>
          <p:cNvPr id="54" name="Arrow: Pentagon 53">
            <a:extLst>
              <a:ext uri="{FF2B5EF4-FFF2-40B4-BE49-F238E27FC236}">
                <a16:creationId xmlns:a16="http://schemas.microsoft.com/office/drawing/2014/main" id="{53C11D90-432C-F73B-6085-853C2AF172E7}"/>
              </a:ext>
            </a:extLst>
          </p:cNvPr>
          <p:cNvSpPr/>
          <p:nvPr/>
        </p:nvSpPr>
        <p:spPr>
          <a:xfrm>
            <a:off x="8928337" y="1918283"/>
            <a:ext cx="1536192" cy="316233"/>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Rotors x5</a:t>
            </a:r>
          </a:p>
          <a:p>
            <a:pPr marL="171450" indent="-171450">
              <a:buFont typeface="Arial" panose="020B0604020202020204" pitchFamily="34" charset="0"/>
              <a:buChar char="•"/>
            </a:pPr>
            <a:r>
              <a:rPr lang="en-US" sz="600" b="1" dirty="0">
                <a:solidFill>
                  <a:schemeClr val="tx1"/>
                </a:solidFill>
              </a:rPr>
              <a:t>Reinforced Iron Plates x5</a:t>
            </a:r>
          </a:p>
        </p:txBody>
      </p:sp>
      <p:sp>
        <p:nvSpPr>
          <p:cNvPr id="56" name="Arrow: Pentagon 55">
            <a:extLst>
              <a:ext uri="{FF2B5EF4-FFF2-40B4-BE49-F238E27FC236}">
                <a16:creationId xmlns:a16="http://schemas.microsoft.com/office/drawing/2014/main" id="{0C7AF07D-7A19-DA9E-5C9D-2A600D6303D9}"/>
              </a:ext>
            </a:extLst>
          </p:cNvPr>
          <p:cNvSpPr/>
          <p:nvPr/>
        </p:nvSpPr>
        <p:spPr>
          <a:xfrm>
            <a:off x="8928337" y="3309879"/>
            <a:ext cx="1536192" cy="182880"/>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Stator x15</a:t>
            </a:r>
          </a:p>
        </p:txBody>
      </p:sp>
      <p:sp>
        <p:nvSpPr>
          <p:cNvPr id="57" name="Arrow: Pentagon 56">
            <a:extLst>
              <a:ext uri="{FF2B5EF4-FFF2-40B4-BE49-F238E27FC236}">
                <a16:creationId xmlns:a16="http://schemas.microsoft.com/office/drawing/2014/main" id="{77A8BF40-D1C2-FEBA-EC57-BE26B7DA69AC}"/>
              </a:ext>
            </a:extLst>
          </p:cNvPr>
          <p:cNvSpPr/>
          <p:nvPr/>
        </p:nvSpPr>
        <p:spPr>
          <a:xfrm>
            <a:off x="8928337" y="4368356"/>
            <a:ext cx="1536192" cy="182880"/>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Steel Beams x60</a:t>
            </a:r>
          </a:p>
        </p:txBody>
      </p:sp>
      <p:sp>
        <p:nvSpPr>
          <p:cNvPr id="58" name="Arrow: Pentagon 57">
            <a:extLst>
              <a:ext uri="{FF2B5EF4-FFF2-40B4-BE49-F238E27FC236}">
                <a16:creationId xmlns:a16="http://schemas.microsoft.com/office/drawing/2014/main" id="{48B8B136-DCD7-9741-D967-3B189D645C00}"/>
              </a:ext>
            </a:extLst>
          </p:cNvPr>
          <p:cNvSpPr/>
          <p:nvPr/>
        </p:nvSpPr>
        <p:spPr>
          <a:xfrm>
            <a:off x="8928337" y="4570135"/>
            <a:ext cx="1536192" cy="182880"/>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Modular Frame x5</a:t>
            </a:r>
          </a:p>
        </p:txBody>
      </p:sp>
      <p:sp>
        <p:nvSpPr>
          <p:cNvPr id="60" name="Arrow: Pentagon 59">
            <a:extLst>
              <a:ext uri="{FF2B5EF4-FFF2-40B4-BE49-F238E27FC236}">
                <a16:creationId xmlns:a16="http://schemas.microsoft.com/office/drawing/2014/main" id="{638D7862-0C01-DCA3-44BE-5EBA1847A383}"/>
              </a:ext>
            </a:extLst>
          </p:cNvPr>
          <p:cNvSpPr/>
          <p:nvPr/>
        </p:nvSpPr>
        <p:spPr>
          <a:xfrm>
            <a:off x="8928337" y="3117450"/>
            <a:ext cx="1536192" cy="18288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Cable x300</a:t>
            </a:r>
          </a:p>
        </p:txBody>
      </p:sp>
      <p:sp>
        <p:nvSpPr>
          <p:cNvPr id="78" name="Arrow: Pentagon 77">
            <a:extLst>
              <a:ext uri="{FF2B5EF4-FFF2-40B4-BE49-F238E27FC236}">
                <a16:creationId xmlns:a16="http://schemas.microsoft.com/office/drawing/2014/main" id="{78484D35-D0B5-AEB5-2E12-EEE0B72FB68E}"/>
              </a:ext>
            </a:extLst>
          </p:cNvPr>
          <p:cNvSpPr/>
          <p:nvPr/>
        </p:nvSpPr>
        <p:spPr>
          <a:xfrm>
            <a:off x="142956" y="314280"/>
            <a:ext cx="1390569" cy="182880"/>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Iron</a:t>
            </a:r>
          </a:p>
        </p:txBody>
      </p:sp>
      <p:sp>
        <p:nvSpPr>
          <p:cNvPr id="79" name="Arrow: Pentagon 78">
            <a:extLst>
              <a:ext uri="{FF2B5EF4-FFF2-40B4-BE49-F238E27FC236}">
                <a16:creationId xmlns:a16="http://schemas.microsoft.com/office/drawing/2014/main" id="{0BCDB16A-7500-1E33-40C5-31DC1582282F}"/>
              </a:ext>
            </a:extLst>
          </p:cNvPr>
          <p:cNvSpPr/>
          <p:nvPr/>
        </p:nvSpPr>
        <p:spPr>
          <a:xfrm>
            <a:off x="142956" y="1608522"/>
            <a:ext cx="1390569" cy="359039"/>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Iron</a:t>
            </a:r>
          </a:p>
          <a:p>
            <a:pPr marL="171450" indent="-171450">
              <a:buFont typeface="Arial" panose="020B0604020202020204" pitchFamily="34" charset="0"/>
              <a:buChar char="•"/>
            </a:pPr>
            <a:r>
              <a:rPr lang="en-US" sz="600" b="1" dirty="0">
                <a:solidFill>
                  <a:schemeClr val="tx1"/>
                </a:solidFill>
              </a:rPr>
              <a:t>Coal</a:t>
            </a:r>
          </a:p>
          <a:p>
            <a:pPr marL="171450" indent="-171450">
              <a:buFont typeface="Arial" panose="020B0604020202020204" pitchFamily="34" charset="0"/>
              <a:buChar char="•"/>
            </a:pPr>
            <a:r>
              <a:rPr lang="en-US" sz="600" b="1" dirty="0">
                <a:solidFill>
                  <a:schemeClr val="tx1"/>
                </a:solidFill>
              </a:rPr>
              <a:t>Copper</a:t>
            </a:r>
          </a:p>
        </p:txBody>
      </p:sp>
      <p:sp>
        <p:nvSpPr>
          <p:cNvPr id="7" name="TextBox 6">
            <a:extLst>
              <a:ext uri="{FF2B5EF4-FFF2-40B4-BE49-F238E27FC236}">
                <a16:creationId xmlns:a16="http://schemas.microsoft.com/office/drawing/2014/main" id="{DAB22F7E-B25A-A36E-892E-134666A4771C}"/>
              </a:ext>
            </a:extLst>
          </p:cNvPr>
          <p:cNvSpPr txBox="1"/>
          <p:nvPr/>
        </p:nvSpPr>
        <p:spPr>
          <a:xfrm>
            <a:off x="9179156" y="1640884"/>
            <a:ext cx="788293" cy="307777"/>
          </a:xfrm>
          <a:prstGeom prst="rect">
            <a:avLst/>
          </a:prstGeom>
          <a:noFill/>
        </p:spPr>
        <p:txBody>
          <a:bodyPr wrap="none" rtlCol="0">
            <a:spAutoFit/>
          </a:bodyPr>
          <a:lstStyle/>
          <a:p>
            <a:r>
              <a:rPr lang="en-US" sz="1400" u="sng" dirty="0"/>
              <a:t>Imports</a:t>
            </a:r>
          </a:p>
        </p:txBody>
      </p:sp>
      <p:sp>
        <p:nvSpPr>
          <p:cNvPr id="11" name="TextBox 10">
            <a:extLst>
              <a:ext uri="{FF2B5EF4-FFF2-40B4-BE49-F238E27FC236}">
                <a16:creationId xmlns:a16="http://schemas.microsoft.com/office/drawing/2014/main" id="{059679AB-35D8-9C3D-67DA-D849EFEA6A25}"/>
              </a:ext>
            </a:extLst>
          </p:cNvPr>
          <p:cNvSpPr txBox="1"/>
          <p:nvPr/>
        </p:nvSpPr>
        <p:spPr>
          <a:xfrm>
            <a:off x="3459923" y="26331"/>
            <a:ext cx="767454" cy="307777"/>
          </a:xfrm>
          <a:prstGeom prst="rect">
            <a:avLst/>
          </a:prstGeom>
          <a:noFill/>
        </p:spPr>
        <p:txBody>
          <a:bodyPr wrap="none" rtlCol="0">
            <a:spAutoFit/>
          </a:bodyPr>
          <a:lstStyle/>
          <a:p>
            <a:r>
              <a:rPr lang="en-US" sz="1400" u="sng" dirty="0"/>
              <a:t>Exports</a:t>
            </a:r>
          </a:p>
        </p:txBody>
      </p:sp>
      <p:sp>
        <p:nvSpPr>
          <p:cNvPr id="12" name="TextBox 11">
            <a:extLst>
              <a:ext uri="{FF2B5EF4-FFF2-40B4-BE49-F238E27FC236}">
                <a16:creationId xmlns:a16="http://schemas.microsoft.com/office/drawing/2014/main" id="{B4AE45D2-BC6D-88C6-3A18-80B3EADED83A}"/>
              </a:ext>
            </a:extLst>
          </p:cNvPr>
          <p:cNvSpPr txBox="1"/>
          <p:nvPr/>
        </p:nvSpPr>
        <p:spPr>
          <a:xfrm>
            <a:off x="491886" y="26331"/>
            <a:ext cx="788293" cy="307777"/>
          </a:xfrm>
          <a:prstGeom prst="rect">
            <a:avLst/>
          </a:prstGeom>
          <a:noFill/>
        </p:spPr>
        <p:txBody>
          <a:bodyPr wrap="none" rtlCol="0">
            <a:spAutoFit/>
          </a:bodyPr>
          <a:lstStyle/>
          <a:p>
            <a:r>
              <a:rPr lang="en-US" sz="1400" u="sng" dirty="0"/>
              <a:t>Imports</a:t>
            </a:r>
          </a:p>
        </p:txBody>
      </p:sp>
      <p:sp>
        <p:nvSpPr>
          <p:cNvPr id="16" name="TextBox 15">
            <a:extLst>
              <a:ext uri="{FF2B5EF4-FFF2-40B4-BE49-F238E27FC236}">
                <a16:creationId xmlns:a16="http://schemas.microsoft.com/office/drawing/2014/main" id="{DA96DC56-F830-8DE8-0FF6-CC407E7F8355}"/>
              </a:ext>
            </a:extLst>
          </p:cNvPr>
          <p:cNvSpPr txBox="1"/>
          <p:nvPr/>
        </p:nvSpPr>
        <p:spPr>
          <a:xfrm>
            <a:off x="1972577" y="26331"/>
            <a:ext cx="767774" cy="307777"/>
          </a:xfrm>
          <a:prstGeom prst="rect">
            <a:avLst/>
          </a:prstGeom>
          <a:noFill/>
        </p:spPr>
        <p:txBody>
          <a:bodyPr wrap="none" rtlCol="0">
            <a:spAutoFit/>
          </a:bodyPr>
          <a:lstStyle/>
          <a:p>
            <a:r>
              <a:rPr lang="en-US" sz="1400" u="sng" dirty="0"/>
              <a:t>Factory</a:t>
            </a:r>
          </a:p>
        </p:txBody>
      </p:sp>
      <p:sp>
        <p:nvSpPr>
          <p:cNvPr id="17" name="TextBox 16">
            <a:extLst>
              <a:ext uri="{FF2B5EF4-FFF2-40B4-BE49-F238E27FC236}">
                <a16:creationId xmlns:a16="http://schemas.microsoft.com/office/drawing/2014/main" id="{C8ED555E-364D-4E39-198C-C374A0A0FC0C}"/>
              </a:ext>
            </a:extLst>
          </p:cNvPr>
          <p:cNvSpPr txBox="1"/>
          <p:nvPr/>
        </p:nvSpPr>
        <p:spPr>
          <a:xfrm>
            <a:off x="10501795" y="1379274"/>
            <a:ext cx="1463041" cy="523220"/>
          </a:xfrm>
          <a:prstGeom prst="rect">
            <a:avLst/>
          </a:prstGeom>
          <a:noFill/>
        </p:spPr>
        <p:txBody>
          <a:bodyPr wrap="square" rtlCol="0">
            <a:spAutoFit/>
          </a:bodyPr>
          <a:lstStyle/>
          <a:p>
            <a:pPr algn="ctr"/>
            <a:r>
              <a:rPr lang="en-US" sz="1400" u="sng" dirty="0"/>
              <a:t>Space elevator Factory</a:t>
            </a:r>
          </a:p>
        </p:txBody>
      </p:sp>
    </p:spTree>
    <p:extLst>
      <p:ext uri="{BB962C8B-B14F-4D97-AF65-F5344CB8AC3E}">
        <p14:creationId xmlns:p14="http://schemas.microsoft.com/office/powerpoint/2010/main" val="12808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9EA55C-B716-8018-18C9-727217E1D7AA}"/>
              </a:ext>
            </a:extLst>
          </p:cNvPr>
          <p:cNvSpPr/>
          <p:nvPr/>
        </p:nvSpPr>
        <p:spPr>
          <a:xfrm>
            <a:off x="1624784" y="1608522"/>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Steel</a:t>
            </a:r>
            <a:endParaRPr lang="en-US" dirty="0">
              <a:solidFill>
                <a:schemeClr val="bg1"/>
              </a:solidFill>
            </a:endParaRPr>
          </a:p>
        </p:txBody>
      </p:sp>
      <p:sp>
        <p:nvSpPr>
          <p:cNvPr id="4" name="Rectangle 3">
            <a:extLst>
              <a:ext uri="{FF2B5EF4-FFF2-40B4-BE49-F238E27FC236}">
                <a16:creationId xmlns:a16="http://schemas.microsoft.com/office/drawing/2014/main" id="{155B110B-CC9F-B5F8-0743-6E5AE90D1144}"/>
              </a:ext>
            </a:extLst>
          </p:cNvPr>
          <p:cNvSpPr/>
          <p:nvPr/>
        </p:nvSpPr>
        <p:spPr>
          <a:xfrm>
            <a:off x="1624784" y="286759"/>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3">
                  <a:extLst>
                    <a:ext uri="{A12FA001-AC4F-418D-AE19-62706E023703}">
                      <ahyp:hlinkClr xmlns:ahyp="http://schemas.microsoft.com/office/drawing/2018/hyperlinkcolor" val="tx"/>
                    </a:ext>
                  </a:extLst>
                </a:hlinkClick>
              </a:rPr>
              <a:t>Iron</a:t>
            </a:r>
            <a:endParaRPr lang="en-US" dirty="0">
              <a:solidFill>
                <a:schemeClr val="bg1"/>
              </a:solidFill>
            </a:endParaRPr>
          </a:p>
        </p:txBody>
      </p:sp>
      <p:sp>
        <p:nvSpPr>
          <p:cNvPr id="5" name="Rectangle 4">
            <a:extLst>
              <a:ext uri="{FF2B5EF4-FFF2-40B4-BE49-F238E27FC236}">
                <a16:creationId xmlns:a16="http://schemas.microsoft.com/office/drawing/2014/main" id="{769E55E8-EE8B-7A9A-E385-32CE9F3D73F4}"/>
              </a:ext>
            </a:extLst>
          </p:cNvPr>
          <p:cNvSpPr/>
          <p:nvPr/>
        </p:nvSpPr>
        <p:spPr>
          <a:xfrm>
            <a:off x="10501796" y="1893576"/>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1: Modular Engine</a:t>
            </a:r>
            <a:br>
              <a:rPr lang="en-US" dirty="0"/>
            </a:br>
            <a:r>
              <a:rPr lang="en-US" dirty="0"/>
              <a:t>(x2.5)</a:t>
            </a:r>
          </a:p>
        </p:txBody>
      </p:sp>
      <p:sp>
        <p:nvSpPr>
          <p:cNvPr id="6" name="Rectangle 5">
            <a:extLst>
              <a:ext uri="{FF2B5EF4-FFF2-40B4-BE49-F238E27FC236}">
                <a16:creationId xmlns:a16="http://schemas.microsoft.com/office/drawing/2014/main" id="{D5AF6D2F-41E6-07B8-FCD2-B3369C1CD3CF}"/>
              </a:ext>
            </a:extLst>
          </p:cNvPr>
          <p:cNvSpPr/>
          <p:nvPr/>
        </p:nvSpPr>
        <p:spPr>
          <a:xfrm>
            <a:off x="1624784" y="4252050"/>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4">
                  <a:extLst>
                    <a:ext uri="{A12FA001-AC4F-418D-AE19-62706E023703}">
                      <ahyp:hlinkClr xmlns:ahyp="http://schemas.microsoft.com/office/drawing/2018/hyperlinkcolor" val="tx"/>
                    </a:ext>
                  </a:extLst>
                </a:hlinkClick>
              </a:rPr>
              <a:t>Electronics</a:t>
            </a:r>
            <a:endParaRPr lang="en-US" dirty="0">
              <a:solidFill>
                <a:schemeClr val="bg1"/>
              </a:solidFill>
            </a:endParaRPr>
          </a:p>
        </p:txBody>
      </p:sp>
      <p:sp>
        <p:nvSpPr>
          <p:cNvPr id="8" name="Rectangle 7">
            <a:extLst>
              <a:ext uri="{FF2B5EF4-FFF2-40B4-BE49-F238E27FC236}">
                <a16:creationId xmlns:a16="http://schemas.microsoft.com/office/drawing/2014/main" id="{4D4D3DD0-9646-BAF3-7A3A-B6B1462C773D}"/>
              </a:ext>
            </a:extLst>
          </p:cNvPr>
          <p:cNvSpPr/>
          <p:nvPr/>
        </p:nvSpPr>
        <p:spPr>
          <a:xfrm>
            <a:off x="1624784" y="2930286"/>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5">
                  <a:extLst>
                    <a:ext uri="{A12FA001-AC4F-418D-AE19-62706E023703}">
                      <ahyp:hlinkClr xmlns:ahyp="http://schemas.microsoft.com/office/drawing/2018/hyperlinkcolor" val="tx"/>
                    </a:ext>
                  </a:extLst>
                </a:hlinkClick>
              </a:rPr>
              <a:t>Oil</a:t>
            </a:r>
            <a:endParaRPr lang="en-US" dirty="0">
              <a:solidFill>
                <a:schemeClr val="bg1"/>
              </a:solidFill>
            </a:endParaRPr>
          </a:p>
        </p:txBody>
      </p:sp>
      <p:sp>
        <p:nvSpPr>
          <p:cNvPr id="13" name="Rectangle 12">
            <a:extLst>
              <a:ext uri="{FF2B5EF4-FFF2-40B4-BE49-F238E27FC236}">
                <a16:creationId xmlns:a16="http://schemas.microsoft.com/office/drawing/2014/main" id="{DDD1743C-5EB0-94EE-8348-798AEC7B21E2}"/>
              </a:ext>
            </a:extLst>
          </p:cNvPr>
          <p:cNvSpPr/>
          <p:nvPr/>
        </p:nvSpPr>
        <p:spPr>
          <a:xfrm>
            <a:off x="10501796" y="4329274"/>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3: Versatile Framework</a:t>
            </a:r>
            <a:br>
              <a:rPr lang="en-US" dirty="0"/>
            </a:br>
            <a:r>
              <a:rPr lang="en-US" dirty="0"/>
              <a:t>(x10)</a:t>
            </a:r>
          </a:p>
        </p:txBody>
      </p:sp>
      <p:sp>
        <p:nvSpPr>
          <p:cNvPr id="14" name="Rectangle 13">
            <a:extLst>
              <a:ext uri="{FF2B5EF4-FFF2-40B4-BE49-F238E27FC236}">
                <a16:creationId xmlns:a16="http://schemas.microsoft.com/office/drawing/2014/main" id="{E4C2C745-65B8-27AC-DD66-6B96CD44FAA7}"/>
              </a:ext>
            </a:extLst>
          </p:cNvPr>
          <p:cNvSpPr/>
          <p:nvPr/>
        </p:nvSpPr>
        <p:spPr>
          <a:xfrm>
            <a:off x="10501796" y="3111425"/>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2: Adaptive Control Unit </a:t>
            </a:r>
            <a:br>
              <a:rPr lang="en-US" dirty="0"/>
            </a:br>
            <a:r>
              <a:rPr lang="en-US" dirty="0"/>
              <a:t>(x2)</a:t>
            </a:r>
          </a:p>
        </p:txBody>
      </p:sp>
      <p:sp>
        <p:nvSpPr>
          <p:cNvPr id="15" name="Rectangle 14">
            <a:extLst>
              <a:ext uri="{FF2B5EF4-FFF2-40B4-BE49-F238E27FC236}">
                <a16:creationId xmlns:a16="http://schemas.microsoft.com/office/drawing/2014/main" id="{B979D543-77C1-E222-B0F3-BBDD5E700A56}"/>
              </a:ext>
            </a:extLst>
          </p:cNvPr>
          <p:cNvSpPr/>
          <p:nvPr/>
        </p:nvSpPr>
        <p:spPr>
          <a:xfrm>
            <a:off x="10501796" y="5547124"/>
            <a:ext cx="1463040" cy="118872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p>
        </p:txBody>
      </p:sp>
      <p:sp>
        <p:nvSpPr>
          <p:cNvPr id="25" name="Rectangle 24">
            <a:extLst>
              <a:ext uri="{FF2B5EF4-FFF2-40B4-BE49-F238E27FC236}">
                <a16:creationId xmlns:a16="http://schemas.microsoft.com/office/drawing/2014/main" id="{13F19EBD-8452-70F4-B332-FB68CD5C8030}"/>
              </a:ext>
            </a:extLst>
          </p:cNvPr>
          <p:cNvSpPr/>
          <p:nvPr/>
        </p:nvSpPr>
        <p:spPr>
          <a:xfrm>
            <a:off x="11162582" y="-3245"/>
            <a:ext cx="1026244" cy="36693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3</a:t>
            </a:r>
          </a:p>
        </p:txBody>
      </p:sp>
      <p:sp>
        <p:nvSpPr>
          <p:cNvPr id="27" name="Rectangle: Diagonal Corners Snipped 26">
            <a:extLst>
              <a:ext uri="{FF2B5EF4-FFF2-40B4-BE49-F238E27FC236}">
                <a16:creationId xmlns:a16="http://schemas.microsoft.com/office/drawing/2014/main" id="{F5E79C9A-C761-F4FD-79B4-61628DC98E89}"/>
              </a:ext>
            </a:extLst>
          </p:cNvPr>
          <p:cNvSpPr/>
          <p:nvPr/>
        </p:nvSpPr>
        <p:spPr>
          <a:xfrm>
            <a:off x="5935795" y="1200413"/>
            <a:ext cx="1656272" cy="1188720"/>
          </a:xfrm>
          <a:prstGeom prst="snip2Diag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Power Generation</a:t>
            </a:r>
          </a:p>
          <a:p>
            <a:pPr algn="ctr"/>
            <a:r>
              <a:rPr lang="en-US" sz="1100" b="1" dirty="0">
                <a:solidFill>
                  <a:schemeClr val="bg1"/>
                </a:solidFill>
              </a:rPr>
              <a:t>(require 2,469MW)</a:t>
            </a:r>
          </a:p>
        </p:txBody>
      </p:sp>
      <p:sp>
        <p:nvSpPr>
          <p:cNvPr id="40" name="Rectangle: Rounded Corners 39">
            <a:extLst>
              <a:ext uri="{FF2B5EF4-FFF2-40B4-BE49-F238E27FC236}">
                <a16:creationId xmlns:a16="http://schemas.microsoft.com/office/drawing/2014/main" id="{7E00338D-A9C0-6FCA-5F05-145721C5AB3F}"/>
              </a:ext>
            </a:extLst>
          </p:cNvPr>
          <p:cNvSpPr/>
          <p:nvPr/>
        </p:nvSpPr>
        <p:spPr>
          <a:xfrm>
            <a:off x="5984923" y="314281"/>
            <a:ext cx="731520" cy="39681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900" b="1" dirty="0"/>
              <a:t>Coal</a:t>
            </a:r>
          </a:p>
          <a:p>
            <a:pPr algn="ctr"/>
            <a:r>
              <a:rPr lang="en-US" sz="900" b="1" dirty="0"/>
              <a:t>1200MW</a:t>
            </a:r>
          </a:p>
        </p:txBody>
      </p:sp>
      <p:sp>
        <p:nvSpPr>
          <p:cNvPr id="49" name="Rectangle: Rounded Corners 48">
            <a:extLst>
              <a:ext uri="{FF2B5EF4-FFF2-40B4-BE49-F238E27FC236}">
                <a16:creationId xmlns:a16="http://schemas.microsoft.com/office/drawing/2014/main" id="{531CC9AC-859F-CE63-485B-261B653CE1F8}"/>
              </a:ext>
            </a:extLst>
          </p:cNvPr>
          <p:cNvSpPr/>
          <p:nvPr/>
        </p:nvSpPr>
        <p:spPr>
          <a:xfrm>
            <a:off x="6795751" y="314281"/>
            <a:ext cx="731520" cy="396815"/>
          </a:xfrm>
          <a:prstGeom prst="roundRect">
            <a:avLst/>
          </a:prstGeom>
          <a:solidFill>
            <a:schemeClr val="accent2"/>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900" b="1" dirty="0">
                <a:solidFill>
                  <a:schemeClr val="tx1"/>
                </a:solidFill>
              </a:rPr>
              <a:t>Fuel</a:t>
            </a:r>
            <a:br>
              <a:rPr lang="en-US" sz="900" b="1" dirty="0">
                <a:solidFill>
                  <a:schemeClr val="tx1"/>
                </a:solidFill>
              </a:rPr>
            </a:br>
            <a:r>
              <a:rPr lang="en-US" sz="900" b="1" dirty="0">
                <a:solidFill>
                  <a:schemeClr val="tx1"/>
                </a:solidFill>
              </a:rPr>
              <a:t>3000MW</a:t>
            </a:r>
          </a:p>
        </p:txBody>
      </p:sp>
      <p:cxnSp>
        <p:nvCxnSpPr>
          <p:cNvPr id="9" name="Straight Arrow Connector 8">
            <a:extLst>
              <a:ext uri="{FF2B5EF4-FFF2-40B4-BE49-F238E27FC236}">
                <a16:creationId xmlns:a16="http://schemas.microsoft.com/office/drawing/2014/main" id="{D679F556-33C4-E038-AAB3-E1942EE29CB4}"/>
              </a:ext>
            </a:extLst>
          </p:cNvPr>
          <p:cNvCxnSpPr>
            <a:cxnSpLocks/>
            <a:stCxn id="40" idx="2"/>
            <a:endCxn id="27" idx="3"/>
          </p:cNvCxnSpPr>
          <p:nvPr/>
        </p:nvCxnSpPr>
        <p:spPr>
          <a:xfrm>
            <a:off x="6350683" y="711096"/>
            <a:ext cx="413248" cy="489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7EF935F-63ED-75E4-408D-74F12622E424}"/>
              </a:ext>
            </a:extLst>
          </p:cNvPr>
          <p:cNvCxnSpPr>
            <a:cxnSpLocks/>
            <a:stCxn id="49" idx="2"/>
            <a:endCxn id="27" idx="3"/>
          </p:cNvCxnSpPr>
          <p:nvPr/>
        </p:nvCxnSpPr>
        <p:spPr>
          <a:xfrm flipH="1">
            <a:off x="6763931" y="711096"/>
            <a:ext cx="397580" cy="489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Arrow: Pentagon 45">
            <a:extLst>
              <a:ext uri="{FF2B5EF4-FFF2-40B4-BE49-F238E27FC236}">
                <a16:creationId xmlns:a16="http://schemas.microsoft.com/office/drawing/2014/main" id="{8F2A2F1B-D685-2366-30D5-9CF9564704C6}"/>
              </a:ext>
            </a:extLst>
          </p:cNvPr>
          <p:cNvSpPr/>
          <p:nvPr/>
        </p:nvSpPr>
        <p:spPr>
          <a:xfrm>
            <a:off x="3147925" y="286759"/>
            <a:ext cx="1605056" cy="489317"/>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Rotors x15</a:t>
            </a:r>
          </a:p>
          <a:p>
            <a:pPr marL="171450" indent="-171450">
              <a:buFont typeface="Arial" panose="020B0604020202020204" pitchFamily="34" charset="0"/>
              <a:buChar char="•"/>
            </a:pPr>
            <a:r>
              <a:rPr lang="en-US" sz="600" b="1" dirty="0">
                <a:solidFill>
                  <a:schemeClr val="tx1"/>
                </a:solidFill>
              </a:rPr>
              <a:t>Reinforced Iron Plates x5</a:t>
            </a:r>
          </a:p>
          <a:p>
            <a:pPr marL="171450" indent="-171450">
              <a:buFont typeface="Arial" panose="020B0604020202020204" pitchFamily="34" charset="0"/>
              <a:buChar char="•"/>
            </a:pPr>
            <a:r>
              <a:rPr lang="en-US" sz="600" b="1" dirty="0">
                <a:solidFill>
                  <a:schemeClr val="tx1"/>
                </a:solidFill>
              </a:rPr>
              <a:t>Modular Frame x5</a:t>
            </a:r>
          </a:p>
          <a:p>
            <a:pPr marL="171450" indent="-171450">
              <a:buFont typeface="Arial" panose="020B0604020202020204" pitchFamily="34" charset="0"/>
              <a:buChar char="•"/>
            </a:pPr>
            <a:r>
              <a:rPr lang="en-US" sz="600" b="1" dirty="0">
                <a:solidFill>
                  <a:schemeClr val="tx1"/>
                </a:solidFill>
              </a:rPr>
              <a:t>Heavy Modular Frame x2</a:t>
            </a:r>
          </a:p>
        </p:txBody>
      </p:sp>
      <p:sp>
        <p:nvSpPr>
          <p:cNvPr id="47" name="Arrow: Pentagon 46">
            <a:extLst>
              <a:ext uri="{FF2B5EF4-FFF2-40B4-BE49-F238E27FC236}">
                <a16:creationId xmlns:a16="http://schemas.microsoft.com/office/drawing/2014/main" id="{98729246-7285-B9EC-FADC-F35C71CE8EBF}"/>
              </a:ext>
            </a:extLst>
          </p:cNvPr>
          <p:cNvSpPr/>
          <p:nvPr/>
        </p:nvSpPr>
        <p:spPr>
          <a:xfrm>
            <a:off x="3151845" y="1608522"/>
            <a:ext cx="1601136" cy="441951"/>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Steel </a:t>
            </a:r>
            <a:r>
              <a:rPr lang="en-US" sz="600" b="1">
                <a:solidFill>
                  <a:schemeClr val="bg1"/>
                </a:solidFill>
              </a:rPr>
              <a:t>Beams x10</a:t>
            </a:r>
            <a:r>
              <a:rPr lang="en-US" sz="600" b="1" i="0">
                <a:solidFill>
                  <a:srgbClr val="FFFFFF"/>
                </a:solidFill>
                <a:effectLst/>
              </a:rPr>
              <a:t>0</a:t>
            </a:r>
            <a:endParaRPr lang="en-US" sz="600" b="1" dirty="0">
              <a:solidFill>
                <a:schemeClr val="bg1"/>
              </a:solidFill>
            </a:endParaRPr>
          </a:p>
          <a:p>
            <a:pPr marL="171450" indent="-171450">
              <a:buFont typeface="Arial" panose="020B0604020202020204" pitchFamily="34" charset="0"/>
              <a:buChar char="•"/>
            </a:pPr>
            <a:r>
              <a:rPr lang="en-US" sz="600" b="1" dirty="0">
                <a:solidFill>
                  <a:schemeClr val="bg1"/>
                </a:solidFill>
              </a:rPr>
              <a:t>Stator x15</a:t>
            </a:r>
          </a:p>
          <a:p>
            <a:pPr marL="171450" indent="-171450">
              <a:buFont typeface="Arial" panose="020B0604020202020204" pitchFamily="34" charset="0"/>
              <a:buChar char="•"/>
            </a:pPr>
            <a:r>
              <a:rPr lang="en-US" sz="600" b="1" dirty="0">
                <a:solidFill>
                  <a:schemeClr val="bg1"/>
                </a:solidFill>
              </a:rPr>
              <a:t>Steel Pipes x</a:t>
            </a:r>
            <a:r>
              <a:rPr lang="en-US" sz="600" b="1" dirty="0">
                <a:solidFill>
                  <a:srgbClr val="FFFFFF"/>
                </a:solidFill>
              </a:rPr>
              <a:t>30</a:t>
            </a:r>
            <a:endParaRPr lang="en-US" sz="600" b="1" dirty="0">
              <a:solidFill>
                <a:schemeClr val="bg1"/>
              </a:solidFill>
            </a:endParaRPr>
          </a:p>
          <a:p>
            <a:pPr marL="171450" indent="-171450">
              <a:buFont typeface="Arial" panose="020B0604020202020204" pitchFamily="34" charset="0"/>
              <a:buChar char="•"/>
            </a:pPr>
            <a:r>
              <a:rPr lang="en-US" sz="600" b="1" dirty="0">
                <a:solidFill>
                  <a:schemeClr val="bg1"/>
                </a:solidFill>
              </a:rPr>
              <a:t>Motor x5</a:t>
            </a:r>
          </a:p>
        </p:txBody>
      </p:sp>
      <p:sp>
        <p:nvSpPr>
          <p:cNvPr id="48" name="Arrow: Pentagon 47">
            <a:extLst>
              <a:ext uri="{FF2B5EF4-FFF2-40B4-BE49-F238E27FC236}">
                <a16:creationId xmlns:a16="http://schemas.microsoft.com/office/drawing/2014/main" id="{42D1CD3D-8F61-D1FD-BA48-D74CD70C7808}"/>
              </a:ext>
            </a:extLst>
          </p:cNvPr>
          <p:cNvSpPr/>
          <p:nvPr/>
        </p:nvSpPr>
        <p:spPr>
          <a:xfrm>
            <a:off x="142956" y="517792"/>
            <a:ext cx="1390569" cy="232408"/>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Steel Pipes x30</a:t>
            </a:r>
          </a:p>
          <a:p>
            <a:pPr marL="171450" indent="-171450">
              <a:buFont typeface="Arial" panose="020B0604020202020204" pitchFamily="34" charset="0"/>
              <a:buChar char="•"/>
            </a:pPr>
            <a:r>
              <a:rPr lang="en-US" sz="600" b="1" dirty="0">
                <a:solidFill>
                  <a:schemeClr val="bg1"/>
                </a:solidFill>
              </a:rPr>
              <a:t>Steel Beam x40</a:t>
            </a:r>
          </a:p>
        </p:txBody>
      </p:sp>
      <p:sp>
        <p:nvSpPr>
          <p:cNvPr id="51" name="Arrow: Pentagon 50">
            <a:extLst>
              <a:ext uri="{FF2B5EF4-FFF2-40B4-BE49-F238E27FC236}">
                <a16:creationId xmlns:a16="http://schemas.microsoft.com/office/drawing/2014/main" id="{20FD6FB7-DBD8-6761-F78E-50F789C44B78}"/>
              </a:ext>
            </a:extLst>
          </p:cNvPr>
          <p:cNvSpPr/>
          <p:nvPr/>
        </p:nvSpPr>
        <p:spPr>
          <a:xfrm>
            <a:off x="142956" y="4512508"/>
            <a:ext cx="1390569" cy="182880"/>
          </a:xfrm>
          <a:prstGeom prst="homePlat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Plastic x156</a:t>
            </a:r>
          </a:p>
        </p:txBody>
      </p:sp>
      <p:sp>
        <p:nvSpPr>
          <p:cNvPr id="53" name="Arrow: Pentagon 52">
            <a:extLst>
              <a:ext uri="{FF2B5EF4-FFF2-40B4-BE49-F238E27FC236}">
                <a16:creationId xmlns:a16="http://schemas.microsoft.com/office/drawing/2014/main" id="{DB18E3DE-B67C-2CFE-3A75-A6F86D72E3B0}"/>
              </a:ext>
            </a:extLst>
          </p:cNvPr>
          <p:cNvSpPr/>
          <p:nvPr/>
        </p:nvSpPr>
        <p:spPr>
          <a:xfrm>
            <a:off x="8928337" y="2243248"/>
            <a:ext cx="1536192" cy="182880"/>
          </a:xfrm>
          <a:prstGeom prst="homePlat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Rubber x38</a:t>
            </a:r>
          </a:p>
        </p:txBody>
      </p:sp>
      <p:sp>
        <p:nvSpPr>
          <p:cNvPr id="54" name="Arrow: Pentagon 53">
            <a:extLst>
              <a:ext uri="{FF2B5EF4-FFF2-40B4-BE49-F238E27FC236}">
                <a16:creationId xmlns:a16="http://schemas.microsoft.com/office/drawing/2014/main" id="{53C11D90-432C-F73B-6085-853C2AF172E7}"/>
              </a:ext>
            </a:extLst>
          </p:cNvPr>
          <p:cNvSpPr/>
          <p:nvPr/>
        </p:nvSpPr>
        <p:spPr>
          <a:xfrm>
            <a:off x="8928337" y="1918283"/>
            <a:ext cx="1536192" cy="316233"/>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Rotors x5</a:t>
            </a:r>
          </a:p>
          <a:p>
            <a:pPr marL="171450" indent="-171450">
              <a:buFont typeface="Arial" panose="020B0604020202020204" pitchFamily="34" charset="0"/>
              <a:buChar char="•"/>
            </a:pPr>
            <a:r>
              <a:rPr lang="en-US" sz="600" b="1" dirty="0">
                <a:solidFill>
                  <a:schemeClr val="tx1"/>
                </a:solidFill>
              </a:rPr>
              <a:t>Reinforced Iron Plates x5</a:t>
            </a:r>
          </a:p>
        </p:txBody>
      </p:sp>
      <p:sp>
        <p:nvSpPr>
          <p:cNvPr id="55" name="Arrow: Pentagon 54">
            <a:extLst>
              <a:ext uri="{FF2B5EF4-FFF2-40B4-BE49-F238E27FC236}">
                <a16:creationId xmlns:a16="http://schemas.microsoft.com/office/drawing/2014/main" id="{8C87D036-61C0-220E-7361-C98DD3FB52E8}"/>
              </a:ext>
            </a:extLst>
          </p:cNvPr>
          <p:cNvSpPr/>
          <p:nvPr/>
        </p:nvSpPr>
        <p:spPr>
          <a:xfrm>
            <a:off x="8928337" y="2441877"/>
            <a:ext cx="1536192" cy="182880"/>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Motor x5</a:t>
            </a:r>
          </a:p>
        </p:txBody>
      </p:sp>
      <p:sp>
        <p:nvSpPr>
          <p:cNvPr id="56" name="Arrow: Pentagon 55">
            <a:extLst>
              <a:ext uri="{FF2B5EF4-FFF2-40B4-BE49-F238E27FC236}">
                <a16:creationId xmlns:a16="http://schemas.microsoft.com/office/drawing/2014/main" id="{0C7AF07D-7A19-DA9E-5C9D-2A600D6303D9}"/>
              </a:ext>
            </a:extLst>
          </p:cNvPr>
          <p:cNvSpPr/>
          <p:nvPr/>
        </p:nvSpPr>
        <p:spPr>
          <a:xfrm>
            <a:off x="8928337" y="3312827"/>
            <a:ext cx="1536192" cy="182880"/>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Stator x15</a:t>
            </a:r>
          </a:p>
        </p:txBody>
      </p:sp>
      <p:sp>
        <p:nvSpPr>
          <p:cNvPr id="57" name="Arrow: Pentagon 56">
            <a:extLst>
              <a:ext uri="{FF2B5EF4-FFF2-40B4-BE49-F238E27FC236}">
                <a16:creationId xmlns:a16="http://schemas.microsoft.com/office/drawing/2014/main" id="{77A8BF40-D1C2-FEBA-EC57-BE26B7DA69AC}"/>
              </a:ext>
            </a:extLst>
          </p:cNvPr>
          <p:cNvSpPr/>
          <p:nvPr/>
        </p:nvSpPr>
        <p:spPr>
          <a:xfrm>
            <a:off x="8928337" y="4368356"/>
            <a:ext cx="1536192" cy="182880"/>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Steel Beams x60</a:t>
            </a:r>
          </a:p>
        </p:txBody>
      </p:sp>
      <p:sp>
        <p:nvSpPr>
          <p:cNvPr id="58" name="Arrow: Pentagon 57">
            <a:extLst>
              <a:ext uri="{FF2B5EF4-FFF2-40B4-BE49-F238E27FC236}">
                <a16:creationId xmlns:a16="http://schemas.microsoft.com/office/drawing/2014/main" id="{48B8B136-DCD7-9741-D967-3B189D645C00}"/>
              </a:ext>
            </a:extLst>
          </p:cNvPr>
          <p:cNvSpPr/>
          <p:nvPr/>
        </p:nvSpPr>
        <p:spPr>
          <a:xfrm>
            <a:off x="8928337" y="4570135"/>
            <a:ext cx="1536192" cy="182880"/>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Modular Frame x5</a:t>
            </a:r>
          </a:p>
        </p:txBody>
      </p:sp>
      <p:sp>
        <p:nvSpPr>
          <p:cNvPr id="59" name="Arrow: Pentagon 58">
            <a:extLst>
              <a:ext uri="{FF2B5EF4-FFF2-40B4-BE49-F238E27FC236}">
                <a16:creationId xmlns:a16="http://schemas.microsoft.com/office/drawing/2014/main" id="{9B3DEF7A-C366-4911-28FA-C6C8A4B21B1A}"/>
              </a:ext>
            </a:extLst>
          </p:cNvPr>
          <p:cNvSpPr/>
          <p:nvPr/>
        </p:nvSpPr>
        <p:spPr>
          <a:xfrm>
            <a:off x="8928337" y="3510207"/>
            <a:ext cx="1536192" cy="182880"/>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Heavy Modular Frame x2</a:t>
            </a:r>
          </a:p>
        </p:txBody>
      </p:sp>
      <p:sp>
        <p:nvSpPr>
          <p:cNvPr id="60" name="Arrow: Pentagon 59">
            <a:extLst>
              <a:ext uri="{FF2B5EF4-FFF2-40B4-BE49-F238E27FC236}">
                <a16:creationId xmlns:a16="http://schemas.microsoft.com/office/drawing/2014/main" id="{638D7862-0C01-DCA3-44BE-5EBA1847A383}"/>
              </a:ext>
            </a:extLst>
          </p:cNvPr>
          <p:cNvSpPr/>
          <p:nvPr/>
        </p:nvSpPr>
        <p:spPr>
          <a:xfrm>
            <a:off x="8928337" y="3117450"/>
            <a:ext cx="1536192" cy="18288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Cable x300</a:t>
            </a:r>
          </a:p>
        </p:txBody>
      </p:sp>
      <p:sp>
        <p:nvSpPr>
          <p:cNvPr id="61" name="Arrow: Pentagon 60">
            <a:extLst>
              <a:ext uri="{FF2B5EF4-FFF2-40B4-BE49-F238E27FC236}">
                <a16:creationId xmlns:a16="http://schemas.microsoft.com/office/drawing/2014/main" id="{1CA430ED-1F88-1952-12A1-B300E758F96F}"/>
              </a:ext>
            </a:extLst>
          </p:cNvPr>
          <p:cNvSpPr/>
          <p:nvPr/>
        </p:nvSpPr>
        <p:spPr>
          <a:xfrm>
            <a:off x="3144279" y="4254643"/>
            <a:ext cx="1609754" cy="296593"/>
          </a:xfrm>
          <a:prstGeom prst="homePlat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Circuit Board x</a:t>
            </a:r>
            <a:r>
              <a:rPr lang="en-US" sz="600" b="1" dirty="0">
                <a:solidFill>
                  <a:srgbClr val="FFFFFF"/>
                </a:solidFill>
              </a:rPr>
              <a:t>1</a:t>
            </a:r>
            <a:r>
              <a:rPr lang="en-US" sz="600" b="1" i="0" dirty="0">
                <a:solidFill>
                  <a:srgbClr val="FFFFFF"/>
                </a:solidFill>
                <a:effectLst/>
              </a:rPr>
              <a:t>0</a:t>
            </a:r>
            <a:endParaRPr lang="en-US" sz="600" b="1" dirty="0">
              <a:solidFill>
                <a:schemeClr val="bg1"/>
              </a:solidFill>
            </a:endParaRPr>
          </a:p>
          <a:p>
            <a:pPr marL="171450" indent="-171450">
              <a:buFont typeface="Arial" panose="020B0604020202020204" pitchFamily="34" charset="0"/>
              <a:buChar char="•"/>
            </a:pPr>
            <a:r>
              <a:rPr lang="en-US" sz="600" b="1" dirty="0">
                <a:solidFill>
                  <a:schemeClr val="bg1"/>
                </a:solidFill>
              </a:rPr>
              <a:t>Computer x2</a:t>
            </a:r>
          </a:p>
        </p:txBody>
      </p:sp>
      <p:sp>
        <p:nvSpPr>
          <p:cNvPr id="62" name="Arrow: Pentagon 61">
            <a:extLst>
              <a:ext uri="{FF2B5EF4-FFF2-40B4-BE49-F238E27FC236}">
                <a16:creationId xmlns:a16="http://schemas.microsoft.com/office/drawing/2014/main" id="{EE78F62F-0C4B-F153-82BC-92C00121FC24}"/>
              </a:ext>
            </a:extLst>
          </p:cNvPr>
          <p:cNvSpPr/>
          <p:nvPr/>
        </p:nvSpPr>
        <p:spPr>
          <a:xfrm>
            <a:off x="8928337" y="3699805"/>
            <a:ext cx="1536192" cy="340519"/>
          </a:xfrm>
          <a:prstGeom prst="homePlat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Circuit Board x10</a:t>
            </a:r>
          </a:p>
          <a:p>
            <a:pPr marL="171450" indent="-171450">
              <a:buFont typeface="Arial" panose="020B0604020202020204" pitchFamily="34" charset="0"/>
              <a:buChar char="•"/>
            </a:pPr>
            <a:r>
              <a:rPr lang="en-US" sz="600" b="1" dirty="0">
                <a:solidFill>
                  <a:schemeClr val="bg1"/>
                </a:solidFill>
              </a:rPr>
              <a:t>Computer x2</a:t>
            </a:r>
          </a:p>
        </p:txBody>
      </p:sp>
      <p:sp>
        <p:nvSpPr>
          <p:cNvPr id="63" name="Arrow: Pentagon 62">
            <a:extLst>
              <a:ext uri="{FF2B5EF4-FFF2-40B4-BE49-F238E27FC236}">
                <a16:creationId xmlns:a16="http://schemas.microsoft.com/office/drawing/2014/main" id="{E6FC2266-B4C8-E4C3-32F5-B95A9883F086}"/>
              </a:ext>
            </a:extLst>
          </p:cNvPr>
          <p:cNvSpPr/>
          <p:nvPr/>
        </p:nvSpPr>
        <p:spPr>
          <a:xfrm>
            <a:off x="142956" y="4268755"/>
            <a:ext cx="1390569" cy="239558"/>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Iron</a:t>
            </a:r>
          </a:p>
          <a:p>
            <a:pPr marL="171450" indent="-171450">
              <a:buFont typeface="Arial" panose="020B0604020202020204" pitchFamily="34" charset="0"/>
              <a:buChar char="•"/>
            </a:pPr>
            <a:r>
              <a:rPr lang="en-US" sz="600" b="1" dirty="0">
                <a:solidFill>
                  <a:schemeClr val="tx1"/>
                </a:solidFill>
              </a:rPr>
              <a:t>Copper</a:t>
            </a:r>
          </a:p>
        </p:txBody>
      </p:sp>
      <p:sp>
        <p:nvSpPr>
          <p:cNvPr id="75" name="Arrow: Pentagon 74">
            <a:extLst>
              <a:ext uri="{FF2B5EF4-FFF2-40B4-BE49-F238E27FC236}">
                <a16:creationId xmlns:a16="http://schemas.microsoft.com/office/drawing/2014/main" id="{2DDE0CDB-C3BB-FD84-9772-3BC7BFB00EDC}"/>
              </a:ext>
            </a:extLst>
          </p:cNvPr>
          <p:cNvSpPr/>
          <p:nvPr/>
        </p:nvSpPr>
        <p:spPr>
          <a:xfrm>
            <a:off x="142956" y="2924880"/>
            <a:ext cx="1390569" cy="182880"/>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Crude Oil</a:t>
            </a:r>
          </a:p>
        </p:txBody>
      </p:sp>
      <p:sp>
        <p:nvSpPr>
          <p:cNvPr id="78" name="Arrow: Pentagon 77">
            <a:extLst>
              <a:ext uri="{FF2B5EF4-FFF2-40B4-BE49-F238E27FC236}">
                <a16:creationId xmlns:a16="http://schemas.microsoft.com/office/drawing/2014/main" id="{78484D35-D0B5-AEB5-2E12-EEE0B72FB68E}"/>
              </a:ext>
            </a:extLst>
          </p:cNvPr>
          <p:cNvSpPr/>
          <p:nvPr/>
        </p:nvSpPr>
        <p:spPr>
          <a:xfrm>
            <a:off x="142956" y="314280"/>
            <a:ext cx="1390569" cy="182880"/>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Iron</a:t>
            </a:r>
          </a:p>
        </p:txBody>
      </p:sp>
      <p:sp>
        <p:nvSpPr>
          <p:cNvPr id="79" name="Arrow: Pentagon 78">
            <a:extLst>
              <a:ext uri="{FF2B5EF4-FFF2-40B4-BE49-F238E27FC236}">
                <a16:creationId xmlns:a16="http://schemas.microsoft.com/office/drawing/2014/main" id="{0BCDB16A-7500-1E33-40C5-31DC1582282F}"/>
              </a:ext>
            </a:extLst>
          </p:cNvPr>
          <p:cNvSpPr/>
          <p:nvPr/>
        </p:nvSpPr>
        <p:spPr>
          <a:xfrm>
            <a:off x="142956" y="1608522"/>
            <a:ext cx="1390569" cy="359039"/>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Iron</a:t>
            </a:r>
          </a:p>
          <a:p>
            <a:pPr marL="171450" indent="-171450">
              <a:buFont typeface="Arial" panose="020B0604020202020204" pitchFamily="34" charset="0"/>
              <a:buChar char="•"/>
            </a:pPr>
            <a:r>
              <a:rPr lang="en-US" sz="600" b="1" dirty="0">
                <a:solidFill>
                  <a:schemeClr val="tx1"/>
                </a:solidFill>
              </a:rPr>
              <a:t>Coal</a:t>
            </a:r>
          </a:p>
          <a:p>
            <a:pPr marL="171450" indent="-171450">
              <a:buFont typeface="Arial" panose="020B0604020202020204" pitchFamily="34" charset="0"/>
              <a:buChar char="•"/>
            </a:pPr>
            <a:r>
              <a:rPr lang="en-US" sz="600" b="1" dirty="0">
                <a:solidFill>
                  <a:schemeClr val="tx1"/>
                </a:solidFill>
              </a:rPr>
              <a:t>Copper</a:t>
            </a:r>
          </a:p>
        </p:txBody>
      </p:sp>
      <p:sp>
        <p:nvSpPr>
          <p:cNvPr id="33" name="Arrow: Pentagon 32">
            <a:extLst>
              <a:ext uri="{FF2B5EF4-FFF2-40B4-BE49-F238E27FC236}">
                <a16:creationId xmlns:a16="http://schemas.microsoft.com/office/drawing/2014/main" id="{158A8938-CF5C-0EB4-DC37-921B4478F7AC}"/>
              </a:ext>
            </a:extLst>
          </p:cNvPr>
          <p:cNvSpPr/>
          <p:nvPr/>
        </p:nvSpPr>
        <p:spPr>
          <a:xfrm>
            <a:off x="142956" y="767255"/>
            <a:ext cx="1390569" cy="182880"/>
          </a:xfrm>
          <a:prstGeom prst="homePlate">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Concrete</a:t>
            </a:r>
          </a:p>
        </p:txBody>
      </p:sp>
      <p:sp>
        <p:nvSpPr>
          <p:cNvPr id="37" name="Arrow: Pentagon 36">
            <a:extLst>
              <a:ext uri="{FF2B5EF4-FFF2-40B4-BE49-F238E27FC236}">
                <a16:creationId xmlns:a16="http://schemas.microsoft.com/office/drawing/2014/main" id="{D7554244-A5DE-D25C-9A9F-4BB186FEA2E2}"/>
              </a:ext>
            </a:extLst>
          </p:cNvPr>
          <p:cNvSpPr/>
          <p:nvPr/>
        </p:nvSpPr>
        <p:spPr>
          <a:xfrm>
            <a:off x="142956" y="1976372"/>
            <a:ext cx="1390569" cy="182880"/>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 x10</a:t>
            </a:r>
          </a:p>
        </p:txBody>
      </p:sp>
      <p:sp>
        <p:nvSpPr>
          <p:cNvPr id="11" name="TextBox 10">
            <a:extLst>
              <a:ext uri="{FF2B5EF4-FFF2-40B4-BE49-F238E27FC236}">
                <a16:creationId xmlns:a16="http://schemas.microsoft.com/office/drawing/2014/main" id="{11690176-71D7-D4B1-C1E4-E5EBD281E236}"/>
              </a:ext>
            </a:extLst>
          </p:cNvPr>
          <p:cNvSpPr txBox="1"/>
          <p:nvPr/>
        </p:nvSpPr>
        <p:spPr>
          <a:xfrm>
            <a:off x="9179156" y="1640884"/>
            <a:ext cx="788293" cy="307777"/>
          </a:xfrm>
          <a:prstGeom prst="rect">
            <a:avLst/>
          </a:prstGeom>
          <a:noFill/>
        </p:spPr>
        <p:txBody>
          <a:bodyPr wrap="none" rtlCol="0">
            <a:spAutoFit/>
          </a:bodyPr>
          <a:lstStyle/>
          <a:p>
            <a:r>
              <a:rPr lang="en-US" sz="1400" u="sng" dirty="0"/>
              <a:t>Imports</a:t>
            </a:r>
          </a:p>
        </p:txBody>
      </p:sp>
      <p:sp>
        <p:nvSpPr>
          <p:cNvPr id="12" name="TextBox 11">
            <a:extLst>
              <a:ext uri="{FF2B5EF4-FFF2-40B4-BE49-F238E27FC236}">
                <a16:creationId xmlns:a16="http://schemas.microsoft.com/office/drawing/2014/main" id="{4BA5E84F-4754-F48A-CE85-DA28431F9471}"/>
              </a:ext>
            </a:extLst>
          </p:cNvPr>
          <p:cNvSpPr txBox="1"/>
          <p:nvPr/>
        </p:nvSpPr>
        <p:spPr>
          <a:xfrm>
            <a:off x="3459923" y="26331"/>
            <a:ext cx="767454" cy="307777"/>
          </a:xfrm>
          <a:prstGeom prst="rect">
            <a:avLst/>
          </a:prstGeom>
          <a:noFill/>
        </p:spPr>
        <p:txBody>
          <a:bodyPr wrap="none" rtlCol="0">
            <a:spAutoFit/>
          </a:bodyPr>
          <a:lstStyle/>
          <a:p>
            <a:r>
              <a:rPr lang="en-US" sz="1400" u="sng" dirty="0"/>
              <a:t>Exports</a:t>
            </a:r>
          </a:p>
        </p:txBody>
      </p:sp>
      <p:sp>
        <p:nvSpPr>
          <p:cNvPr id="16" name="TextBox 15">
            <a:extLst>
              <a:ext uri="{FF2B5EF4-FFF2-40B4-BE49-F238E27FC236}">
                <a16:creationId xmlns:a16="http://schemas.microsoft.com/office/drawing/2014/main" id="{05A72FED-536B-4CE0-B971-9144DB3C1FA4}"/>
              </a:ext>
            </a:extLst>
          </p:cNvPr>
          <p:cNvSpPr txBox="1"/>
          <p:nvPr/>
        </p:nvSpPr>
        <p:spPr>
          <a:xfrm>
            <a:off x="491886" y="26331"/>
            <a:ext cx="788293" cy="307777"/>
          </a:xfrm>
          <a:prstGeom prst="rect">
            <a:avLst/>
          </a:prstGeom>
          <a:noFill/>
        </p:spPr>
        <p:txBody>
          <a:bodyPr wrap="none" rtlCol="0">
            <a:spAutoFit/>
          </a:bodyPr>
          <a:lstStyle/>
          <a:p>
            <a:r>
              <a:rPr lang="en-US" sz="1400" u="sng" dirty="0"/>
              <a:t>Imports</a:t>
            </a:r>
          </a:p>
        </p:txBody>
      </p:sp>
      <p:sp>
        <p:nvSpPr>
          <p:cNvPr id="17" name="TextBox 16">
            <a:extLst>
              <a:ext uri="{FF2B5EF4-FFF2-40B4-BE49-F238E27FC236}">
                <a16:creationId xmlns:a16="http://schemas.microsoft.com/office/drawing/2014/main" id="{9611700D-FB54-B046-648D-1D0A5121935F}"/>
              </a:ext>
            </a:extLst>
          </p:cNvPr>
          <p:cNvSpPr txBox="1"/>
          <p:nvPr/>
        </p:nvSpPr>
        <p:spPr>
          <a:xfrm>
            <a:off x="1972577" y="26331"/>
            <a:ext cx="767774" cy="307777"/>
          </a:xfrm>
          <a:prstGeom prst="rect">
            <a:avLst/>
          </a:prstGeom>
          <a:noFill/>
        </p:spPr>
        <p:txBody>
          <a:bodyPr wrap="none" rtlCol="0">
            <a:spAutoFit/>
          </a:bodyPr>
          <a:lstStyle/>
          <a:p>
            <a:r>
              <a:rPr lang="en-US" sz="1400" u="sng" dirty="0"/>
              <a:t>Factory</a:t>
            </a:r>
          </a:p>
        </p:txBody>
      </p:sp>
      <p:sp>
        <p:nvSpPr>
          <p:cNvPr id="18" name="TextBox 17">
            <a:extLst>
              <a:ext uri="{FF2B5EF4-FFF2-40B4-BE49-F238E27FC236}">
                <a16:creationId xmlns:a16="http://schemas.microsoft.com/office/drawing/2014/main" id="{399010A9-201F-A0F8-6F0E-2A0C419A2C03}"/>
              </a:ext>
            </a:extLst>
          </p:cNvPr>
          <p:cNvSpPr txBox="1"/>
          <p:nvPr/>
        </p:nvSpPr>
        <p:spPr>
          <a:xfrm>
            <a:off x="10501795" y="1379274"/>
            <a:ext cx="1463041" cy="523220"/>
          </a:xfrm>
          <a:prstGeom prst="rect">
            <a:avLst/>
          </a:prstGeom>
          <a:noFill/>
        </p:spPr>
        <p:txBody>
          <a:bodyPr wrap="square" rtlCol="0">
            <a:spAutoFit/>
          </a:bodyPr>
          <a:lstStyle/>
          <a:p>
            <a:pPr algn="ctr"/>
            <a:r>
              <a:rPr lang="en-US" sz="1400" u="sng" dirty="0"/>
              <a:t>Space elevator Factory</a:t>
            </a:r>
          </a:p>
        </p:txBody>
      </p:sp>
      <p:sp>
        <p:nvSpPr>
          <p:cNvPr id="7" name="Arrow: Pentagon 6">
            <a:extLst>
              <a:ext uri="{FF2B5EF4-FFF2-40B4-BE49-F238E27FC236}">
                <a16:creationId xmlns:a16="http://schemas.microsoft.com/office/drawing/2014/main" id="{E8F58FF2-CFF5-0259-14FD-33D2759FB5EE}"/>
              </a:ext>
            </a:extLst>
          </p:cNvPr>
          <p:cNvSpPr/>
          <p:nvPr/>
        </p:nvSpPr>
        <p:spPr>
          <a:xfrm>
            <a:off x="3143227" y="2924880"/>
            <a:ext cx="1609754" cy="270371"/>
          </a:xfrm>
          <a:prstGeom prst="homePlat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Plastic x</a:t>
            </a:r>
            <a:r>
              <a:rPr lang="en-US" sz="600" b="1" i="0" dirty="0">
                <a:solidFill>
                  <a:srgbClr val="FFFFFF"/>
                </a:solidFill>
                <a:effectLst/>
              </a:rPr>
              <a:t>1422</a:t>
            </a:r>
            <a:endParaRPr lang="en-US" sz="600" b="1" dirty="0">
              <a:solidFill>
                <a:schemeClr val="bg1"/>
              </a:solidFill>
            </a:endParaRPr>
          </a:p>
          <a:p>
            <a:pPr marL="171450" indent="-171450">
              <a:buFont typeface="Arial" panose="020B0604020202020204" pitchFamily="34" charset="0"/>
              <a:buChar char="•"/>
            </a:pPr>
            <a:r>
              <a:rPr lang="en-US" sz="600" b="1" dirty="0">
                <a:solidFill>
                  <a:schemeClr val="bg1"/>
                </a:solidFill>
              </a:rPr>
              <a:t>Rubber x105</a:t>
            </a:r>
          </a:p>
        </p:txBody>
      </p:sp>
      <p:sp>
        <p:nvSpPr>
          <p:cNvPr id="19" name="Arrow: Pentagon 18">
            <a:extLst>
              <a:ext uri="{FF2B5EF4-FFF2-40B4-BE49-F238E27FC236}">
                <a16:creationId xmlns:a16="http://schemas.microsoft.com/office/drawing/2014/main" id="{F548F0D1-BC28-2821-772D-55D6CCA21368}"/>
              </a:ext>
            </a:extLst>
          </p:cNvPr>
          <p:cNvSpPr/>
          <p:nvPr/>
        </p:nvSpPr>
        <p:spPr>
          <a:xfrm>
            <a:off x="3143227" y="3203101"/>
            <a:ext cx="1609754" cy="18288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Fuel</a:t>
            </a:r>
          </a:p>
        </p:txBody>
      </p:sp>
    </p:spTree>
    <p:extLst>
      <p:ext uri="{BB962C8B-B14F-4D97-AF65-F5344CB8AC3E}">
        <p14:creationId xmlns:p14="http://schemas.microsoft.com/office/powerpoint/2010/main" val="270472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9EA55C-B716-8018-18C9-727217E1D7AA}"/>
              </a:ext>
            </a:extLst>
          </p:cNvPr>
          <p:cNvSpPr/>
          <p:nvPr/>
        </p:nvSpPr>
        <p:spPr>
          <a:xfrm>
            <a:off x="1624784" y="1608522"/>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Steel</a:t>
            </a:r>
            <a:endParaRPr lang="en-US" dirty="0">
              <a:solidFill>
                <a:schemeClr val="bg1"/>
              </a:solidFill>
            </a:endParaRPr>
          </a:p>
        </p:txBody>
      </p:sp>
      <p:sp>
        <p:nvSpPr>
          <p:cNvPr id="4" name="Rectangle 3">
            <a:extLst>
              <a:ext uri="{FF2B5EF4-FFF2-40B4-BE49-F238E27FC236}">
                <a16:creationId xmlns:a16="http://schemas.microsoft.com/office/drawing/2014/main" id="{155B110B-CC9F-B5F8-0743-6E5AE90D1144}"/>
              </a:ext>
            </a:extLst>
          </p:cNvPr>
          <p:cNvSpPr/>
          <p:nvPr/>
        </p:nvSpPr>
        <p:spPr>
          <a:xfrm>
            <a:off x="1624784" y="286759"/>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3">
                  <a:extLst>
                    <a:ext uri="{A12FA001-AC4F-418D-AE19-62706E023703}">
                      <ahyp:hlinkClr xmlns:ahyp="http://schemas.microsoft.com/office/drawing/2018/hyperlinkcolor" val="tx"/>
                    </a:ext>
                  </a:extLst>
                </a:hlinkClick>
              </a:rPr>
              <a:t>Iron</a:t>
            </a:r>
            <a:endParaRPr lang="en-US" dirty="0">
              <a:solidFill>
                <a:schemeClr val="bg1"/>
              </a:solidFill>
            </a:endParaRPr>
          </a:p>
        </p:txBody>
      </p:sp>
      <p:sp>
        <p:nvSpPr>
          <p:cNvPr id="5" name="Rectangle 4">
            <a:extLst>
              <a:ext uri="{FF2B5EF4-FFF2-40B4-BE49-F238E27FC236}">
                <a16:creationId xmlns:a16="http://schemas.microsoft.com/office/drawing/2014/main" id="{769E55E8-EE8B-7A9A-E385-32CE9F3D73F4}"/>
              </a:ext>
            </a:extLst>
          </p:cNvPr>
          <p:cNvSpPr/>
          <p:nvPr/>
        </p:nvSpPr>
        <p:spPr>
          <a:xfrm>
            <a:off x="10501796" y="1893576"/>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1: Thermal Propulsion Unit (x1)</a:t>
            </a:r>
          </a:p>
        </p:txBody>
      </p:sp>
      <p:sp>
        <p:nvSpPr>
          <p:cNvPr id="6" name="Rectangle 5">
            <a:extLst>
              <a:ext uri="{FF2B5EF4-FFF2-40B4-BE49-F238E27FC236}">
                <a16:creationId xmlns:a16="http://schemas.microsoft.com/office/drawing/2014/main" id="{D5AF6D2F-41E6-07B8-FCD2-B3369C1CD3CF}"/>
              </a:ext>
            </a:extLst>
          </p:cNvPr>
          <p:cNvSpPr/>
          <p:nvPr/>
        </p:nvSpPr>
        <p:spPr>
          <a:xfrm>
            <a:off x="1624784" y="4252050"/>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4">
                  <a:extLst>
                    <a:ext uri="{A12FA001-AC4F-418D-AE19-62706E023703}">
                      <ahyp:hlinkClr xmlns:ahyp="http://schemas.microsoft.com/office/drawing/2018/hyperlinkcolor" val="tx"/>
                    </a:ext>
                  </a:extLst>
                </a:hlinkClick>
              </a:rPr>
              <a:t>Electronics</a:t>
            </a:r>
            <a:endParaRPr lang="en-US" dirty="0">
              <a:solidFill>
                <a:schemeClr val="bg1"/>
              </a:solidFill>
            </a:endParaRPr>
          </a:p>
        </p:txBody>
      </p:sp>
      <p:sp>
        <p:nvSpPr>
          <p:cNvPr id="7" name="Rectangle 6">
            <a:extLst>
              <a:ext uri="{FF2B5EF4-FFF2-40B4-BE49-F238E27FC236}">
                <a16:creationId xmlns:a16="http://schemas.microsoft.com/office/drawing/2014/main" id="{FBDEEFFF-6AD3-80BC-AB40-DD874706DB1D}"/>
              </a:ext>
            </a:extLst>
          </p:cNvPr>
          <p:cNvSpPr/>
          <p:nvPr/>
        </p:nvSpPr>
        <p:spPr>
          <a:xfrm>
            <a:off x="1624784" y="5573813"/>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5">
                  <a:extLst>
                    <a:ext uri="{A12FA001-AC4F-418D-AE19-62706E023703}">
                      <ahyp:hlinkClr xmlns:ahyp="http://schemas.microsoft.com/office/drawing/2018/hyperlinkcolor" val="tx"/>
                    </a:ext>
                  </a:extLst>
                </a:hlinkClick>
              </a:rPr>
              <a:t>Aluminum</a:t>
            </a:r>
            <a:endParaRPr lang="en-US" dirty="0">
              <a:solidFill>
                <a:schemeClr val="bg1"/>
              </a:solidFill>
            </a:endParaRPr>
          </a:p>
        </p:txBody>
      </p:sp>
      <p:sp>
        <p:nvSpPr>
          <p:cNvPr id="8" name="Rectangle 7">
            <a:extLst>
              <a:ext uri="{FF2B5EF4-FFF2-40B4-BE49-F238E27FC236}">
                <a16:creationId xmlns:a16="http://schemas.microsoft.com/office/drawing/2014/main" id="{4D4D3DD0-9646-BAF3-7A3A-B6B1462C773D}"/>
              </a:ext>
            </a:extLst>
          </p:cNvPr>
          <p:cNvSpPr/>
          <p:nvPr/>
        </p:nvSpPr>
        <p:spPr>
          <a:xfrm>
            <a:off x="1624784" y="2930286"/>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6">
                  <a:extLst>
                    <a:ext uri="{A12FA001-AC4F-418D-AE19-62706E023703}">
                      <ahyp:hlinkClr xmlns:ahyp="http://schemas.microsoft.com/office/drawing/2018/hyperlinkcolor" val="tx"/>
                    </a:ext>
                  </a:extLst>
                </a:hlinkClick>
              </a:rPr>
              <a:t>Oil</a:t>
            </a:r>
            <a:endParaRPr lang="en-US" dirty="0">
              <a:solidFill>
                <a:schemeClr val="bg1"/>
              </a:solidFill>
            </a:endParaRPr>
          </a:p>
        </p:txBody>
      </p:sp>
      <p:sp>
        <p:nvSpPr>
          <p:cNvPr id="13" name="Rectangle 12">
            <a:extLst>
              <a:ext uri="{FF2B5EF4-FFF2-40B4-BE49-F238E27FC236}">
                <a16:creationId xmlns:a16="http://schemas.microsoft.com/office/drawing/2014/main" id="{DDD1743C-5EB0-94EE-8348-798AEC7B21E2}"/>
              </a:ext>
            </a:extLst>
          </p:cNvPr>
          <p:cNvSpPr/>
          <p:nvPr/>
        </p:nvSpPr>
        <p:spPr>
          <a:xfrm>
            <a:off x="10501796" y="4329274"/>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3: Magnetic Field </a:t>
            </a:r>
            <a:r>
              <a:rPr lang="en-US" sz="1600" dirty="0"/>
              <a:t>Generator (x4)</a:t>
            </a:r>
            <a:endParaRPr lang="en-US" sz="1400" dirty="0"/>
          </a:p>
        </p:txBody>
      </p:sp>
      <p:sp>
        <p:nvSpPr>
          <p:cNvPr id="14" name="Rectangle 13">
            <a:extLst>
              <a:ext uri="{FF2B5EF4-FFF2-40B4-BE49-F238E27FC236}">
                <a16:creationId xmlns:a16="http://schemas.microsoft.com/office/drawing/2014/main" id="{E4C2C745-65B8-27AC-DD66-6B96CD44FAA7}"/>
              </a:ext>
            </a:extLst>
          </p:cNvPr>
          <p:cNvSpPr/>
          <p:nvPr/>
        </p:nvSpPr>
        <p:spPr>
          <a:xfrm>
            <a:off x="10501796" y="3111425"/>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2: Assembly Director System (x4)</a:t>
            </a:r>
          </a:p>
        </p:txBody>
      </p:sp>
      <p:sp>
        <p:nvSpPr>
          <p:cNvPr id="15" name="Rectangle 14">
            <a:extLst>
              <a:ext uri="{FF2B5EF4-FFF2-40B4-BE49-F238E27FC236}">
                <a16:creationId xmlns:a16="http://schemas.microsoft.com/office/drawing/2014/main" id="{B979D543-77C1-E222-B0F3-BBDD5E700A56}"/>
              </a:ext>
            </a:extLst>
          </p:cNvPr>
          <p:cNvSpPr/>
          <p:nvPr/>
        </p:nvSpPr>
        <p:spPr>
          <a:xfrm>
            <a:off x="10501796" y="5547124"/>
            <a:ext cx="1463040" cy="1188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Piece 4: Nuclear Pasta </a:t>
            </a:r>
            <a:br>
              <a:rPr lang="en-US" dirty="0"/>
            </a:br>
            <a:r>
              <a:rPr lang="en-US" dirty="0"/>
              <a:t>(x1)</a:t>
            </a:r>
          </a:p>
        </p:txBody>
      </p:sp>
      <p:sp>
        <p:nvSpPr>
          <p:cNvPr id="25" name="Rectangle 24">
            <a:extLst>
              <a:ext uri="{FF2B5EF4-FFF2-40B4-BE49-F238E27FC236}">
                <a16:creationId xmlns:a16="http://schemas.microsoft.com/office/drawing/2014/main" id="{13F19EBD-8452-70F4-B332-FB68CD5C8030}"/>
              </a:ext>
            </a:extLst>
          </p:cNvPr>
          <p:cNvSpPr/>
          <p:nvPr/>
        </p:nvSpPr>
        <p:spPr>
          <a:xfrm>
            <a:off x="11162582" y="-3245"/>
            <a:ext cx="1026244" cy="36693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4</a:t>
            </a:r>
          </a:p>
        </p:txBody>
      </p:sp>
      <p:sp>
        <p:nvSpPr>
          <p:cNvPr id="27" name="Rectangle: Diagonal Corners Snipped 26">
            <a:extLst>
              <a:ext uri="{FF2B5EF4-FFF2-40B4-BE49-F238E27FC236}">
                <a16:creationId xmlns:a16="http://schemas.microsoft.com/office/drawing/2014/main" id="{F5E79C9A-C761-F4FD-79B4-61628DC98E89}"/>
              </a:ext>
            </a:extLst>
          </p:cNvPr>
          <p:cNvSpPr/>
          <p:nvPr/>
        </p:nvSpPr>
        <p:spPr>
          <a:xfrm>
            <a:off x="5935795" y="1200413"/>
            <a:ext cx="1656272" cy="1188720"/>
          </a:xfrm>
          <a:prstGeom prst="snip2Diag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Power Generation</a:t>
            </a:r>
          </a:p>
          <a:p>
            <a:pPr algn="ctr"/>
            <a:r>
              <a:rPr lang="en-US" sz="1100" b="1" dirty="0">
                <a:solidFill>
                  <a:schemeClr val="bg1"/>
                </a:solidFill>
              </a:rPr>
              <a:t>(require 15,731MW)</a:t>
            </a:r>
          </a:p>
        </p:txBody>
      </p:sp>
      <p:sp>
        <p:nvSpPr>
          <p:cNvPr id="40" name="Rectangle: Rounded Corners 39">
            <a:extLst>
              <a:ext uri="{FF2B5EF4-FFF2-40B4-BE49-F238E27FC236}">
                <a16:creationId xmlns:a16="http://schemas.microsoft.com/office/drawing/2014/main" id="{7E00338D-A9C0-6FCA-5F05-145721C5AB3F}"/>
              </a:ext>
            </a:extLst>
          </p:cNvPr>
          <p:cNvSpPr/>
          <p:nvPr/>
        </p:nvSpPr>
        <p:spPr>
          <a:xfrm>
            <a:off x="5984923" y="314281"/>
            <a:ext cx="731520" cy="39681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900" b="1" dirty="0"/>
              <a:t>Coal</a:t>
            </a:r>
          </a:p>
          <a:p>
            <a:pPr algn="ctr"/>
            <a:r>
              <a:rPr lang="en-US" sz="900" b="1" dirty="0"/>
              <a:t>1200MW</a:t>
            </a:r>
          </a:p>
        </p:txBody>
      </p:sp>
      <p:sp>
        <p:nvSpPr>
          <p:cNvPr id="49" name="Rectangle: Rounded Corners 48">
            <a:extLst>
              <a:ext uri="{FF2B5EF4-FFF2-40B4-BE49-F238E27FC236}">
                <a16:creationId xmlns:a16="http://schemas.microsoft.com/office/drawing/2014/main" id="{531CC9AC-859F-CE63-485B-261B653CE1F8}"/>
              </a:ext>
            </a:extLst>
          </p:cNvPr>
          <p:cNvSpPr/>
          <p:nvPr/>
        </p:nvSpPr>
        <p:spPr>
          <a:xfrm>
            <a:off x="6795751" y="314281"/>
            <a:ext cx="731520" cy="396815"/>
          </a:xfrm>
          <a:prstGeom prst="roundRect">
            <a:avLst/>
          </a:prstGeom>
          <a:solidFill>
            <a:schemeClr val="accent2"/>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900" b="1" dirty="0">
                <a:solidFill>
                  <a:schemeClr val="tx1"/>
                </a:solidFill>
              </a:rPr>
              <a:t>Fuel</a:t>
            </a:r>
            <a:br>
              <a:rPr lang="en-US" sz="900" b="1" dirty="0">
                <a:solidFill>
                  <a:schemeClr val="tx1"/>
                </a:solidFill>
              </a:rPr>
            </a:br>
            <a:r>
              <a:rPr lang="en-US" sz="900" b="1" dirty="0">
                <a:solidFill>
                  <a:schemeClr val="tx1"/>
                </a:solidFill>
              </a:rPr>
              <a:t>6800MW</a:t>
            </a:r>
          </a:p>
        </p:txBody>
      </p:sp>
      <p:sp>
        <p:nvSpPr>
          <p:cNvPr id="50" name="Rectangle: Rounded Corners 49">
            <a:extLst>
              <a:ext uri="{FF2B5EF4-FFF2-40B4-BE49-F238E27FC236}">
                <a16:creationId xmlns:a16="http://schemas.microsoft.com/office/drawing/2014/main" id="{1DFE76A3-65AA-2D35-0E67-8C2B6BDE6D4A}"/>
              </a:ext>
            </a:extLst>
          </p:cNvPr>
          <p:cNvSpPr/>
          <p:nvPr/>
        </p:nvSpPr>
        <p:spPr>
          <a:xfrm>
            <a:off x="7606579" y="314281"/>
            <a:ext cx="731520" cy="396815"/>
          </a:xfrm>
          <a:prstGeom prst="roundRect">
            <a:avLst/>
          </a:prstGeom>
          <a:solidFill>
            <a:schemeClr val="accent3">
              <a:lumMod val="60000"/>
              <a:lumOff val="4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900" b="1" dirty="0">
                <a:solidFill>
                  <a:schemeClr val="tx1"/>
                </a:solidFill>
                <a:hlinkClick r:id="rId7">
                  <a:extLst>
                    <a:ext uri="{A12FA001-AC4F-418D-AE19-62706E023703}">
                      <ahyp:hlinkClr xmlns:ahyp="http://schemas.microsoft.com/office/drawing/2018/hyperlinkcolor" val="tx"/>
                    </a:ext>
                  </a:extLst>
                </a:hlinkClick>
              </a:rPr>
              <a:t>Nuclear</a:t>
            </a:r>
          </a:p>
          <a:p>
            <a:pPr algn="ctr"/>
            <a:r>
              <a:rPr lang="en-US" sz="900" b="1" dirty="0">
                <a:solidFill>
                  <a:schemeClr val="tx1"/>
                </a:solidFill>
                <a:hlinkClick r:id="rId7">
                  <a:extLst>
                    <a:ext uri="{A12FA001-AC4F-418D-AE19-62706E023703}">
                      <ahyp:hlinkClr xmlns:ahyp="http://schemas.microsoft.com/office/drawing/2018/hyperlinkcolor" val="tx"/>
                    </a:ext>
                  </a:extLst>
                </a:hlinkClick>
              </a:rPr>
              <a:t>20000MW</a:t>
            </a:r>
            <a:endParaRPr lang="en-US" sz="900" b="1" dirty="0">
              <a:solidFill>
                <a:schemeClr val="tx1"/>
              </a:solidFill>
            </a:endParaRPr>
          </a:p>
        </p:txBody>
      </p:sp>
      <p:cxnSp>
        <p:nvCxnSpPr>
          <p:cNvPr id="9" name="Straight Arrow Connector 8">
            <a:extLst>
              <a:ext uri="{FF2B5EF4-FFF2-40B4-BE49-F238E27FC236}">
                <a16:creationId xmlns:a16="http://schemas.microsoft.com/office/drawing/2014/main" id="{D679F556-33C4-E038-AAB3-E1942EE29CB4}"/>
              </a:ext>
            </a:extLst>
          </p:cNvPr>
          <p:cNvCxnSpPr>
            <a:cxnSpLocks/>
            <a:stCxn id="40" idx="2"/>
            <a:endCxn id="27" idx="3"/>
          </p:cNvCxnSpPr>
          <p:nvPr/>
        </p:nvCxnSpPr>
        <p:spPr>
          <a:xfrm>
            <a:off x="6350683" y="711096"/>
            <a:ext cx="413248" cy="489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7EF935F-63ED-75E4-408D-74F12622E424}"/>
              </a:ext>
            </a:extLst>
          </p:cNvPr>
          <p:cNvCxnSpPr>
            <a:cxnSpLocks/>
            <a:stCxn id="49" idx="2"/>
            <a:endCxn id="27" idx="3"/>
          </p:cNvCxnSpPr>
          <p:nvPr/>
        </p:nvCxnSpPr>
        <p:spPr>
          <a:xfrm flipH="1">
            <a:off x="6763931" y="711096"/>
            <a:ext cx="397580" cy="489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Arrow: Pentagon 45">
            <a:extLst>
              <a:ext uri="{FF2B5EF4-FFF2-40B4-BE49-F238E27FC236}">
                <a16:creationId xmlns:a16="http://schemas.microsoft.com/office/drawing/2014/main" id="{8F2A2F1B-D685-2366-30D5-9CF9564704C6}"/>
              </a:ext>
            </a:extLst>
          </p:cNvPr>
          <p:cNvSpPr/>
          <p:nvPr/>
        </p:nvSpPr>
        <p:spPr>
          <a:xfrm>
            <a:off x="3147925" y="286759"/>
            <a:ext cx="1605056" cy="597111"/>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Rotors x31</a:t>
            </a:r>
          </a:p>
          <a:p>
            <a:pPr marL="171450" indent="-171450">
              <a:buFont typeface="Arial" panose="020B0604020202020204" pitchFamily="34" charset="0"/>
              <a:buChar char="•"/>
            </a:pPr>
            <a:r>
              <a:rPr lang="en-US" sz="600" b="1" dirty="0">
                <a:solidFill>
                  <a:schemeClr val="tx1"/>
                </a:solidFill>
              </a:rPr>
              <a:t>Reinforced Iron Plates x12.5</a:t>
            </a:r>
          </a:p>
          <a:p>
            <a:pPr marL="171450" indent="-171450">
              <a:buFont typeface="Arial" panose="020B0604020202020204" pitchFamily="34" charset="0"/>
              <a:buChar char="•"/>
            </a:pPr>
            <a:r>
              <a:rPr lang="en-US" sz="600" b="1" dirty="0">
                <a:solidFill>
                  <a:schemeClr val="tx1"/>
                </a:solidFill>
              </a:rPr>
              <a:t>Modular Frame x5</a:t>
            </a:r>
          </a:p>
          <a:p>
            <a:pPr marL="171450" indent="-171450">
              <a:buFont typeface="Arial" panose="020B0604020202020204" pitchFamily="34" charset="0"/>
              <a:buChar char="•"/>
            </a:pPr>
            <a:r>
              <a:rPr lang="en-US" sz="600" b="1" dirty="0">
                <a:solidFill>
                  <a:schemeClr val="tx1"/>
                </a:solidFill>
              </a:rPr>
              <a:t>Heavy Modular Frame x8</a:t>
            </a:r>
          </a:p>
          <a:p>
            <a:pPr marL="171450" indent="-171450">
              <a:buFont typeface="Arial" panose="020B0604020202020204" pitchFamily="34" charset="0"/>
              <a:buChar char="•"/>
            </a:pPr>
            <a:r>
              <a:rPr lang="en-US" sz="600" b="1" dirty="0">
                <a:solidFill>
                  <a:schemeClr val="tx1"/>
                </a:solidFill>
              </a:rPr>
              <a:t>Fused Modular Frame x2</a:t>
            </a:r>
          </a:p>
        </p:txBody>
      </p:sp>
      <p:sp>
        <p:nvSpPr>
          <p:cNvPr id="47" name="Arrow: Pentagon 46">
            <a:extLst>
              <a:ext uri="{FF2B5EF4-FFF2-40B4-BE49-F238E27FC236}">
                <a16:creationId xmlns:a16="http://schemas.microsoft.com/office/drawing/2014/main" id="{98729246-7285-B9EC-FADC-F35C71CE8EBF}"/>
              </a:ext>
            </a:extLst>
          </p:cNvPr>
          <p:cNvSpPr/>
          <p:nvPr/>
        </p:nvSpPr>
        <p:spPr>
          <a:xfrm>
            <a:off x="3151845" y="1608522"/>
            <a:ext cx="1601136" cy="441951"/>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Steel Beams x</a:t>
            </a:r>
            <a:r>
              <a:rPr lang="en-US" sz="600" b="1" i="0" dirty="0">
                <a:solidFill>
                  <a:srgbClr val="FFFFFF"/>
                </a:solidFill>
                <a:effectLst/>
              </a:rPr>
              <a:t>260</a:t>
            </a:r>
            <a:endParaRPr lang="en-US" sz="600" b="1" dirty="0">
              <a:solidFill>
                <a:schemeClr val="bg1"/>
              </a:solidFill>
            </a:endParaRPr>
          </a:p>
          <a:p>
            <a:pPr marL="171450" indent="-171450">
              <a:buFont typeface="Arial" panose="020B0604020202020204" pitchFamily="34" charset="0"/>
              <a:buChar char="•"/>
            </a:pPr>
            <a:r>
              <a:rPr lang="en-US" sz="600" b="1" dirty="0">
                <a:solidFill>
                  <a:schemeClr val="bg1"/>
                </a:solidFill>
              </a:rPr>
              <a:t>Stator x66</a:t>
            </a:r>
          </a:p>
          <a:p>
            <a:pPr marL="171450" indent="-171450">
              <a:buFont typeface="Arial" panose="020B0604020202020204" pitchFamily="34" charset="0"/>
              <a:buChar char="•"/>
            </a:pPr>
            <a:r>
              <a:rPr lang="en-US" sz="600" b="1" dirty="0">
                <a:solidFill>
                  <a:schemeClr val="bg1"/>
                </a:solidFill>
              </a:rPr>
              <a:t>Steel Pipes x</a:t>
            </a:r>
            <a:r>
              <a:rPr lang="en-US" sz="600" b="1" dirty="0">
                <a:solidFill>
                  <a:srgbClr val="FFFFFF"/>
                </a:solidFill>
              </a:rPr>
              <a:t>150</a:t>
            </a:r>
            <a:endParaRPr lang="en-US" sz="600" b="1" dirty="0">
              <a:solidFill>
                <a:schemeClr val="bg1"/>
              </a:solidFill>
            </a:endParaRPr>
          </a:p>
          <a:p>
            <a:pPr marL="171450" indent="-171450">
              <a:buFont typeface="Arial" panose="020B0604020202020204" pitchFamily="34" charset="0"/>
              <a:buChar char="•"/>
            </a:pPr>
            <a:r>
              <a:rPr lang="en-US" sz="600" b="1" dirty="0">
                <a:solidFill>
                  <a:schemeClr val="bg1"/>
                </a:solidFill>
              </a:rPr>
              <a:t>Motor x13</a:t>
            </a:r>
          </a:p>
        </p:txBody>
      </p:sp>
      <p:sp>
        <p:nvSpPr>
          <p:cNvPr id="48" name="Arrow: Pentagon 47">
            <a:extLst>
              <a:ext uri="{FF2B5EF4-FFF2-40B4-BE49-F238E27FC236}">
                <a16:creationId xmlns:a16="http://schemas.microsoft.com/office/drawing/2014/main" id="{42D1CD3D-8F61-D1FD-BA48-D74CD70C7808}"/>
              </a:ext>
            </a:extLst>
          </p:cNvPr>
          <p:cNvSpPr/>
          <p:nvPr/>
        </p:nvSpPr>
        <p:spPr>
          <a:xfrm>
            <a:off x="142956" y="517792"/>
            <a:ext cx="1390569" cy="232408"/>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Steel Pipes x150</a:t>
            </a:r>
          </a:p>
          <a:p>
            <a:pPr marL="171450" indent="-171450">
              <a:buFont typeface="Arial" panose="020B0604020202020204" pitchFamily="34" charset="0"/>
              <a:buChar char="•"/>
            </a:pPr>
            <a:r>
              <a:rPr lang="en-US" sz="600" b="1" dirty="0">
                <a:solidFill>
                  <a:schemeClr val="bg1"/>
                </a:solidFill>
              </a:rPr>
              <a:t>Steel Beam x200</a:t>
            </a:r>
          </a:p>
        </p:txBody>
      </p:sp>
      <p:sp>
        <p:nvSpPr>
          <p:cNvPr id="51" name="Arrow: Pentagon 50">
            <a:extLst>
              <a:ext uri="{FF2B5EF4-FFF2-40B4-BE49-F238E27FC236}">
                <a16:creationId xmlns:a16="http://schemas.microsoft.com/office/drawing/2014/main" id="{20FD6FB7-DBD8-6761-F78E-50F789C44B78}"/>
              </a:ext>
            </a:extLst>
          </p:cNvPr>
          <p:cNvSpPr/>
          <p:nvPr/>
        </p:nvSpPr>
        <p:spPr>
          <a:xfrm>
            <a:off x="142956" y="4671755"/>
            <a:ext cx="1390569" cy="182880"/>
          </a:xfrm>
          <a:prstGeom prst="homePlat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Plastic x1422</a:t>
            </a:r>
          </a:p>
        </p:txBody>
      </p:sp>
      <p:sp>
        <p:nvSpPr>
          <p:cNvPr id="52" name="Arrow: Pentagon 51">
            <a:extLst>
              <a:ext uri="{FF2B5EF4-FFF2-40B4-BE49-F238E27FC236}">
                <a16:creationId xmlns:a16="http://schemas.microsoft.com/office/drawing/2014/main" id="{35FBCAD2-4304-A5CA-B6D1-709D3527E003}"/>
              </a:ext>
            </a:extLst>
          </p:cNvPr>
          <p:cNvSpPr/>
          <p:nvPr/>
        </p:nvSpPr>
        <p:spPr>
          <a:xfrm>
            <a:off x="3143227" y="2924880"/>
            <a:ext cx="1609754" cy="270371"/>
          </a:xfrm>
          <a:prstGeom prst="homePlat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Plastic x</a:t>
            </a:r>
            <a:r>
              <a:rPr lang="en-US" sz="600" b="1" i="0" dirty="0">
                <a:solidFill>
                  <a:srgbClr val="FFFFFF"/>
                </a:solidFill>
                <a:effectLst/>
              </a:rPr>
              <a:t>1422</a:t>
            </a:r>
            <a:endParaRPr lang="en-US" sz="600" b="1" dirty="0">
              <a:solidFill>
                <a:schemeClr val="bg1"/>
              </a:solidFill>
            </a:endParaRPr>
          </a:p>
          <a:p>
            <a:pPr marL="171450" indent="-171450">
              <a:buFont typeface="Arial" panose="020B0604020202020204" pitchFamily="34" charset="0"/>
              <a:buChar char="•"/>
            </a:pPr>
            <a:r>
              <a:rPr lang="en-US" sz="600" b="1" dirty="0">
                <a:solidFill>
                  <a:schemeClr val="bg1"/>
                </a:solidFill>
              </a:rPr>
              <a:t>Rubber x105</a:t>
            </a:r>
          </a:p>
        </p:txBody>
      </p:sp>
      <p:sp>
        <p:nvSpPr>
          <p:cNvPr id="53" name="Arrow: Pentagon 52">
            <a:extLst>
              <a:ext uri="{FF2B5EF4-FFF2-40B4-BE49-F238E27FC236}">
                <a16:creationId xmlns:a16="http://schemas.microsoft.com/office/drawing/2014/main" id="{DB18E3DE-B67C-2CFE-3A75-A6F86D72E3B0}"/>
              </a:ext>
            </a:extLst>
          </p:cNvPr>
          <p:cNvSpPr/>
          <p:nvPr/>
        </p:nvSpPr>
        <p:spPr>
          <a:xfrm>
            <a:off x="8928337" y="2246601"/>
            <a:ext cx="1536192" cy="182880"/>
          </a:xfrm>
          <a:prstGeom prst="homePlat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Rubber x83</a:t>
            </a:r>
          </a:p>
        </p:txBody>
      </p:sp>
      <p:sp>
        <p:nvSpPr>
          <p:cNvPr id="54" name="Arrow: Pentagon 53">
            <a:extLst>
              <a:ext uri="{FF2B5EF4-FFF2-40B4-BE49-F238E27FC236}">
                <a16:creationId xmlns:a16="http://schemas.microsoft.com/office/drawing/2014/main" id="{53C11D90-432C-F73B-6085-853C2AF172E7}"/>
              </a:ext>
            </a:extLst>
          </p:cNvPr>
          <p:cNvSpPr/>
          <p:nvPr/>
        </p:nvSpPr>
        <p:spPr>
          <a:xfrm>
            <a:off x="8928337" y="1918283"/>
            <a:ext cx="1536192" cy="316233"/>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Rotors x5</a:t>
            </a:r>
          </a:p>
          <a:p>
            <a:pPr marL="171450" indent="-171450">
              <a:buFont typeface="Arial" panose="020B0604020202020204" pitchFamily="34" charset="0"/>
              <a:buChar char="•"/>
            </a:pPr>
            <a:r>
              <a:rPr lang="en-US" sz="600" b="1" dirty="0">
                <a:solidFill>
                  <a:schemeClr val="tx1"/>
                </a:solidFill>
              </a:rPr>
              <a:t>Reinforced Iron Plates x5</a:t>
            </a:r>
          </a:p>
          <a:p>
            <a:pPr marL="171450" indent="-171450">
              <a:buFont typeface="Arial" panose="020B0604020202020204" pitchFamily="34" charset="0"/>
              <a:buChar char="•"/>
            </a:pPr>
            <a:r>
              <a:rPr lang="en-US" sz="600" b="1" dirty="0">
                <a:solidFill>
                  <a:schemeClr val="tx1"/>
                </a:solidFill>
              </a:rPr>
              <a:t>Fused Modular Frame x1</a:t>
            </a:r>
          </a:p>
        </p:txBody>
      </p:sp>
      <p:sp>
        <p:nvSpPr>
          <p:cNvPr id="55" name="Arrow: Pentagon 54">
            <a:extLst>
              <a:ext uri="{FF2B5EF4-FFF2-40B4-BE49-F238E27FC236}">
                <a16:creationId xmlns:a16="http://schemas.microsoft.com/office/drawing/2014/main" id="{8C87D036-61C0-220E-7361-C98DD3FB52E8}"/>
              </a:ext>
            </a:extLst>
          </p:cNvPr>
          <p:cNvSpPr/>
          <p:nvPr/>
        </p:nvSpPr>
        <p:spPr>
          <a:xfrm>
            <a:off x="8928337" y="2446703"/>
            <a:ext cx="1536192" cy="182880"/>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Motor x13</a:t>
            </a:r>
          </a:p>
        </p:txBody>
      </p:sp>
      <p:sp>
        <p:nvSpPr>
          <p:cNvPr id="56" name="Arrow: Pentagon 55">
            <a:extLst>
              <a:ext uri="{FF2B5EF4-FFF2-40B4-BE49-F238E27FC236}">
                <a16:creationId xmlns:a16="http://schemas.microsoft.com/office/drawing/2014/main" id="{0C7AF07D-7A19-DA9E-5C9D-2A600D6303D9}"/>
              </a:ext>
            </a:extLst>
          </p:cNvPr>
          <p:cNvSpPr/>
          <p:nvPr/>
        </p:nvSpPr>
        <p:spPr>
          <a:xfrm>
            <a:off x="8928337" y="3310966"/>
            <a:ext cx="1536192" cy="182880"/>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Stator x60</a:t>
            </a:r>
          </a:p>
        </p:txBody>
      </p:sp>
      <p:sp>
        <p:nvSpPr>
          <p:cNvPr id="57" name="Arrow: Pentagon 56">
            <a:extLst>
              <a:ext uri="{FF2B5EF4-FFF2-40B4-BE49-F238E27FC236}">
                <a16:creationId xmlns:a16="http://schemas.microsoft.com/office/drawing/2014/main" id="{77A8BF40-D1C2-FEBA-EC57-BE26B7DA69AC}"/>
              </a:ext>
            </a:extLst>
          </p:cNvPr>
          <p:cNvSpPr/>
          <p:nvPr/>
        </p:nvSpPr>
        <p:spPr>
          <a:xfrm>
            <a:off x="8928337" y="4368356"/>
            <a:ext cx="1536192" cy="182880"/>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Steel Beams x60</a:t>
            </a:r>
          </a:p>
        </p:txBody>
      </p:sp>
      <p:sp>
        <p:nvSpPr>
          <p:cNvPr id="58" name="Arrow: Pentagon 57">
            <a:extLst>
              <a:ext uri="{FF2B5EF4-FFF2-40B4-BE49-F238E27FC236}">
                <a16:creationId xmlns:a16="http://schemas.microsoft.com/office/drawing/2014/main" id="{48B8B136-DCD7-9741-D967-3B189D645C00}"/>
              </a:ext>
            </a:extLst>
          </p:cNvPr>
          <p:cNvSpPr/>
          <p:nvPr/>
        </p:nvSpPr>
        <p:spPr>
          <a:xfrm>
            <a:off x="8928337" y="4568943"/>
            <a:ext cx="1536192" cy="182880"/>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Modular Frame x5</a:t>
            </a:r>
          </a:p>
        </p:txBody>
      </p:sp>
      <p:sp>
        <p:nvSpPr>
          <p:cNvPr id="59" name="Arrow: Pentagon 58">
            <a:extLst>
              <a:ext uri="{FF2B5EF4-FFF2-40B4-BE49-F238E27FC236}">
                <a16:creationId xmlns:a16="http://schemas.microsoft.com/office/drawing/2014/main" id="{9B3DEF7A-C366-4911-28FA-C6C8A4B21B1A}"/>
              </a:ext>
            </a:extLst>
          </p:cNvPr>
          <p:cNvSpPr/>
          <p:nvPr/>
        </p:nvSpPr>
        <p:spPr>
          <a:xfrm>
            <a:off x="8928337" y="3509619"/>
            <a:ext cx="1536192" cy="182880"/>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Heavy Modular Frame x8</a:t>
            </a:r>
          </a:p>
        </p:txBody>
      </p:sp>
      <p:sp>
        <p:nvSpPr>
          <p:cNvPr id="60" name="Arrow: Pentagon 59">
            <a:extLst>
              <a:ext uri="{FF2B5EF4-FFF2-40B4-BE49-F238E27FC236}">
                <a16:creationId xmlns:a16="http://schemas.microsoft.com/office/drawing/2014/main" id="{638D7862-0C01-DCA3-44BE-5EBA1847A383}"/>
              </a:ext>
            </a:extLst>
          </p:cNvPr>
          <p:cNvSpPr/>
          <p:nvPr/>
        </p:nvSpPr>
        <p:spPr>
          <a:xfrm>
            <a:off x="8928337" y="3117450"/>
            <a:ext cx="1536192" cy="18288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Cable x1200</a:t>
            </a:r>
          </a:p>
        </p:txBody>
      </p:sp>
      <p:sp>
        <p:nvSpPr>
          <p:cNvPr id="61" name="Arrow: Pentagon 60">
            <a:extLst>
              <a:ext uri="{FF2B5EF4-FFF2-40B4-BE49-F238E27FC236}">
                <a16:creationId xmlns:a16="http://schemas.microsoft.com/office/drawing/2014/main" id="{1CA430ED-1F88-1952-12A1-B300E758F96F}"/>
              </a:ext>
            </a:extLst>
          </p:cNvPr>
          <p:cNvSpPr/>
          <p:nvPr/>
        </p:nvSpPr>
        <p:spPr>
          <a:xfrm>
            <a:off x="3144279" y="4254643"/>
            <a:ext cx="1609754" cy="552885"/>
          </a:xfrm>
          <a:prstGeom prst="homePlat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Circuit Board x</a:t>
            </a:r>
            <a:r>
              <a:rPr lang="en-US" sz="600" b="1" i="0" dirty="0">
                <a:solidFill>
                  <a:srgbClr val="FFFFFF"/>
                </a:solidFill>
                <a:effectLst/>
              </a:rPr>
              <a:t>40</a:t>
            </a:r>
            <a:endParaRPr lang="en-US" sz="600" b="1" dirty="0">
              <a:solidFill>
                <a:schemeClr val="bg1"/>
              </a:solidFill>
            </a:endParaRPr>
          </a:p>
          <a:p>
            <a:pPr marL="171450" indent="-171450">
              <a:buFont typeface="Arial" panose="020B0604020202020204" pitchFamily="34" charset="0"/>
              <a:buChar char="•"/>
            </a:pPr>
            <a:r>
              <a:rPr lang="en-US" sz="600" b="1" dirty="0">
                <a:solidFill>
                  <a:schemeClr val="bg1"/>
                </a:solidFill>
              </a:rPr>
              <a:t>Computer x8</a:t>
            </a:r>
          </a:p>
          <a:p>
            <a:pPr marL="171450" indent="-171450">
              <a:buFont typeface="Arial" panose="020B0604020202020204" pitchFamily="34" charset="0"/>
              <a:buChar char="•"/>
            </a:pPr>
            <a:r>
              <a:rPr lang="en-US" sz="600" b="1" dirty="0">
                <a:solidFill>
                  <a:schemeClr val="bg1"/>
                </a:solidFill>
              </a:rPr>
              <a:t>Supercomputer x4</a:t>
            </a:r>
          </a:p>
          <a:p>
            <a:pPr marL="171450" indent="-171450">
              <a:buFont typeface="Arial" panose="020B0604020202020204" pitchFamily="34" charset="0"/>
              <a:buChar char="•"/>
            </a:pPr>
            <a:r>
              <a:rPr lang="en-US" sz="600" b="1" dirty="0">
                <a:solidFill>
                  <a:schemeClr val="bg1"/>
                </a:solidFill>
              </a:rPr>
              <a:t>Electromagnetic Control Rod x4</a:t>
            </a:r>
          </a:p>
          <a:p>
            <a:pPr marL="171450" indent="-171450">
              <a:buFont typeface="Arial" panose="020B0604020202020204" pitchFamily="34" charset="0"/>
              <a:buChar char="•"/>
            </a:pPr>
            <a:r>
              <a:rPr lang="en-US" sz="600" b="1" dirty="0">
                <a:solidFill>
                  <a:schemeClr val="bg1"/>
                </a:solidFill>
              </a:rPr>
              <a:t>Radio Control Unit x6</a:t>
            </a:r>
          </a:p>
        </p:txBody>
      </p:sp>
      <p:sp>
        <p:nvSpPr>
          <p:cNvPr id="62" name="Arrow: Pentagon 61">
            <a:extLst>
              <a:ext uri="{FF2B5EF4-FFF2-40B4-BE49-F238E27FC236}">
                <a16:creationId xmlns:a16="http://schemas.microsoft.com/office/drawing/2014/main" id="{EE78F62F-0C4B-F153-82BC-92C00121FC24}"/>
              </a:ext>
            </a:extLst>
          </p:cNvPr>
          <p:cNvSpPr/>
          <p:nvPr/>
        </p:nvSpPr>
        <p:spPr>
          <a:xfrm>
            <a:off x="8928337" y="3704038"/>
            <a:ext cx="1536192" cy="340519"/>
          </a:xfrm>
          <a:prstGeom prst="homePlat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Circuit Board x40</a:t>
            </a:r>
          </a:p>
          <a:p>
            <a:pPr marL="171450" indent="-171450">
              <a:buFont typeface="Arial" panose="020B0604020202020204" pitchFamily="34" charset="0"/>
              <a:buChar char="•"/>
            </a:pPr>
            <a:r>
              <a:rPr lang="en-US" sz="600" b="1" dirty="0">
                <a:solidFill>
                  <a:schemeClr val="bg1"/>
                </a:solidFill>
              </a:rPr>
              <a:t>Computer x8</a:t>
            </a:r>
          </a:p>
          <a:p>
            <a:pPr marL="171450" indent="-171450">
              <a:buFont typeface="Arial" panose="020B0604020202020204" pitchFamily="34" charset="0"/>
              <a:buChar char="•"/>
            </a:pPr>
            <a:r>
              <a:rPr lang="en-US" sz="600" b="1" dirty="0">
                <a:solidFill>
                  <a:schemeClr val="bg1"/>
                </a:solidFill>
              </a:rPr>
              <a:t>Supercomputer x4</a:t>
            </a:r>
          </a:p>
        </p:txBody>
      </p:sp>
      <p:sp>
        <p:nvSpPr>
          <p:cNvPr id="63" name="Arrow: Pentagon 62">
            <a:extLst>
              <a:ext uri="{FF2B5EF4-FFF2-40B4-BE49-F238E27FC236}">
                <a16:creationId xmlns:a16="http://schemas.microsoft.com/office/drawing/2014/main" id="{E6FC2266-B4C8-E4C3-32F5-B95A9883F086}"/>
              </a:ext>
            </a:extLst>
          </p:cNvPr>
          <p:cNvSpPr/>
          <p:nvPr/>
        </p:nvSpPr>
        <p:spPr>
          <a:xfrm>
            <a:off x="142956" y="4268754"/>
            <a:ext cx="1390569" cy="396815"/>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Iron</a:t>
            </a:r>
          </a:p>
          <a:p>
            <a:pPr marL="171450" indent="-171450">
              <a:buFont typeface="Arial" panose="020B0604020202020204" pitchFamily="34" charset="0"/>
              <a:buChar char="•"/>
            </a:pPr>
            <a:r>
              <a:rPr lang="en-US" sz="600" b="1" dirty="0">
                <a:solidFill>
                  <a:schemeClr val="tx1"/>
                </a:solidFill>
              </a:rPr>
              <a:t>Copper</a:t>
            </a:r>
          </a:p>
          <a:p>
            <a:pPr marL="171450" indent="-171450">
              <a:buFont typeface="Arial" panose="020B0604020202020204" pitchFamily="34" charset="0"/>
              <a:buChar char="•"/>
            </a:pPr>
            <a:r>
              <a:rPr lang="en-US" sz="600" b="1" dirty="0">
                <a:solidFill>
                  <a:schemeClr val="tx1"/>
                </a:solidFill>
              </a:rPr>
              <a:t>Quick wire</a:t>
            </a:r>
          </a:p>
          <a:p>
            <a:pPr marL="171450" indent="-171450">
              <a:buFont typeface="Arial" panose="020B0604020202020204" pitchFamily="34" charset="0"/>
              <a:buChar char="•"/>
            </a:pPr>
            <a:r>
              <a:rPr lang="en-US" sz="600" b="1" dirty="0">
                <a:solidFill>
                  <a:schemeClr val="tx1"/>
                </a:solidFill>
              </a:rPr>
              <a:t>Quartz</a:t>
            </a:r>
          </a:p>
        </p:txBody>
      </p:sp>
      <p:sp>
        <p:nvSpPr>
          <p:cNvPr id="64" name="Arrow: Pentagon 63">
            <a:extLst>
              <a:ext uri="{FF2B5EF4-FFF2-40B4-BE49-F238E27FC236}">
                <a16:creationId xmlns:a16="http://schemas.microsoft.com/office/drawing/2014/main" id="{32B08B47-314E-8A89-128E-EAA4E5289C67}"/>
              </a:ext>
            </a:extLst>
          </p:cNvPr>
          <p:cNvSpPr/>
          <p:nvPr/>
        </p:nvSpPr>
        <p:spPr>
          <a:xfrm>
            <a:off x="142956" y="4841068"/>
            <a:ext cx="1390569" cy="182880"/>
          </a:xfrm>
          <a:prstGeom prst="homePlat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Stator x6</a:t>
            </a:r>
          </a:p>
        </p:txBody>
      </p:sp>
      <p:sp>
        <p:nvSpPr>
          <p:cNvPr id="65" name="Arrow: Pentagon 64">
            <a:extLst>
              <a:ext uri="{FF2B5EF4-FFF2-40B4-BE49-F238E27FC236}">
                <a16:creationId xmlns:a16="http://schemas.microsoft.com/office/drawing/2014/main" id="{461DB3D9-04E5-7A58-6B03-CC0E70C368AE}"/>
              </a:ext>
            </a:extLst>
          </p:cNvPr>
          <p:cNvSpPr/>
          <p:nvPr/>
        </p:nvSpPr>
        <p:spPr>
          <a:xfrm>
            <a:off x="8928337" y="4761063"/>
            <a:ext cx="1536192" cy="182880"/>
          </a:xfrm>
          <a:prstGeom prst="homePlat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Electromagnetic Control Rod x4</a:t>
            </a:r>
          </a:p>
        </p:txBody>
      </p:sp>
      <p:sp>
        <p:nvSpPr>
          <p:cNvPr id="66" name="Arrow: Pentagon 65">
            <a:extLst>
              <a:ext uri="{FF2B5EF4-FFF2-40B4-BE49-F238E27FC236}">
                <a16:creationId xmlns:a16="http://schemas.microsoft.com/office/drawing/2014/main" id="{4449F7ED-E660-7B8F-8784-1F4083A0A293}"/>
              </a:ext>
            </a:extLst>
          </p:cNvPr>
          <p:cNvSpPr/>
          <p:nvPr/>
        </p:nvSpPr>
        <p:spPr>
          <a:xfrm>
            <a:off x="3135497" y="5573813"/>
            <a:ext cx="1618535" cy="456039"/>
          </a:xfrm>
          <a:prstGeom prst="homePlat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Battery x20</a:t>
            </a:r>
          </a:p>
          <a:p>
            <a:pPr marL="171450" indent="-171450">
              <a:buFont typeface="Arial" panose="020B0604020202020204" pitchFamily="34" charset="0"/>
              <a:buChar char="•"/>
            </a:pPr>
            <a:r>
              <a:rPr lang="en-US" sz="600" b="1" dirty="0">
                <a:solidFill>
                  <a:schemeClr val="tx1"/>
                </a:solidFill>
              </a:rPr>
              <a:t>AL Casing x196</a:t>
            </a:r>
            <a:endParaRPr lang="en-US" sz="600" dirty="0">
              <a:solidFill>
                <a:srgbClr val="FFFFFF"/>
              </a:solidFill>
            </a:endParaRPr>
          </a:p>
          <a:p>
            <a:pPr marL="171450" indent="-171450">
              <a:buFont typeface="Arial" panose="020B0604020202020204" pitchFamily="34" charset="0"/>
              <a:buChar char="•"/>
            </a:pPr>
            <a:r>
              <a:rPr lang="en-US" sz="600" b="1" dirty="0">
                <a:solidFill>
                  <a:schemeClr val="tx1"/>
                </a:solidFill>
              </a:rPr>
              <a:t>Cooling System x11</a:t>
            </a:r>
          </a:p>
        </p:txBody>
      </p:sp>
      <p:sp>
        <p:nvSpPr>
          <p:cNvPr id="67" name="Arrow: Pentagon 66">
            <a:extLst>
              <a:ext uri="{FF2B5EF4-FFF2-40B4-BE49-F238E27FC236}">
                <a16:creationId xmlns:a16="http://schemas.microsoft.com/office/drawing/2014/main" id="{9ACB25C7-98D3-A70C-6CFE-18BC5810214A}"/>
              </a:ext>
            </a:extLst>
          </p:cNvPr>
          <p:cNvSpPr/>
          <p:nvPr/>
        </p:nvSpPr>
        <p:spPr>
          <a:xfrm>
            <a:off x="8928337" y="4957602"/>
            <a:ext cx="1536192" cy="182880"/>
          </a:xfrm>
          <a:prstGeom prst="homePlat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Battery x20</a:t>
            </a:r>
          </a:p>
        </p:txBody>
      </p:sp>
      <p:sp>
        <p:nvSpPr>
          <p:cNvPr id="68" name="Arrow: Pentagon 67">
            <a:extLst>
              <a:ext uri="{FF2B5EF4-FFF2-40B4-BE49-F238E27FC236}">
                <a16:creationId xmlns:a16="http://schemas.microsoft.com/office/drawing/2014/main" id="{F3006055-4D78-4E5A-2FF3-9E70C378A29A}"/>
              </a:ext>
            </a:extLst>
          </p:cNvPr>
          <p:cNvSpPr/>
          <p:nvPr/>
        </p:nvSpPr>
        <p:spPr>
          <a:xfrm>
            <a:off x="8928337" y="5573813"/>
            <a:ext cx="1536192" cy="18288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Copper Powder x200</a:t>
            </a:r>
          </a:p>
        </p:txBody>
      </p:sp>
      <p:sp>
        <p:nvSpPr>
          <p:cNvPr id="69" name="Arrow: Pentagon 68">
            <a:extLst>
              <a:ext uri="{FF2B5EF4-FFF2-40B4-BE49-F238E27FC236}">
                <a16:creationId xmlns:a16="http://schemas.microsoft.com/office/drawing/2014/main" id="{410E793F-9696-61C9-4A69-543E4B1FAF7E}"/>
              </a:ext>
            </a:extLst>
          </p:cNvPr>
          <p:cNvSpPr/>
          <p:nvPr/>
        </p:nvSpPr>
        <p:spPr>
          <a:xfrm>
            <a:off x="8928337" y="5769045"/>
            <a:ext cx="1536192" cy="182880"/>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Fused Modular Frame x1</a:t>
            </a:r>
          </a:p>
        </p:txBody>
      </p:sp>
      <p:sp>
        <p:nvSpPr>
          <p:cNvPr id="70" name="Arrow: Pentagon 69">
            <a:extLst>
              <a:ext uri="{FF2B5EF4-FFF2-40B4-BE49-F238E27FC236}">
                <a16:creationId xmlns:a16="http://schemas.microsoft.com/office/drawing/2014/main" id="{58A6D99C-6DA6-B4FD-061C-AE63FE491206}"/>
              </a:ext>
            </a:extLst>
          </p:cNvPr>
          <p:cNvSpPr/>
          <p:nvPr/>
        </p:nvSpPr>
        <p:spPr>
          <a:xfrm>
            <a:off x="142956" y="5020637"/>
            <a:ext cx="1390569" cy="182880"/>
          </a:xfrm>
          <a:prstGeom prst="homePlat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AL Casing x96</a:t>
            </a:r>
          </a:p>
        </p:txBody>
      </p:sp>
      <p:sp>
        <p:nvSpPr>
          <p:cNvPr id="71" name="Arrow: Pentagon 70">
            <a:extLst>
              <a:ext uri="{FF2B5EF4-FFF2-40B4-BE49-F238E27FC236}">
                <a16:creationId xmlns:a16="http://schemas.microsoft.com/office/drawing/2014/main" id="{C84EF745-3FF7-9860-66D4-824D0FC14940}"/>
              </a:ext>
            </a:extLst>
          </p:cNvPr>
          <p:cNvSpPr/>
          <p:nvPr/>
        </p:nvSpPr>
        <p:spPr>
          <a:xfrm>
            <a:off x="8928337" y="5962905"/>
            <a:ext cx="1536192" cy="182880"/>
          </a:xfrm>
          <a:prstGeom prst="homePlat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Radio Control Unit x2</a:t>
            </a:r>
          </a:p>
        </p:txBody>
      </p:sp>
      <p:sp>
        <p:nvSpPr>
          <p:cNvPr id="74" name="Arrow: Pentagon 73">
            <a:extLst>
              <a:ext uri="{FF2B5EF4-FFF2-40B4-BE49-F238E27FC236}">
                <a16:creationId xmlns:a16="http://schemas.microsoft.com/office/drawing/2014/main" id="{E7F05977-1649-0FAB-C6BB-D8F551230022}"/>
              </a:ext>
            </a:extLst>
          </p:cNvPr>
          <p:cNvSpPr/>
          <p:nvPr/>
        </p:nvSpPr>
        <p:spPr>
          <a:xfrm>
            <a:off x="8928337" y="2646805"/>
            <a:ext cx="1536192" cy="182880"/>
          </a:xfrm>
          <a:prstGeom prst="homePlat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Cooling System x11</a:t>
            </a:r>
          </a:p>
        </p:txBody>
      </p:sp>
      <p:sp>
        <p:nvSpPr>
          <p:cNvPr id="75" name="Arrow: Pentagon 74">
            <a:extLst>
              <a:ext uri="{FF2B5EF4-FFF2-40B4-BE49-F238E27FC236}">
                <a16:creationId xmlns:a16="http://schemas.microsoft.com/office/drawing/2014/main" id="{2DDE0CDB-C3BB-FD84-9772-3BC7BFB00EDC}"/>
              </a:ext>
            </a:extLst>
          </p:cNvPr>
          <p:cNvSpPr/>
          <p:nvPr/>
        </p:nvSpPr>
        <p:spPr>
          <a:xfrm>
            <a:off x="142956" y="2924880"/>
            <a:ext cx="1390569" cy="182880"/>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Crude Oil</a:t>
            </a:r>
          </a:p>
        </p:txBody>
      </p:sp>
      <p:sp>
        <p:nvSpPr>
          <p:cNvPr id="76" name="Arrow: Pentagon 75">
            <a:extLst>
              <a:ext uri="{FF2B5EF4-FFF2-40B4-BE49-F238E27FC236}">
                <a16:creationId xmlns:a16="http://schemas.microsoft.com/office/drawing/2014/main" id="{D71C39C8-8D52-B2C5-ED92-F4443EE078F5}"/>
              </a:ext>
            </a:extLst>
          </p:cNvPr>
          <p:cNvSpPr/>
          <p:nvPr/>
        </p:nvSpPr>
        <p:spPr>
          <a:xfrm>
            <a:off x="142956" y="5573813"/>
            <a:ext cx="1390569" cy="359039"/>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Bauxite</a:t>
            </a:r>
          </a:p>
          <a:p>
            <a:pPr marL="171450" indent="-171450">
              <a:buFont typeface="Arial" panose="020B0604020202020204" pitchFamily="34" charset="0"/>
              <a:buChar char="•"/>
            </a:pPr>
            <a:r>
              <a:rPr lang="en-US" sz="600" b="1" dirty="0">
                <a:solidFill>
                  <a:schemeClr val="tx1"/>
                </a:solidFill>
              </a:rPr>
              <a:t>Coal</a:t>
            </a:r>
          </a:p>
          <a:p>
            <a:pPr marL="171450" indent="-171450">
              <a:buFont typeface="Arial" panose="020B0604020202020204" pitchFamily="34" charset="0"/>
              <a:buChar char="•"/>
            </a:pPr>
            <a:r>
              <a:rPr lang="en-US" sz="600" b="1" dirty="0">
                <a:solidFill>
                  <a:schemeClr val="tx1"/>
                </a:solidFill>
              </a:rPr>
              <a:t>Quartz</a:t>
            </a:r>
          </a:p>
          <a:p>
            <a:pPr marL="171450" indent="-171450">
              <a:buFont typeface="Arial" panose="020B0604020202020204" pitchFamily="34" charset="0"/>
              <a:buChar char="•"/>
            </a:pPr>
            <a:r>
              <a:rPr lang="en-US" sz="600" b="1" dirty="0">
                <a:solidFill>
                  <a:schemeClr val="tx1"/>
                </a:solidFill>
              </a:rPr>
              <a:t>Sulfur</a:t>
            </a:r>
          </a:p>
        </p:txBody>
      </p:sp>
      <p:sp>
        <p:nvSpPr>
          <p:cNvPr id="78" name="Arrow: Pentagon 77">
            <a:extLst>
              <a:ext uri="{FF2B5EF4-FFF2-40B4-BE49-F238E27FC236}">
                <a16:creationId xmlns:a16="http://schemas.microsoft.com/office/drawing/2014/main" id="{78484D35-D0B5-AEB5-2E12-EEE0B72FB68E}"/>
              </a:ext>
            </a:extLst>
          </p:cNvPr>
          <p:cNvSpPr/>
          <p:nvPr/>
        </p:nvSpPr>
        <p:spPr>
          <a:xfrm>
            <a:off x="142956" y="314280"/>
            <a:ext cx="1390569" cy="182880"/>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Iron</a:t>
            </a:r>
          </a:p>
        </p:txBody>
      </p:sp>
      <p:sp>
        <p:nvSpPr>
          <p:cNvPr id="79" name="Arrow: Pentagon 78">
            <a:extLst>
              <a:ext uri="{FF2B5EF4-FFF2-40B4-BE49-F238E27FC236}">
                <a16:creationId xmlns:a16="http://schemas.microsoft.com/office/drawing/2014/main" id="{0BCDB16A-7500-1E33-40C5-31DC1582282F}"/>
              </a:ext>
            </a:extLst>
          </p:cNvPr>
          <p:cNvSpPr/>
          <p:nvPr/>
        </p:nvSpPr>
        <p:spPr>
          <a:xfrm>
            <a:off x="142956" y="1608522"/>
            <a:ext cx="1390569" cy="359039"/>
          </a:xfrm>
          <a:prstGeom prst="homePlat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Iron</a:t>
            </a:r>
          </a:p>
          <a:p>
            <a:pPr marL="171450" indent="-171450">
              <a:buFont typeface="Arial" panose="020B0604020202020204" pitchFamily="34" charset="0"/>
              <a:buChar char="•"/>
            </a:pPr>
            <a:r>
              <a:rPr lang="en-US" sz="600" b="1" dirty="0">
                <a:solidFill>
                  <a:schemeClr val="tx1"/>
                </a:solidFill>
              </a:rPr>
              <a:t>Coal</a:t>
            </a:r>
          </a:p>
          <a:p>
            <a:pPr marL="171450" indent="-171450">
              <a:buFont typeface="Arial" panose="020B0604020202020204" pitchFamily="34" charset="0"/>
              <a:buChar char="•"/>
            </a:pPr>
            <a:r>
              <a:rPr lang="en-US" sz="600" b="1" dirty="0">
                <a:solidFill>
                  <a:schemeClr val="tx1"/>
                </a:solidFill>
              </a:rPr>
              <a:t>Copper</a:t>
            </a:r>
          </a:p>
        </p:txBody>
      </p:sp>
      <p:cxnSp>
        <p:nvCxnSpPr>
          <p:cNvPr id="80" name="Straight Arrow Connector 79">
            <a:extLst>
              <a:ext uri="{FF2B5EF4-FFF2-40B4-BE49-F238E27FC236}">
                <a16:creationId xmlns:a16="http://schemas.microsoft.com/office/drawing/2014/main" id="{92AF86E2-8F41-91F5-8869-2E884D1CB008}"/>
              </a:ext>
            </a:extLst>
          </p:cNvPr>
          <p:cNvCxnSpPr>
            <a:cxnSpLocks/>
            <a:stCxn id="50" idx="2"/>
            <a:endCxn id="27" idx="3"/>
          </p:cNvCxnSpPr>
          <p:nvPr/>
        </p:nvCxnSpPr>
        <p:spPr>
          <a:xfrm flipH="1">
            <a:off x="6763931" y="711096"/>
            <a:ext cx="1208408" cy="4893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Arrow: Pentagon 32">
            <a:extLst>
              <a:ext uri="{FF2B5EF4-FFF2-40B4-BE49-F238E27FC236}">
                <a16:creationId xmlns:a16="http://schemas.microsoft.com/office/drawing/2014/main" id="{158A8938-CF5C-0EB4-DC37-921B4478F7AC}"/>
              </a:ext>
            </a:extLst>
          </p:cNvPr>
          <p:cNvSpPr/>
          <p:nvPr/>
        </p:nvSpPr>
        <p:spPr>
          <a:xfrm>
            <a:off x="142956" y="772392"/>
            <a:ext cx="1390569" cy="182880"/>
          </a:xfrm>
          <a:prstGeom prst="homePlate">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Concrete</a:t>
            </a:r>
          </a:p>
        </p:txBody>
      </p:sp>
      <p:sp>
        <p:nvSpPr>
          <p:cNvPr id="36" name="Arrow: Pentagon 35">
            <a:extLst>
              <a:ext uri="{FF2B5EF4-FFF2-40B4-BE49-F238E27FC236}">
                <a16:creationId xmlns:a16="http://schemas.microsoft.com/office/drawing/2014/main" id="{2390909B-E98E-3369-8526-85BF5773F782}"/>
              </a:ext>
            </a:extLst>
          </p:cNvPr>
          <p:cNvSpPr/>
          <p:nvPr/>
        </p:nvSpPr>
        <p:spPr>
          <a:xfrm>
            <a:off x="142956" y="5202034"/>
            <a:ext cx="1390569" cy="182880"/>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Reinforced Iron Plates x7.5</a:t>
            </a:r>
          </a:p>
        </p:txBody>
      </p:sp>
      <p:sp>
        <p:nvSpPr>
          <p:cNvPr id="37" name="Arrow: Pentagon 36">
            <a:extLst>
              <a:ext uri="{FF2B5EF4-FFF2-40B4-BE49-F238E27FC236}">
                <a16:creationId xmlns:a16="http://schemas.microsoft.com/office/drawing/2014/main" id="{D7554244-A5DE-D25C-9A9F-4BB186FEA2E2}"/>
              </a:ext>
            </a:extLst>
          </p:cNvPr>
          <p:cNvSpPr/>
          <p:nvPr/>
        </p:nvSpPr>
        <p:spPr>
          <a:xfrm>
            <a:off x="142956" y="1976372"/>
            <a:ext cx="1390569" cy="182880"/>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Rotor x26</a:t>
            </a:r>
          </a:p>
        </p:txBody>
      </p:sp>
      <p:sp>
        <p:nvSpPr>
          <p:cNvPr id="38" name="Arrow: Pentagon 37">
            <a:extLst>
              <a:ext uri="{FF2B5EF4-FFF2-40B4-BE49-F238E27FC236}">
                <a16:creationId xmlns:a16="http://schemas.microsoft.com/office/drawing/2014/main" id="{CBFA427B-98BB-40A7-2F81-41077E8DCFA3}"/>
              </a:ext>
            </a:extLst>
          </p:cNvPr>
          <p:cNvSpPr/>
          <p:nvPr/>
        </p:nvSpPr>
        <p:spPr>
          <a:xfrm>
            <a:off x="8928337" y="2836479"/>
            <a:ext cx="1536192" cy="182880"/>
          </a:xfrm>
          <a:prstGeom prst="homePlat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Radio Control Unit x4</a:t>
            </a:r>
          </a:p>
        </p:txBody>
      </p:sp>
      <p:sp>
        <p:nvSpPr>
          <p:cNvPr id="43" name="Arrow: Pentagon 42">
            <a:extLst>
              <a:ext uri="{FF2B5EF4-FFF2-40B4-BE49-F238E27FC236}">
                <a16:creationId xmlns:a16="http://schemas.microsoft.com/office/drawing/2014/main" id="{2BBDF80B-6B30-FF68-2383-725F6D3400E7}"/>
              </a:ext>
            </a:extLst>
          </p:cNvPr>
          <p:cNvSpPr/>
          <p:nvPr/>
        </p:nvSpPr>
        <p:spPr>
          <a:xfrm>
            <a:off x="142956" y="5945059"/>
            <a:ext cx="1397087" cy="182880"/>
          </a:xfrm>
          <a:prstGeom prst="homePlat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bg1"/>
                </a:solidFill>
              </a:rPr>
              <a:t>Rubber x22</a:t>
            </a:r>
          </a:p>
        </p:txBody>
      </p:sp>
      <p:sp>
        <p:nvSpPr>
          <p:cNvPr id="44" name="Arrow: Pentagon 43">
            <a:extLst>
              <a:ext uri="{FF2B5EF4-FFF2-40B4-BE49-F238E27FC236}">
                <a16:creationId xmlns:a16="http://schemas.microsoft.com/office/drawing/2014/main" id="{E104E675-FF6E-FEF5-EE41-71F5CA23F7B9}"/>
              </a:ext>
            </a:extLst>
          </p:cNvPr>
          <p:cNvSpPr/>
          <p:nvPr/>
        </p:nvSpPr>
        <p:spPr>
          <a:xfrm>
            <a:off x="142956" y="959801"/>
            <a:ext cx="1390569" cy="182880"/>
          </a:xfrm>
          <a:prstGeom prst="homePlat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AL Casing x100</a:t>
            </a:r>
          </a:p>
        </p:txBody>
      </p:sp>
      <p:sp>
        <p:nvSpPr>
          <p:cNvPr id="83" name="Arrow: Pentagon 82">
            <a:extLst>
              <a:ext uri="{FF2B5EF4-FFF2-40B4-BE49-F238E27FC236}">
                <a16:creationId xmlns:a16="http://schemas.microsoft.com/office/drawing/2014/main" id="{585D97D1-069E-D962-FD27-1E1DE84060F2}"/>
              </a:ext>
            </a:extLst>
          </p:cNvPr>
          <p:cNvSpPr/>
          <p:nvPr/>
        </p:nvSpPr>
        <p:spPr>
          <a:xfrm>
            <a:off x="3143227" y="3203101"/>
            <a:ext cx="1609754" cy="182880"/>
          </a:xfrm>
          <a:prstGeom prst="homePlat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600" b="1" dirty="0">
                <a:solidFill>
                  <a:schemeClr val="tx1"/>
                </a:solidFill>
              </a:rPr>
              <a:t>Fuel</a:t>
            </a:r>
          </a:p>
        </p:txBody>
      </p:sp>
      <p:sp>
        <p:nvSpPr>
          <p:cNvPr id="84" name="TextBox 83">
            <a:extLst>
              <a:ext uri="{FF2B5EF4-FFF2-40B4-BE49-F238E27FC236}">
                <a16:creationId xmlns:a16="http://schemas.microsoft.com/office/drawing/2014/main" id="{D9843343-E7F2-8CB6-15E5-884246EBD82F}"/>
              </a:ext>
            </a:extLst>
          </p:cNvPr>
          <p:cNvSpPr txBox="1"/>
          <p:nvPr/>
        </p:nvSpPr>
        <p:spPr>
          <a:xfrm>
            <a:off x="9179156" y="1640884"/>
            <a:ext cx="788293" cy="307777"/>
          </a:xfrm>
          <a:prstGeom prst="rect">
            <a:avLst/>
          </a:prstGeom>
          <a:noFill/>
        </p:spPr>
        <p:txBody>
          <a:bodyPr wrap="none" rtlCol="0">
            <a:spAutoFit/>
          </a:bodyPr>
          <a:lstStyle/>
          <a:p>
            <a:r>
              <a:rPr lang="en-US" sz="1400" u="sng" dirty="0"/>
              <a:t>Imports</a:t>
            </a:r>
          </a:p>
        </p:txBody>
      </p:sp>
      <p:sp>
        <p:nvSpPr>
          <p:cNvPr id="85" name="TextBox 84">
            <a:extLst>
              <a:ext uri="{FF2B5EF4-FFF2-40B4-BE49-F238E27FC236}">
                <a16:creationId xmlns:a16="http://schemas.microsoft.com/office/drawing/2014/main" id="{CC42343F-2C51-758F-9F66-5DD47E040F8D}"/>
              </a:ext>
            </a:extLst>
          </p:cNvPr>
          <p:cNvSpPr txBox="1"/>
          <p:nvPr/>
        </p:nvSpPr>
        <p:spPr>
          <a:xfrm>
            <a:off x="3459923" y="26331"/>
            <a:ext cx="767454" cy="307777"/>
          </a:xfrm>
          <a:prstGeom prst="rect">
            <a:avLst/>
          </a:prstGeom>
          <a:noFill/>
        </p:spPr>
        <p:txBody>
          <a:bodyPr wrap="none" rtlCol="0">
            <a:spAutoFit/>
          </a:bodyPr>
          <a:lstStyle/>
          <a:p>
            <a:r>
              <a:rPr lang="en-US" sz="1400" u="sng" dirty="0"/>
              <a:t>Exports</a:t>
            </a:r>
          </a:p>
        </p:txBody>
      </p:sp>
      <p:sp>
        <p:nvSpPr>
          <p:cNvPr id="86" name="TextBox 85">
            <a:extLst>
              <a:ext uri="{FF2B5EF4-FFF2-40B4-BE49-F238E27FC236}">
                <a16:creationId xmlns:a16="http://schemas.microsoft.com/office/drawing/2014/main" id="{0EC4F51E-A7BF-B64F-3131-DA365C4691C2}"/>
              </a:ext>
            </a:extLst>
          </p:cNvPr>
          <p:cNvSpPr txBox="1"/>
          <p:nvPr/>
        </p:nvSpPr>
        <p:spPr>
          <a:xfrm>
            <a:off x="491886" y="26331"/>
            <a:ext cx="788293" cy="307777"/>
          </a:xfrm>
          <a:prstGeom prst="rect">
            <a:avLst/>
          </a:prstGeom>
          <a:noFill/>
        </p:spPr>
        <p:txBody>
          <a:bodyPr wrap="none" rtlCol="0">
            <a:spAutoFit/>
          </a:bodyPr>
          <a:lstStyle/>
          <a:p>
            <a:r>
              <a:rPr lang="en-US" sz="1400" u="sng" dirty="0"/>
              <a:t>Imports</a:t>
            </a:r>
          </a:p>
        </p:txBody>
      </p:sp>
      <p:sp>
        <p:nvSpPr>
          <p:cNvPr id="87" name="TextBox 86">
            <a:extLst>
              <a:ext uri="{FF2B5EF4-FFF2-40B4-BE49-F238E27FC236}">
                <a16:creationId xmlns:a16="http://schemas.microsoft.com/office/drawing/2014/main" id="{38527128-E98E-96E2-737A-B2F6204C2263}"/>
              </a:ext>
            </a:extLst>
          </p:cNvPr>
          <p:cNvSpPr txBox="1"/>
          <p:nvPr/>
        </p:nvSpPr>
        <p:spPr>
          <a:xfrm>
            <a:off x="1972577" y="26331"/>
            <a:ext cx="767774" cy="307777"/>
          </a:xfrm>
          <a:prstGeom prst="rect">
            <a:avLst/>
          </a:prstGeom>
          <a:noFill/>
        </p:spPr>
        <p:txBody>
          <a:bodyPr wrap="none" rtlCol="0">
            <a:spAutoFit/>
          </a:bodyPr>
          <a:lstStyle/>
          <a:p>
            <a:r>
              <a:rPr lang="en-US" sz="1400" u="sng" dirty="0"/>
              <a:t>Factory</a:t>
            </a:r>
          </a:p>
        </p:txBody>
      </p:sp>
      <p:sp>
        <p:nvSpPr>
          <p:cNvPr id="88" name="TextBox 87">
            <a:extLst>
              <a:ext uri="{FF2B5EF4-FFF2-40B4-BE49-F238E27FC236}">
                <a16:creationId xmlns:a16="http://schemas.microsoft.com/office/drawing/2014/main" id="{EC07201D-AE98-5624-48C0-6D63056DE828}"/>
              </a:ext>
            </a:extLst>
          </p:cNvPr>
          <p:cNvSpPr txBox="1"/>
          <p:nvPr/>
        </p:nvSpPr>
        <p:spPr>
          <a:xfrm>
            <a:off x="10501795" y="1379274"/>
            <a:ext cx="1463041" cy="523220"/>
          </a:xfrm>
          <a:prstGeom prst="rect">
            <a:avLst/>
          </a:prstGeom>
          <a:noFill/>
        </p:spPr>
        <p:txBody>
          <a:bodyPr wrap="square" rtlCol="0">
            <a:spAutoFit/>
          </a:bodyPr>
          <a:lstStyle/>
          <a:p>
            <a:pPr algn="ctr"/>
            <a:r>
              <a:rPr lang="en-US" sz="1400" u="sng" dirty="0"/>
              <a:t>Space elevator Factory</a:t>
            </a:r>
          </a:p>
        </p:txBody>
      </p:sp>
    </p:spTree>
    <p:extLst>
      <p:ext uri="{BB962C8B-B14F-4D97-AF65-F5344CB8AC3E}">
        <p14:creationId xmlns:p14="http://schemas.microsoft.com/office/powerpoint/2010/main" val="639001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6176</TotalTime>
  <Words>612</Words>
  <Application>Microsoft Office PowerPoint</Application>
  <PresentationFormat>Widescreen</PresentationFormat>
  <Paragraphs>199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Satisfactory  Elevator planning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Smith</dc:creator>
  <cp:lastModifiedBy>Sam Smith</cp:lastModifiedBy>
  <cp:revision>1</cp:revision>
  <dcterms:created xsi:type="dcterms:W3CDTF">2024-05-11T22:23:02Z</dcterms:created>
  <dcterms:modified xsi:type="dcterms:W3CDTF">2024-06-01T18:50:42Z</dcterms:modified>
</cp:coreProperties>
</file>