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1E1C5-3BBA-4446-B4F3-6FBF5165055E}" v="52" dt="2024-05-21T11:09:22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Smith" userId="4f436b633839fde9" providerId="LiveId" clId="{4EE1E1C5-3BBA-4446-B4F3-6FBF5165055E}"/>
    <pc:docChg chg="undo redo custSel addSld delSld modSld">
      <pc:chgData name="Sam Smith" userId="4f436b633839fde9" providerId="LiveId" clId="{4EE1E1C5-3BBA-4446-B4F3-6FBF5165055E}" dt="2024-05-21T12:12:59.165" v="2321" actId="20577"/>
      <pc:docMkLst>
        <pc:docMk/>
      </pc:docMkLst>
      <pc:sldChg chg="modSp mod">
        <pc:chgData name="Sam Smith" userId="4f436b633839fde9" providerId="LiveId" clId="{4EE1E1C5-3BBA-4446-B4F3-6FBF5165055E}" dt="2024-05-21T12:12:59.165" v="2321" actId="20577"/>
        <pc:sldMkLst>
          <pc:docMk/>
          <pc:sldMk cId="2670633446" sldId="256"/>
        </pc:sldMkLst>
        <pc:spChg chg="mod">
          <ac:chgData name="Sam Smith" userId="4f436b633839fde9" providerId="LiveId" clId="{4EE1E1C5-3BBA-4446-B4F3-6FBF5165055E}" dt="2024-05-13T16:21:58.614" v="1562" actId="20577"/>
          <ac:spMkLst>
            <pc:docMk/>
            <pc:sldMk cId="2670633446" sldId="256"/>
            <ac:spMk id="2" creationId="{81E5E5E2-DF17-51DE-C488-9D6A822DB86A}"/>
          </ac:spMkLst>
        </pc:spChg>
        <pc:spChg chg="mod">
          <ac:chgData name="Sam Smith" userId="4f436b633839fde9" providerId="LiveId" clId="{4EE1E1C5-3BBA-4446-B4F3-6FBF5165055E}" dt="2024-05-21T12:12:59.165" v="2321" actId="20577"/>
          <ac:spMkLst>
            <pc:docMk/>
            <pc:sldMk cId="2670633446" sldId="256"/>
            <ac:spMk id="3" creationId="{417127A5-1054-26C4-5429-862DFD1F96FE}"/>
          </ac:spMkLst>
        </pc:spChg>
      </pc:sldChg>
      <pc:sldChg chg="add del">
        <pc:chgData name="Sam Smith" userId="4f436b633839fde9" providerId="LiveId" clId="{4EE1E1C5-3BBA-4446-B4F3-6FBF5165055E}" dt="2024-05-12T17:00:24.208" v="1031" actId="47"/>
        <pc:sldMkLst>
          <pc:docMk/>
          <pc:sldMk cId="2790019686" sldId="262"/>
        </pc:sldMkLst>
      </pc:sldChg>
      <pc:sldChg chg="add del">
        <pc:chgData name="Sam Smith" userId="4f436b633839fde9" providerId="LiveId" clId="{4EE1E1C5-3BBA-4446-B4F3-6FBF5165055E}" dt="2024-05-12T17:00:23.291" v="1030" actId="47"/>
        <pc:sldMkLst>
          <pc:docMk/>
          <pc:sldMk cId="2936364602" sldId="263"/>
        </pc:sldMkLst>
      </pc:sldChg>
      <pc:sldChg chg="addSp delSp modSp add mod">
        <pc:chgData name="Sam Smith" userId="4f436b633839fde9" providerId="LiveId" clId="{4EE1E1C5-3BBA-4446-B4F3-6FBF5165055E}" dt="2024-05-21T12:12:02.432" v="2292" actId="20577"/>
        <pc:sldMkLst>
          <pc:docMk/>
          <pc:sldMk cId="639001790" sldId="264"/>
        </pc:sldMkLst>
        <pc:spChg chg="mod">
          <ac:chgData name="Sam Smith" userId="4f436b633839fde9" providerId="LiveId" clId="{4EE1E1C5-3BBA-4446-B4F3-6FBF5165055E}" dt="2024-05-12T11:46:06.340" v="446" actId="207"/>
          <ac:spMkLst>
            <pc:docMk/>
            <pc:sldMk cId="639001790" sldId="264"/>
            <ac:spMk id="2" creationId="{159EA55C-B716-8018-18C9-727217E1D7AA}"/>
          </ac:spMkLst>
        </pc:spChg>
        <pc:spChg chg="del">
          <ac:chgData name="Sam Smith" userId="4f436b633839fde9" providerId="LiveId" clId="{4EE1E1C5-3BBA-4446-B4F3-6FBF5165055E}" dt="2024-05-12T10:55:11.969" v="7" actId="478"/>
          <ac:spMkLst>
            <pc:docMk/>
            <pc:sldMk cId="639001790" sldId="264"/>
            <ac:spMk id="3" creationId="{97795168-25AE-75EB-C2C8-C012E1C3D3FF}"/>
          </ac:spMkLst>
        </pc:spChg>
        <pc:spChg chg="mod">
          <ac:chgData name="Sam Smith" userId="4f436b633839fde9" providerId="LiveId" clId="{4EE1E1C5-3BBA-4446-B4F3-6FBF5165055E}" dt="2024-05-21T10:40:44.052" v="2010" actId="554"/>
          <ac:spMkLst>
            <pc:docMk/>
            <pc:sldMk cId="639001790" sldId="264"/>
            <ac:spMk id="4" creationId="{155B110B-CC9F-B5F8-0743-6E5AE90D1144}"/>
          </ac:spMkLst>
        </pc:spChg>
        <pc:spChg chg="mod">
          <ac:chgData name="Sam Smith" userId="4f436b633839fde9" providerId="LiveId" clId="{4EE1E1C5-3BBA-4446-B4F3-6FBF5165055E}" dt="2024-05-12T15:13:00.696" v="704" actId="20577"/>
          <ac:spMkLst>
            <pc:docMk/>
            <pc:sldMk cId="639001790" sldId="264"/>
            <ac:spMk id="5" creationId="{769E55E8-EE8B-7A9A-E385-32CE9F3D73F4}"/>
          </ac:spMkLst>
        </pc:spChg>
        <pc:spChg chg="mod">
          <ac:chgData name="Sam Smith" userId="4f436b633839fde9" providerId="LiveId" clId="{4EE1E1C5-3BBA-4446-B4F3-6FBF5165055E}" dt="2024-05-12T12:16:56.879" v="573" actId="207"/>
          <ac:spMkLst>
            <pc:docMk/>
            <pc:sldMk cId="639001790" sldId="264"/>
            <ac:spMk id="6" creationId="{D5AF6D2F-41E6-07B8-FCD2-B3369C1CD3CF}"/>
          </ac:spMkLst>
        </pc:spChg>
        <pc:spChg chg="mod">
          <ac:chgData name="Sam Smith" userId="4f436b633839fde9" providerId="LiveId" clId="{4EE1E1C5-3BBA-4446-B4F3-6FBF5165055E}" dt="2024-05-21T12:12:02.432" v="2292" actId="20577"/>
          <ac:spMkLst>
            <pc:docMk/>
            <pc:sldMk cId="639001790" sldId="264"/>
            <ac:spMk id="7" creationId="{FBDEEFFF-6AD3-80BC-AB40-DD874706DB1D}"/>
          </ac:spMkLst>
        </pc:spChg>
        <pc:spChg chg="mod">
          <ac:chgData name="Sam Smith" userId="4f436b633839fde9" providerId="LiveId" clId="{4EE1E1C5-3BBA-4446-B4F3-6FBF5165055E}" dt="2024-05-12T12:01:50.406" v="486" actId="207"/>
          <ac:spMkLst>
            <pc:docMk/>
            <pc:sldMk cId="639001790" sldId="264"/>
            <ac:spMk id="8" creationId="{4D4D3DD0-9646-BAF3-7A3A-B6B1462C773D}"/>
          </ac:spMkLst>
        </pc:spChg>
        <pc:spChg chg="del mod">
          <ac:chgData name="Sam Smith" userId="4f436b633839fde9" providerId="LiveId" clId="{4EE1E1C5-3BBA-4446-B4F3-6FBF5165055E}" dt="2024-05-12T10:59:32.014" v="44" actId="478"/>
          <ac:spMkLst>
            <pc:docMk/>
            <pc:sldMk cId="639001790" sldId="264"/>
            <ac:spMk id="12" creationId="{715C4C9C-9D79-7A85-2C89-3CFBBCB11EA2}"/>
          </ac:spMkLst>
        </pc:spChg>
        <pc:spChg chg="mod">
          <ac:chgData name="Sam Smith" userId="4f436b633839fde9" providerId="LiveId" clId="{4EE1E1C5-3BBA-4446-B4F3-6FBF5165055E}" dt="2024-05-12T15:12:43.306" v="694" actId="20577"/>
          <ac:spMkLst>
            <pc:docMk/>
            <pc:sldMk cId="639001790" sldId="264"/>
            <ac:spMk id="13" creationId="{DDD1743C-5EB0-94EE-8348-798AEC7B21E2}"/>
          </ac:spMkLst>
        </pc:spChg>
        <pc:spChg chg="mod">
          <ac:chgData name="Sam Smith" userId="4f436b633839fde9" providerId="LiveId" clId="{4EE1E1C5-3BBA-4446-B4F3-6FBF5165055E}" dt="2024-05-12T15:12:56.147" v="703" actId="20577"/>
          <ac:spMkLst>
            <pc:docMk/>
            <pc:sldMk cId="639001790" sldId="264"/>
            <ac:spMk id="14" creationId="{E4C2C745-65B8-27AC-DD66-6B96CD44FAA7}"/>
          </ac:spMkLst>
        </pc:spChg>
        <pc:spChg chg="mod">
          <ac:chgData name="Sam Smith" userId="4f436b633839fde9" providerId="LiveId" clId="{4EE1E1C5-3BBA-4446-B4F3-6FBF5165055E}" dt="2024-05-12T15:12:49.344" v="702" actId="20577"/>
          <ac:spMkLst>
            <pc:docMk/>
            <pc:sldMk cId="639001790" sldId="264"/>
            <ac:spMk id="15" creationId="{B979D543-77C1-E222-B0F3-BBDD5E700A56}"/>
          </ac:spMkLst>
        </pc:spChg>
        <pc:spChg chg="del mod">
          <ac:chgData name="Sam Smith" userId="4f436b633839fde9" providerId="LiveId" clId="{4EE1E1C5-3BBA-4446-B4F3-6FBF5165055E}" dt="2024-05-12T10:59:32.014" v="44" actId="478"/>
          <ac:spMkLst>
            <pc:docMk/>
            <pc:sldMk cId="639001790" sldId="264"/>
            <ac:spMk id="16" creationId="{E2757DFF-296C-9F47-9680-F501892493EB}"/>
          </ac:spMkLst>
        </pc:spChg>
        <pc:spChg chg="del mod">
          <ac:chgData name="Sam Smith" userId="4f436b633839fde9" providerId="LiveId" clId="{4EE1E1C5-3BBA-4446-B4F3-6FBF5165055E}" dt="2024-05-12T10:59:32.014" v="44" actId="478"/>
          <ac:spMkLst>
            <pc:docMk/>
            <pc:sldMk cId="639001790" sldId="264"/>
            <ac:spMk id="17" creationId="{FE582E1C-A764-FF3A-2CFD-ADD8D484FA4E}"/>
          </ac:spMkLst>
        </pc:spChg>
        <pc:spChg chg="del mod">
          <ac:chgData name="Sam Smith" userId="4f436b633839fde9" providerId="LiveId" clId="{4EE1E1C5-3BBA-4446-B4F3-6FBF5165055E}" dt="2024-05-12T10:59:32.014" v="44" actId="478"/>
          <ac:spMkLst>
            <pc:docMk/>
            <pc:sldMk cId="639001790" sldId="264"/>
            <ac:spMk id="18" creationId="{6103A4ED-7A30-77C8-5FCA-56BC0FBD4B60}"/>
          </ac:spMkLst>
        </pc:spChg>
        <pc:spChg chg="mod">
          <ac:chgData name="Sam Smith" userId="4f436b633839fde9" providerId="LiveId" clId="{4EE1E1C5-3BBA-4446-B4F3-6FBF5165055E}" dt="2024-05-12T11:46:51.771" v="485" actId="404"/>
          <ac:spMkLst>
            <pc:docMk/>
            <pc:sldMk cId="639001790" sldId="264"/>
            <ac:spMk id="27" creationId="{F5E79C9A-C761-F4FD-79B4-61628DC98E89}"/>
          </ac:spMkLst>
        </pc:spChg>
        <pc:spChg chg="del mod">
          <ac:chgData name="Sam Smith" userId="4f436b633839fde9" providerId="LiveId" clId="{4EE1E1C5-3BBA-4446-B4F3-6FBF5165055E}" dt="2024-05-12T17:01:34.407" v="1182" actId="478"/>
          <ac:spMkLst>
            <pc:docMk/>
            <pc:sldMk cId="639001790" sldId="264"/>
            <ac:spMk id="28" creationId="{2260D0C6-C491-87C9-BAE1-2FF4545872A9}"/>
          </ac:spMkLst>
        </pc:spChg>
        <pc:spChg chg="add 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33" creationId="{158A8938-CF5C-0EB4-DC37-921B4478F7AC}"/>
          </ac:spMkLst>
        </pc:spChg>
        <pc:spChg chg="add del mod">
          <ac:chgData name="Sam Smith" userId="4f436b633839fde9" providerId="LiveId" clId="{4EE1E1C5-3BBA-4446-B4F3-6FBF5165055E}" dt="2024-05-12T11:14:44.794" v="220" actId="478"/>
          <ac:spMkLst>
            <pc:docMk/>
            <pc:sldMk cId="639001790" sldId="264"/>
            <ac:spMk id="34" creationId="{1CCEB932-FF6B-9B8C-F8E3-0E893BCEB914}"/>
          </ac:spMkLst>
        </pc:spChg>
        <pc:spChg chg="add del mod">
          <ac:chgData name="Sam Smith" userId="4f436b633839fde9" providerId="LiveId" clId="{4EE1E1C5-3BBA-4446-B4F3-6FBF5165055E}" dt="2024-05-12T11:14:45.732" v="221" actId="478"/>
          <ac:spMkLst>
            <pc:docMk/>
            <pc:sldMk cId="639001790" sldId="264"/>
            <ac:spMk id="35" creationId="{1DA82386-638F-E4A3-D682-6CCA49881CC1}"/>
          </ac:spMkLst>
        </pc:spChg>
        <pc:spChg chg="add mod">
          <ac:chgData name="Sam Smith" userId="4f436b633839fde9" providerId="LiveId" clId="{4EE1E1C5-3BBA-4446-B4F3-6FBF5165055E}" dt="2024-05-21T11:10:09.893" v="2270" actId="1036"/>
          <ac:spMkLst>
            <pc:docMk/>
            <pc:sldMk cId="639001790" sldId="264"/>
            <ac:spMk id="36" creationId="{2390909B-E98E-3369-8526-85BF5773F782}"/>
          </ac:spMkLst>
        </pc:spChg>
        <pc:spChg chg="add 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37" creationId="{D7554244-A5DE-D25C-9A9F-4BB186FEA2E2}"/>
          </ac:spMkLst>
        </pc:spChg>
        <pc:spChg chg="add mod">
          <ac:chgData name="Sam Smith" userId="4f436b633839fde9" providerId="LiveId" clId="{4EE1E1C5-3BBA-4446-B4F3-6FBF5165055E}" dt="2024-05-21T12:11:25.156" v="2285" actId="1035"/>
          <ac:spMkLst>
            <pc:docMk/>
            <pc:sldMk cId="639001790" sldId="264"/>
            <ac:spMk id="38" creationId="{CBFA427B-98BB-40A7-2F81-41077E8DCFA3}"/>
          </ac:spMkLst>
        </pc:spChg>
        <pc:spChg chg="add del mod">
          <ac:chgData name="Sam Smith" userId="4f436b633839fde9" providerId="LiveId" clId="{4EE1E1C5-3BBA-4446-B4F3-6FBF5165055E}" dt="2024-05-12T12:38:38.639" v="668" actId="478"/>
          <ac:spMkLst>
            <pc:docMk/>
            <pc:sldMk cId="639001790" sldId="264"/>
            <ac:spMk id="39" creationId="{8BBEE815-0362-FA0E-CE59-EDAD5D389D60}"/>
          </ac:spMkLst>
        </pc:spChg>
        <pc:spChg chg="mod">
          <ac:chgData name="Sam Smith" userId="4f436b633839fde9" providerId="LiveId" clId="{4EE1E1C5-3BBA-4446-B4F3-6FBF5165055E}" dt="2024-05-12T10:59:40.395" v="45" actId="1076"/>
          <ac:spMkLst>
            <pc:docMk/>
            <pc:sldMk cId="639001790" sldId="264"/>
            <ac:spMk id="40" creationId="{7E00338D-A9C0-6FCA-5F05-145721C5AB3F}"/>
          </ac:spMkLst>
        </pc:spChg>
        <pc:spChg chg="add del mod">
          <ac:chgData name="Sam Smith" userId="4f436b633839fde9" providerId="LiveId" clId="{4EE1E1C5-3BBA-4446-B4F3-6FBF5165055E}" dt="2024-05-12T12:39:07.782" v="669" actId="478"/>
          <ac:spMkLst>
            <pc:docMk/>
            <pc:sldMk cId="639001790" sldId="264"/>
            <ac:spMk id="41" creationId="{96444362-1DBD-8C4C-8AFC-C37159D090A6}"/>
          </ac:spMkLst>
        </pc:spChg>
        <pc:spChg chg="add del mod">
          <ac:chgData name="Sam Smith" userId="4f436b633839fde9" providerId="LiveId" clId="{4EE1E1C5-3BBA-4446-B4F3-6FBF5165055E}" dt="2024-05-12T12:33:24.295" v="659" actId="478"/>
          <ac:spMkLst>
            <pc:docMk/>
            <pc:sldMk cId="639001790" sldId="264"/>
            <ac:spMk id="42" creationId="{7FE5624E-E6B3-04EF-1ED1-91E9200065E1}"/>
          </ac:spMkLst>
        </pc:spChg>
        <pc:spChg chg="add 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43" creationId="{2BBDF80B-6B30-FF68-2383-725F6D3400E7}"/>
          </ac:spMkLst>
        </pc:spChg>
        <pc:spChg chg="add 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44" creationId="{E104E675-FF6E-FEF5-EE41-71F5CA23F7B9}"/>
          </ac:spMkLst>
        </pc:spChg>
        <pc:spChg chg="del">
          <ac:chgData name="Sam Smith" userId="4f436b633839fde9" providerId="LiveId" clId="{4EE1E1C5-3BBA-4446-B4F3-6FBF5165055E}" dt="2024-05-12T10:55:11.969" v="7" actId="478"/>
          <ac:spMkLst>
            <pc:docMk/>
            <pc:sldMk cId="639001790" sldId="264"/>
            <ac:spMk id="45" creationId="{8C9847D8-70E8-0CE7-3621-62983A4A718B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46" creationId="{8F2A2F1B-D685-2366-30D5-9CF9564704C6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47" creationId="{98729246-7285-B9EC-FADC-F35C71CE8EBF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48" creationId="{42D1CD3D-8F61-D1FD-BA48-D74CD70C7808}"/>
          </ac:spMkLst>
        </pc:spChg>
        <pc:spChg chg="mod">
          <ac:chgData name="Sam Smith" userId="4f436b633839fde9" providerId="LiveId" clId="{4EE1E1C5-3BBA-4446-B4F3-6FBF5165055E}" dt="2024-05-21T11:02:08.965" v="2247" actId="20577"/>
          <ac:spMkLst>
            <pc:docMk/>
            <pc:sldMk cId="639001790" sldId="264"/>
            <ac:spMk id="49" creationId="{531CC9AC-859F-CE63-485B-261B653CE1F8}"/>
          </ac:spMkLst>
        </pc:spChg>
        <pc:spChg chg="mod">
          <ac:chgData name="Sam Smith" userId="4f436b633839fde9" providerId="LiveId" clId="{4EE1E1C5-3BBA-4446-B4F3-6FBF5165055E}" dt="2024-05-21T10:36:57.298" v="1569" actId="207"/>
          <ac:spMkLst>
            <pc:docMk/>
            <pc:sldMk cId="639001790" sldId="264"/>
            <ac:spMk id="50" creationId="{1DFE76A3-65AA-2D35-0E67-8C2B6BDE6D4A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51" creationId="{20FD6FB7-DBD8-6761-F78E-50F789C44B78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52" creationId="{35FBCAD2-4304-A5CA-B6D1-709D3527E003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53" creationId="{DB18E3DE-B67C-2CFE-3A75-A6F86D72E3B0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54" creationId="{53C11D90-432C-F73B-6085-853C2AF172E7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55" creationId="{8C87D036-61C0-220E-7361-C98DD3FB52E8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56" creationId="{0C7AF07D-7A19-DA9E-5C9D-2A600D6303D9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57" creationId="{77A8BF40-D1C2-FEBA-EC57-BE26B7DA69AC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58" creationId="{48B8B136-DCD7-9741-D967-3B189D645C00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59" creationId="{9B3DEF7A-C366-4911-28FA-C6C8A4B21B1A}"/>
          </ac:spMkLst>
        </pc:spChg>
        <pc:spChg chg="mod">
          <ac:chgData name="Sam Smith" userId="4f436b633839fde9" providerId="LiveId" clId="{4EE1E1C5-3BBA-4446-B4F3-6FBF5165055E}" dt="2024-05-21T10:58:29.227" v="2245" actId="20577"/>
          <ac:spMkLst>
            <pc:docMk/>
            <pc:sldMk cId="639001790" sldId="264"/>
            <ac:spMk id="60" creationId="{638D7862-0C01-DCA3-44BE-5EBA1847A383}"/>
          </ac:spMkLst>
        </pc:spChg>
        <pc:spChg chg="mod">
          <ac:chgData name="Sam Smith" userId="4f436b633839fde9" providerId="LiveId" clId="{4EE1E1C5-3BBA-4446-B4F3-6FBF5165055E}" dt="2024-05-21T11:09:52.826" v="2264" actId="14100"/>
          <ac:spMkLst>
            <pc:docMk/>
            <pc:sldMk cId="639001790" sldId="264"/>
            <ac:spMk id="61" creationId="{1CA430ED-1F88-1952-12A1-B300E758F96F}"/>
          </ac:spMkLst>
        </pc:spChg>
        <pc:spChg chg="mod">
          <ac:chgData name="Sam Smith" userId="4f436b633839fde9" providerId="LiveId" clId="{4EE1E1C5-3BBA-4446-B4F3-6FBF5165055E}" dt="2024-05-21T12:11:19.088" v="2283" actId="1035"/>
          <ac:spMkLst>
            <pc:docMk/>
            <pc:sldMk cId="639001790" sldId="264"/>
            <ac:spMk id="62" creationId="{EE78F62F-0C4B-F153-82BC-92C00121FC24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63" creationId="{E6FC2266-B4C8-E4C3-32F5-B95A9883F086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64" creationId="{32B08B47-314E-8A89-128E-EAA4E5289C67}"/>
          </ac:spMkLst>
        </pc:spChg>
        <pc:spChg chg="mod">
          <ac:chgData name="Sam Smith" userId="4f436b633839fde9" providerId="LiveId" clId="{4EE1E1C5-3BBA-4446-B4F3-6FBF5165055E}" dt="2024-05-21T12:11:27.704" v="2287" actId="1035"/>
          <ac:spMkLst>
            <pc:docMk/>
            <pc:sldMk cId="639001790" sldId="264"/>
            <ac:spMk id="65" creationId="{461DB3D9-04E5-7A58-6B03-CC0E70C368AE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66" creationId="{4449F7ED-E660-7B8F-8784-1F4083A0A293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67" creationId="{9ACB25C7-98D3-A70C-6CFE-18BC5810214A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68" creationId="{F3006055-4D78-4E5A-2FF3-9E70C378A29A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69" creationId="{410E793F-9696-61C9-4A69-543E4B1FAF7E}"/>
          </ac:spMkLst>
        </pc:spChg>
        <pc:spChg chg="mod">
          <ac:chgData name="Sam Smith" userId="4f436b633839fde9" providerId="LiveId" clId="{4EE1E1C5-3BBA-4446-B4F3-6FBF5165055E}" dt="2024-05-21T11:10:06.793" v="2265" actId="1036"/>
          <ac:spMkLst>
            <pc:docMk/>
            <pc:sldMk cId="639001790" sldId="264"/>
            <ac:spMk id="70" creationId="{58A6D99C-6DA6-B4FD-061C-AE63FE491206}"/>
          </ac:spMkLst>
        </pc:spChg>
        <pc:spChg chg="mod">
          <ac:chgData name="Sam Smith" userId="4f436b633839fde9" providerId="LiveId" clId="{4EE1E1C5-3BBA-4446-B4F3-6FBF5165055E}" dt="2024-05-21T12:11:30.562" v="2289" actId="1035"/>
          <ac:spMkLst>
            <pc:docMk/>
            <pc:sldMk cId="639001790" sldId="264"/>
            <ac:spMk id="71" creationId="{C84EF745-3FF7-9860-66D4-824D0FC14940}"/>
          </ac:spMkLst>
        </pc:spChg>
        <pc:spChg chg="add del mod">
          <ac:chgData name="Sam Smith" userId="4f436b633839fde9" providerId="LiveId" clId="{4EE1E1C5-3BBA-4446-B4F3-6FBF5165055E}" dt="2024-05-12T12:36:12.683" v="665" actId="478"/>
          <ac:spMkLst>
            <pc:docMk/>
            <pc:sldMk cId="639001790" sldId="264"/>
            <ac:spMk id="72" creationId="{F8CEDDD0-6E96-029C-E2C8-EB0DBB03AEAE}"/>
          </ac:spMkLst>
        </pc:spChg>
        <pc:spChg chg="add del mod">
          <ac:chgData name="Sam Smith" userId="4f436b633839fde9" providerId="LiveId" clId="{4EE1E1C5-3BBA-4446-B4F3-6FBF5165055E}" dt="2024-05-12T12:32:17.212" v="653" actId="478"/>
          <ac:spMkLst>
            <pc:docMk/>
            <pc:sldMk cId="639001790" sldId="264"/>
            <ac:spMk id="73" creationId="{C2DADB27-4481-C5A0-0AAF-43C3BD789A68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74" creationId="{E7F05977-1649-0FAB-C6BB-D8F551230022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75" creationId="{2DDE0CDB-C3BB-FD84-9772-3BC7BFB00EDC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76" creationId="{D71C39C8-8D52-B2C5-ED92-F4443EE078F5}"/>
          </ac:spMkLst>
        </pc:spChg>
        <pc:spChg chg="del">
          <ac:chgData name="Sam Smith" userId="4f436b633839fde9" providerId="LiveId" clId="{4EE1E1C5-3BBA-4446-B4F3-6FBF5165055E}" dt="2024-05-12T10:55:11.969" v="7" actId="478"/>
          <ac:spMkLst>
            <pc:docMk/>
            <pc:sldMk cId="639001790" sldId="264"/>
            <ac:spMk id="77" creationId="{7F1F6812-6524-B53C-ED8E-8D43BB7FFF8E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78" creationId="{78484D35-D0B5-AEB5-2E12-EEE0B72FB68E}"/>
          </ac:spMkLst>
        </pc:spChg>
        <pc:spChg chg="mod">
          <ac:chgData name="Sam Smith" userId="4f436b633839fde9" providerId="LiveId" clId="{4EE1E1C5-3BBA-4446-B4F3-6FBF5165055E}" dt="2024-05-21T10:52:45.260" v="2239" actId="404"/>
          <ac:spMkLst>
            <pc:docMk/>
            <pc:sldMk cId="639001790" sldId="264"/>
            <ac:spMk id="79" creationId="{0BCDB16A-7500-1E33-40C5-31DC1582282F}"/>
          </ac:spMkLst>
        </pc:spChg>
        <pc:spChg chg="add del mod">
          <ac:chgData name="Sam Smith" userId="4f436b633839fde9" providerId="LiveId" clId="{4EE1E1C5-3BBA-4446-B4F3-6FBF5165055E}" dt="2024-05-12T12:33:04.676" v="654" actId="478"/>
          <ac:spMkLst>
            <pc:docMk/>
            <pc:sldMk cId="639001790" sldId="264"/>
            <ac:spMk id="81" creationId="{BFCB8B12-6A0D-2465-2166-54B96C1F1AB3}"/>
          </ac:spMkLst>
        </pc:spChg>
        <pc:spChg chg="add del mod">
          <ac:chgData name="Sam Smith" userId="4f436b633839fde9" providerId="LiveId" clId="{4EE1E1C5-3BBA-4446-B4F3-6FBF5165055E}" dt="2024-05-12T12:41:59.948" v="679" actId="478"/>
          <ac:spMkLst>
            <pc:docMk/>
            <pc:sldMk cId="639001790" sldId="264"/>
            <ac:spMk id="82" creationId="{EA7CA6D6-4818-FD9E-A647-64B2C2C775E1}"/>
          </ac:spMkLst>
        </pc:spChg>
        <pc:spChg chg="add mod">
          <ac:chgData name="Sam Smith" userId="4f436b633839fde9" providerId="LiveId" clId="{4EE1E1C5-3BBA-4446-B4F3-6FBF5165055E}" dt="2024-05-21T12:11:07.327" v="2277" actId="1035"/>
          <ac:spMkLst>
            <pc:docMk/>
            <pc:sldMk cId="639001790" sldId="264"/>
            <ac:spMk id="83" creationId="{585D97D1-069E-D962-FD27-1E1DE84060F2}"/>
          </ac:spMkLst>
        </pc:spChg>
        <pc:spChg chg="add mod">
          <ac:chgData name="Sam Smith" userId="4f436b633839fde9" providerId="LiveId" clId="{4EE1E1C5-3BBA-4446-B4F3-6FBF5165055E}" dt="2024-05-12T17:09:31.636" v="1258"/>
          <ac:spMkLst>
            <pc:docMk/>
            <pc:sldMk cId="639001790" sldId="264"/>
            <ac:spMk id="84" creationId="{D9843343-E7F2-8CB6-15E5-884246EBD82F}"/>
          </ac:spMkLst>
        </pc:spChg>
        <pc:spChg chg="add mod">
          <ac:chgData name="Sam Smith" userId="4f436b633839fde9" providerId="LiveId" clId="{4EE1E1C5-3BBA-4446-B4F3-6FBF5165055E}" dt="2024-05-12T17:09:31.636" v="1258"/>
          <ac:spMkLst>
            <pc:docMk/>
            <pc:sldMk cId="639001790" sldId="264"/>
            <ac:spMk id="85" creationId="{CC42343F-2C51-758F-9F66-5DD47E040F8D}"/>
          </ac:spMkLst>
        </pc:spChg>
        <pc:spChg chg="add mod">
          <ac:chgData name="Sam Smith" userId="4f436b633839fde9" providerId="LiveId" clId="{4EE1E1C5-3BBA-4446-B4F3-6FBF5165055E}" dt="2024-05-12T17:09:31.636" v="1258"/>
          <ac:spMkLst>
            <pc:docMk/>
            <pc:sldMk cId="639001790" sldId="264"/>
            <ac:spMk id="86" creationId="{0EC4F51E-A7BF-B64F-3131-DA365C4691C2}"/>
          </ac:spMkLst>
        </pc:spChg>
        <pc:spChg chg="add mod">
          <ac:chgData name="Sam Smith" userId="4f436b633839fde9" providerId="LiveId" clId="{4EE1E1C5-3BBA-4446-B4F3-6FBF5165055E}" dt="2024-05-12T17:09:31.636" v="1258"/>
          <ac:spMkLst>
            <pc:docMk/>
            <pc:sldMk cId="639001790" sldId="264"/>
            <ac:spMk id="87" creationId="{38527128-E98E-96E2-737A-B2F6204C2263}"/>
          </ac:spMkLst>
        </pc:spChg>
        <pc:spChg chg="add mod">
          <ac:chgData name="Sam Smith" userId="4f436b633839fde9" providerId="LiveId" clId="{4EE1E1C5-3BBA-4446-B4F3-6FBF5165055E}" dt="2024-05-12T17:09:42.656" v="1259" actId="122"/>
          <ac:spMkLst>
            <pc:docMk/>
            <pc:sldMk cId="639001790" sldId="264"/>
            <ac:spMk id="88" creationId="{EC07201D-AE98-5624-48C0-6D63056DE828}"/>
          </ac:spMkLst>
        </pc:spChg>
        <pc:cxnChg chg="mod">
          <ac:chgData name="Sam Smith" userId="4f436b633839fde9" providerId="LiveId" clId="{4EE1E1C5-3BBA-4446-B4F3-6FBF5165055E}" dt="2024-05-12T10:59:40.395" v="45" actId="1076"/>
          <ac:cxnSpMkLst>
            <pc:docMk/>
            <pc:sldMk cId="639001790" sldId="264"/>
            <ac:cxnSpMk id="9" creationId="{D679F556-33C4-E038-AAB3-E1942EE29CB4}"/>
          </ac:cxnSpMkLst>
        </pc:cxnChg>
        <pc:cxnChg chg="mod">
          <ac:chgData name="Sam Smith" userId="4f436b633839fde9" providerId="LiveId" clId="{4EE1E1C5-3BBA-4446-B4F3-6FBF5165055E}" dt="2024-05-12T10:59:40.395" v="45" actId="1076"/>
          <ac:cxnSpMkLst>
            <pc:docMk/>
            <pc:sldMk cId="639001790" sldId="264"/>
            <ac:cxnSpMk id="10" creationId="{87EF935F-63ED-75E4-408D-74F12622E424}"/>
          </ac:cxnSpMkLst>
        </pc:cxnChg>
        <pc:cxnChg chg="del mod">
          <ac:chgData name="Sam Smith" userId="4f436b633839fde9" providerId="LiveId" clId="{4EE1E1C5-3BBA-4446-B4F3-6FBF5165055E}" dt="2024-05-12T10:59:32.014" v="44" actId="478"/>
          <ac:cxnSpMkLst>
            <pc:docMk/>
            <pc:sldMk cId="639001790" sldId="264"/>
            <ac:cxnSpMk id="20" creationId="{4CA24DC6-62E3-2024-F6BE-15F1081B8315}"/>
          </ac:cxnSpMkLst>
        </pc:cxnChg>
        <pc:cxnChg chg="del mod">
          <ac:chgData name="Sam Smith" userId="4f436b633839fde9" providerId="LiveId" clId="{4EE1E1C5-3BBA-4446-B4F3-6FBF5165055E}" dt="2024-05-12T10:59:32.014" v="44" actId="478"/>
          <ac:cxnSpMkLst>
            <pc:docMk/>
            <pc:sldMk cId="639001790" sldId="264"/>
            <ac:cxnSpMk id="22" creationId="{7812A8C3-2A6F-BFBB-9A3F-E85A363BB77F}"/>
          </ac:cxnSpMkLst>
        </pc:cxnChg>
        <pc:cxnChg chg="del mod">
          <ac:chgData name="Sam Smith" userId="4f436b633839fde9" providerId="LiveId" clId="{4EE1E1C5-3BBA-4446-B4F3-6FBF5165055E}" dt="2024-05-12T10:59:32.014" v="44" actId="478"/>
          <ac:cxnSpMkLst>
            <pc:docMk/>
            <pc:sldMk cId="639001790" sldId="264"/>
            <ac:cxnSpMk id="24" creationId="{12ABA3D1-2544-B509-C186-9CAD7B61BC1C}"/>
          </ac:cxnSpMkLst>
        </pc:cxnChg>
        <pc:cxnChg chg="del mod">
          <ac:chgData name="Sam Smith" userId="4f436b633839fde9" providerId="LiveId" clId="{4EE1E1C5-3BBA-4446-B4F3-6FBF5165055E}" dt="2024-05-12T17:01:35.188" v="1183" actId="478"/>
          <ac:cxnSpMkLst>
            <pc:docMk/>
            <pc:sldMk cId="639001790" sldId="264"/>
            <ac:cxnSpMk id="29" creationId="{1CAFC08B-2DFF-0080-3EE8-26AAF72B2C12}"/>
          </ac:cxnSpMkLst>
        </pc:cxnChg>
        <pc:cxnChg chg="mod">
          <ac:chgData name="Sam Smith" userId="4f436b633839fde9" providerId="LiveId" clId="{4EE1E1C5-3BBA-4446-B4F3-6FBF5165055E}" dt="2024-05-12T10:59:40.395" v="45" actId="1076"/>
          <ac:cxnSpMkLst>
            <pc:docMk/>
            <pc:sldMk cId="639001790" sldId="264"/>
            <ac:cxnSpMk id="80" creationId="{92AF86E2-8F41-91F5-8869-2E884D1CB008}"/>
          </ac:cxnSpMkLst>
        </pc:cxnChg>
      </pc:sldChg>
      <pc:sldChg chg="add del">
        <pc:chgData name="Sam Smith" userId="4f436b633839fde9" providerId="LiveId" clId="{4EE1E1C5-3BBA-4446-B4F3-6FBF5165055E}" dt="2024-05-12T17:00:22.301" v="1029" actId="47"/>
        <pc:sldMkLst>
          <pc:docMk/>
          <pc:sldMk cId="3481225217" sldId="265"/>
        </pc:sldMkLst>
      </pc:sldChg>
      <pc:sldChg chg="addSp delSp modSp add mod">
        <pc:chgData name="Sam Smith" userId="4f436b633839fde9" providerId="LiveId" clId="{4EE1E1C5-3BBA-4446-B4F3-6FBF5165055E}" dt="2024-05-21T12:11:16.394" v="2282" actId="1035"/>
        <pc:sldMkLst>
          <pc:docMk/>
          <pc:sldMk cId="2704722121" sldId="266"/>
        </pc:sldMkLst>
        <pc:spChg chg="add del mod">
          <ac:chgData name="Sam Smith" userId="4f436b633839fde9" providerId="LiveId" clId="{4EE1E1C5-3BBA-4446-B4F3-6FBF5165055E}" dt="2024-05-21T11:09:20.859" v="2260" actId="478"/>
          <ac:spMkLst>
            <pc:docMk/>
            <pc:sldMk cId="2704722121" sldId="266"/>
            <ac:spMk id="3" creationId="{F2087D78-4C41-0458-4195-D12E49C19C91}"/>
          </ac:spMkLst>
        </pc:spChg>
        <pc:spChg chg="mod">
          <ac:chgData name="Sam Smith" userId="4f436b633839fde9" providerId="LiveId" clId="{4EE1E1C5-3BBA-4446-B4F3-6FBF5165055E}" dt="2024-05-21T10:40:37.262" v="2009" actId="554"/>
          <ac:spMkLst>
            <pc:docMk/>
            <pc:sldMk cId="2704722121" sldId="266"/>
            <ac:spMk id="4" creationId="{155B110B-CC9F-B5F8-0743-6E5AE90D1144}"/>
          </ac:spMkLst>
        </pc:spChg>
        <pc:spChg chg="mod">
          <ac:chgData name="Sam Smith" userId="4f436b633839fde9" providerId="LiveId" clId="{4EE1E1C5-3BBA-4446-B4F3-6FBF5165055E}" dt="2024-05-12T15:13:55.780" v="725" actId="20577"/>
          <ac:spMkLst>
            <pc:docMk/>
            <pc:sldMk cId="2704722121" sldId="266"/>
            <ac:spMk id="5" creationId="{769E55E8-EE8B-7A9A-E385-32CE9F3D73F4}"/>
          </ac:spMkLst>
        </pc:spChg>
        <pc:spChg chg="add mod">
          <ac:chgData name="Sam Smith" userId="4f436b633839fde9" providerId="LiveId" clId="{4EE1E1C5-3BBA-4446-B4F3-6FBF5165055E}" dt="2024-05-21T11:09:22.168" v="2262"/>
          <ac:spMkLst>
            <pc:docMk/>
            <pc:sldMk cId="2704722121" sldId="266"/>
            <ac:spMk id="7" creationId="{E8F58FF2-CFF5-0259-14FD-33D2759FB5EE}"/>
          </ac:spMkLst>
        </pc:spChg>
        <pc:spChg chg="del mod">
          <ac:chgData name="Sam Smith" userId="4f436b633839fde9" providerId="LiveId" clId="{4EE1E1C5-3BBA-4446-B4F3-6FBF5165055E}" dt="2024-05-12T15:15:04.545" v="757" actId="478"/>
          <ac:spMkLst>
            <pc:docMk/>
            <pc:sldMk cId="2704722121" sldId="266"/>
            <ac:spMk id="7" creationId="{FBDEEFFF-6AD3-80BC-AB40-DD874706DB1D}"/>
          </ac:spMkLst>
        </pc:spChg>
        <pc:spChg chg="add mod">
          <ac:chgData name="Sam Smith" userId="4f436b633839fde9" providerId="LiveId" clId="{4EE1E1C5-3BBA-4446-B4F3-6FBF5165055E}" dt="2024-05-12T17:09:29.838" v="1257"/>
          <ac:spMkLst>
            <pc:docMk/>
            <pc:sldMk cId="2704722121" sldId="266"/>
            <ac:spMk id="11" creationId="{11690176-71D7-D4B1-C1E4-E5EBD281E236}"/>
          </ac:spMkLst>
        </pc:spChg>
        <pc:spChg chg="add mod">
          <ac:chgData name="Sam Smith" userId="4f436b633839fde9" providerId="LiveId" clId="{4EE1E1C5-3BBA-4446-B4F3-6FBF5165055E}" dt="2024-05-12T17:09:29.838" v="1257"/>
          <ac:spMkLst>
            <pc:docMk/>
            <pc:sldMk cId="2704722121" sldId="266"/>
            <ac:spMk id="12" creationId="{4BA5E84F-4754-F48A-CE85-DA28431F9471}"/>
          </ac:spMkLst>
        </pc:spChg>
        <pc:spChg chg="mod">
          <ac:chgData name="Sam Smith" userId="4f436b633839fde9" providerId="LiveId" clId="{4EE1E1C5-3BBA-4446-B4F3-6FBF5165055E}" dt="2024-05-12T15:17:51.789" v="807" actId="20577"/>
          <ac:spMkLst>
            <pc:docMk/>
            <pc:sldMk cId="2704722121" sldId="266"/>
            <ac:spMk id="13" creationId="{DDD1743C-5EB0-94EE-8348-798AEC7B21E2}"/>
          </ac:spMkLst>
        </pc:spChg>
        <pc:spChg chg="mod">
          <ac:chgData name="Sam Smith" userId="4f436b633839fde9" providerId="LiveId" clId="{4EE1E1C5-3BBA-4446-B4F3-6FBF5165055E}" dt="2024-05-12T15:17:45.656" v="805" actId="20577"/>
          <ac:spMkLst>
            <pc:docMk/>
            <pc:sldMk cId="2704722121" sldId="266"/>
            <ac:spMk id="14" creationId="{E4C2C745-65B8-27AC-DD66-6B96CD44FAA7}"/>
          </ac:spMkLst>
        </pc:spChg>
        <pc:spChg chg="mod">
          <ac:chgData name="Sam Smith" userId="4f436b633839fde9" providerId="LiveId" clId="{4EE1E1C5-3BBA-4446-B4F3-6FBF5165055E}" dt="2024-05-12T15:15:11.019" v="762" actId="20577"/>
          <ac:spMkLst>
            <pc:docMk/>
            <pc:sldMk cId="2704722121" sldId="266"/>
            <ac:spMk id="15" creationId="{B979D543-77C1-E222-B0F3-BBDD5E700A56}"/>
          </ac:spMkLst>
        </pc:spChg>
        <pc:spChg chg="add mod">
          <ac:chgData name="Sam Smith" userId="4f436b633839fde9" providerId="LiveId" clId="{4EE1E1C5-3BBA-4446-B4F3-6FBF5165055E}" dt="2024-05-12T17:09:29.838" v="1257"/>
          <ac:spMkLst>
            <pc:docMk/>
            <pc:sldMk cId="2704722121" sldId="266"/>
            <ac:spMk id="16" creationId="{05A72FED-536B-4CE0-B971-9144DB3C1FA4}"/>
          </ac:spMkLst>
        </pc:spChg>
        <pc:spChg chg="add mod">
          <ac:chgData name="Sam Smith" userId="4f436b633839fde9" providerId="LiveId" clId="{4EE1E1C5-3BBA-4446-B4F3-6FBF5165055E}" dt="2024-05-12T17:09:29.838" v="1257"/>
          <ac:spMkLst>
            <pc:docMk/>
            <pc:sldMk cId="2704722121" sldId="266"/>
            <ac:spMk id="17" creationId="{9611700D-FB54-B046-648D-1D0A5121935F}"/>
          </ac:spMkLst>
        </pc:spChg>
        <pc:spChg chg="add mod">
          <ac:chgData name="Sam Smith" userId="4f436b633839fde9" providerId="LiveId" clId="{4EE1E1C5-3BBA-4446-B4F3-6FBF5165055E}" dt="2024-05-12T17:09:46.610" v="1260" actId="122"/>
          <ac:spMkLst>
            <pc:docMk/>
            <pc:sldMk cId="2704722121" sldId="266"/>
            <ac:spMk id="18" creationId="{399010A9-201F-A0F8-6F0E-2A0C419A2C03}"/>
          </ac:spMkLst>
        </pc:spChg>
        <pc:spChg chg="add mod">
          <ac:chgData name="Sam Smith" userId="4f436b633839fde9" providerId="LiveId" clId="{4EE1E1C5-3BBA-4446-B4F3-6FBF5165055E}" dt="2024-05-21T12:11:10.611" v="2280" actId="1035"/>
          <ac:spMkLst>
            <pc:docMk/>
            <pc:sldMk cId="2704722121" sldId="266"/>
            <ac:spMk id="19" creationId="{F548F0D1-BC28-2821-772D-55D6CCA21368}"/>
          </ac:spMkLst>
        </pc:spChg>
        <pc:spChg chg="mod">
          <ac:chgData name="Sam Smith" userId="4f436b633839fde9" providerId="LiveId" clId="{4EE1E1C5-3BBA-4446-B4F3-6FBF5165055E}" dt="2024-05-12T15:13:40.368" v="706" actId="20577"/>
          <ac:spMkLst>
            <pc:docMk/>
            <pc:sldMk cId="2704722121" sldId="266"/>
            <ac:spMk id="25" creationId="{13F19EBD-8452-70F4-B332-FB68CD5C8030}"/>
          </ac:spMkLst>
        </pc:spChg>
        <pc:spChg chg="mod">
          <ac:chgData name="Sam Smith" userId="4f436b633839fde9" providerId="LiveId" clId="{4EE1E1C5-3BBA-4446-B4F3-6FBF5165055E}" dt="2024-05-12T15:19:56.124" v="836" actId="20577"/>
          <ac:spMkLst>
            <pc:docMk/>
            <pc:sldMk cId="2704722121" sldId="266"/>
            <ac:spMk id="27" creationId="{F5E79C9A-C761-F4FD-79B4-61628DC98E89}"/>
          </ac:spMkLst>
        </pc:spChg>
        <pc:spChg chg="del">
          <ac:chgData name="Sam Smith" userId="4f436b633839fde9" providerId="LiveId" clId="{4EE1E1C5-3BBA-4446-B4F3-6FBF5165055E}" dt="2024-05-12T15:20:02.221" v="837" actId="478"/>
          <ac:spMkLst>
            <pc:docMk/>
            <pc:sldMk cId="2704722121" sldId="266"/>
            <ac:spMk id="28" creationId="{2260D0C6-C491-87C9-BAE1-2FF4545872A9}"/>
          </ac:spMkLst>
        </pc:spChg>
        <pc:spChg chg="mod">
          <ac:chgData name="Sam Smith" userId="4f436b633839fde9" providerId="LiveId" clId="{4EE1E1C5-3BBA-4446-B4F3-6FBF5165055E}" dt="2024-05-21T10:46:58.403" v="2216" actId="1035"/>
          <ac:spMkLst>
            <pc:docMk/>
            <pc:sldMk cId="2704722121" sldId="266"/>
            <ac:spMk id="33" creationId="{158A8938-CF5C-0EB4-DC37-921B4478F7AC}"/>
          </ac:spMkLst>
        </pc:spChg>
        <pc:spChg chg="del">
          <ac:chgData name="Sam Smith" userId="4f436b633839fde9" providerId="LiveId" clId="{4EE1E1C5-3BBA-4446-B4F3-6FBF5165055E}" dt="2024-05-12T15:22:39.608" v="867" actId="478"/>
          <ac:spMkLst>
            <pc:docMk/>
            <pc:sldMk cId="2704722121" sldId="266"/>
            <ac:spMk id="36" creationId="{2390909B-E98E-3369-8526-85BF5773F782}"/>
          </ac:spMkLst>
        </pc:spChg>
        <pc:spChg chg="mod">
          <ac:chgData name="Sam Smith" userId="4f436b633839fde9" providerId="LiveId" clId="{4EE1E1C5-3BBA-4446-B4F3-6FBF5165055E}" dt="2024-05-21T10:46:31.513" v="2139" actId="14100"/>
          <ac:spMkLst>
            <pc:docMk/>
            <pc:sldMk cId="2704722121" sldId="266"/>
            <ac:spMk id="37" creationId="{D7554244-A5DE-D25C-9A9F-4BB186FEA2E2}"/>
          </ac:spMkLst>
        </pc:spChg>
        <pc:spChg chg="del">
          <ac:chgData name="Sam Smith" userId="4f436b633839fde9" providerId="LiveId" clId="{4EE1E1C5-3BBA-4446-B4F3-6FBF5165055E}" dt="2024-05-12T15:16:04.162" v="797" actId="478"/>
          <ac:spMkLst>
            <pc:docMk/>
            <pc:sldMk cId="2704722121" sldId="266"/>
            <ac:spMk id="38" creationId="{CBFA427B-98BB-40A7-2F81-41077E8DCFA3}"/>
          </ac:spMkLst>
        </pc:spChg>
        <pc:spChg chg="del">
          <ac:chgData name="Sam Smith" userId="4f436b633839fde9" providerId="LiveId" clId="{4EE1E1C5-3BBA-4446-B4F3-6FBF5165055E}" dt="2024-05-12T15:15:04.545" v="757" actId="478"/>
          <ac:spMkLst>
            <pc:docMk/>
            <pc:sldMk cId="2704722121" sldId="266"/>
            <ac:spMk id="43" creationId="{2BBDF80B-6B30-FF68-2383-725F6D3400E7}"/>
          </ac:spMkLst>
        </pc:spChg>
        <pc:spChg chg="del">
          <ac:chgData name="Sam Smith" userId="4f436b633839fde9" providerId="LiveId" clId="{4EE1E1C5-3BBA-4446-B4F3-6FBF5165055E}" dt="2024-05-12T15:21:04.691" v="866" actId="478"/>
          <ac:spMkLst>
            <pc:docMk/>
            <pc:sldMk cId="2704722121" sldId="266"/>
            <ac:spMk id="44" creationId="{E104E675-FF6E-FEF5-EE41-71F5CA23F7B9}"/>
          </ac:spMkLst>
        </pc:spChg>
        <pc:spChg chg="mod">
          <ac:chgData name="Sam Smith" userId="4f436b633839fde9" providerId="LiveId" clId="{4EE1E1C5-3BBA-4446-B4F3-6FBF5165055E}" dt="2024-05-21T10:40:37.262" v="2009" actId="554"/>
          <ac:spMkLst>
            <pc:docMk/>
            <pc:sldMk cId="2704722121" sldId="266"/>
            <ac:spMk id="46" creationId="{8F2A2F1B-D685-2366-30D5-9CF9564704C6}"/>
          </ac:spMkLst>
        </pc:spChg>
        <pc:spChg chg="mod">
          <ac:chgData name="Sam Smith" userId="4f436b633839fde9" providerId="LiveId" clId="{4EE1E1C5-3BBA-4446-B4F3-6FBF5165055E}" dt="2024-05-16T02:57:08.030" v="1568" actId="20577"/>
          <ac:spMkLst>
            <pc:docMk/>
            <pc:sldMk cId="2704722121" sldId="266"/>
            <ac:spMk id="47" creationId="{98729246-7285-B9EC-FADC-F35C71CE8EBF}"/>
          </ac:spMkLst>
        </pc:spChg>
        <pc:spChg chg="mod">
          <ac:chgData name="Sam Smith" userId="4f436b633839fde9" providerId="LiveId" clId="{4EE1E1C5-3BBA-4446-B4F3-6FBF5165055E}" dt="2024-05-21T10:46:54.721" v="2200" actId="1035"/>
          <ac:spMkLst>
            <pc:docMk/>
            <pc:sldMk cId="2704722121" sldId="266"/>
            <ac:spMk id="48" creationId="{42D1CD3D-8F61-D1FD-BA48-D74CD70C7808}"/>
          </ac:spMkLst>
        </pc:spChg>
        <pc:spChg chg="del">
          <ac:chgData name="Sam Smith" userId="4f436b633839fde9" providerId="LiveId" clId="{4EE1E1C5-3BBA-4446-B4F3-6FBF5165055E}" dt="2024-05-12T15:19:43.245" v="822" actId="478"/>
          <ac:spMkLst>
            <pc:docMk/>
            <pc:sldMk cId="2704722121" sldId="266"/>
            <ac:spMk id="50" creationId="{1DFE76A3-65AA-2D35-0E67-8C2B6BDE6D4A}"/>
          </ac:spMkLst>
        </pc:spChg>
        <pc:spChg chg="mod">
          <ac:chgData name="Sam Smith" userId="4f436b633839fde9" providerId="LiveId" clId="{4EE1E1C5-3BBA-4446-B4F3-6FBF5165055E}" dt="2024-05-21T10:46:31.513" v="2139" actId="14100"/>
          <ac:spMkLst>
            <pc:docMk/>
            <pc:sldMk cId="2704722121" sldId="266"/>
            <ac:spMk id="51" creationId="{20FD6FB7-DBD8-6761-F78E-50F789C44B78}"/>
          </ac:spMkLst>
        </pc:spChg>
        <pc:spChg chg="del mod">
          <ac:chgData name="Sam Smith" userId="4f436b633839fde9" providerId="LiveId" clId="{4EE1E1C5-3BBA-4446-B4F3-6FBF5165055E}" dt="2024-05-21T11:09:21.447" v="2261" actId="478"/>
          <ac:spMkLst>
            <pc:docMk/>
            <pc:sldMk cId="2704722121" sldId="266"/>
            <ac:spMk id="52" creationId="{35FBCAD2-4304-A5CA-B6D1-709D3527E003}"/>
          </ac:spMkLst>
        </pc:spChg>
        <pc:spChg chg="mod">
          <ac:chgData name="Sam Smith" userId="4f436b633839fde9" providerId="LiveId" clId="{4EE1E1C5-3BBA-4446-B4F3-6FBF5165055E}" dt="2024-05-21T10:46:35.493" v="2143" actId="1035"/>
          <ac:spMkLst>
            <pc:docMk/>
            <pc:sldMk cId="2704722121" sldId="266"/>
            <ac:spMk id="53" creationId="{DB18E3DE-B67C-2CFE-3A75-A6F86D72E3B0}"/>
          </ac:spMkLst>
        </pc:spChg>
        <pc:spChg chg="mod">
          <ac:chgData name="Sam Smith" userId="4f436b633839fde9" providerId="LiveId" clId="{4EE1E1C5-3BBA-4446-B4F3-6FBF5165055E}" dt="2024-05-12T15:16:21.865" v="798" actId="6549"/>
          <ac:spMkLst>
            <pc:docMk/>
            <pc:sldMk cId="2704722121" sldId="266"/>
            <ac:spMk id="54" creationId="{53C11D90-432C-F73B-6085-853C2AF172E7}"/>
          </ac:spMkLst>
        </pc:spChg>
        <pc:spChg chg="mod">
          <ac:chgData name="Sam Smith" userId="4f436b633839fde9" providerId="LiveId" clId="{4EE1E1C5-3BBA-4446-B4F3-6FBF5165055E}" dt="2024-05-21T10:46:37.620" v="2151" actId="1035"/>
          <ac:spMkLst>
            <pc:docMk/>
            <pc:sldMk cId="2704722121" sldId="266"/>
            <ac:spMk id="55" creationId="{8C87D036-61C0-220E-7361-C98DD3FB52E8}"/>
          </ac:spMkLst>
        </pc:spChg>
        <pc:spChg chg="mod">
          <ac:chgData name="Sam Smith" userId="4f436b633839fde9" providerId="LiveId" clId="{4EE1E1C5-3BBA-4446-B4F3-6FBF5165055E}" dt="2024-05-21T10:46:39.069" v="2154" actId="1035"/>
          <ac:spMkLst>
            <pc:docMk/>
            <pc:sldMk cId="2704722121" sldId="266"/>
            <ac:spMk id="56" creationId="{0C7AF07D-7A19-DA9E-5C9D-2A600D6303D9}"/>
          </ac:spMkLst>
        </pc:spChg>
        <pc:spChg chg="mod">
          <ac:chgData name="Sam Smith" userId="4f436b633839fde9" providerId="LiveId" clId="{4EE1E1C5-3BBA-4446-B4F3-6FBF5165055E}" dt="2024-05-21T10:46:31.513" v="2139" actId="14100"/>
          <ac:spMkLst>
            <pc:docMk/>
            <pc:sldMk cId="2704722121" sldId="266"/>
            <ac:spMk id="57" creationId="{77A8BF40-D1C2-FEBA-EC57-BE26B7DA69AC}"/>
          </ac:spMkLst>
        </pc:spChg>
        <pc:spChg chg="mod">
          <ac:chgData name="Sam Smith" userId="4f436b633839fde9" providerId="LiveId" clId="{4EE1E1C5-3BBA-4446-B4F3-6FBF5165055E}" dt="2024-05-21T10:46:49.578" v="2188" actId="1035"/>
          <ac:spMkLst>
            <pc:docMk/>
            <pc:sldMk cId="2704722121" sldId="266"/>
            <ac:spMk id="58" creationId="{48B8B136-DCD7-9741-D967-3B189D645C00}"/>
          </ac:spMkLst>
        </pc:spChg>
        <pc:spChg chg="mod">
          <ac:chgData name="Sam Smith" userId="4f436b633839fde9" providerId="LiveId" clId="{4EE1E1C5-3BBA-4446-B4F3-6FBF5165055E}" dt="2024-05-21T10:46:43.611" v="2161" actId="1035"/>
          <ac:spMkLst>
            <pc:docMk/>
            <pc:sldMk cId="2704722121" sldId="266"/>
            <ac:spMk id="59" creationId="{9B3DEF7A-C366-4911-28FA-C6C8A4B21B1A}"/>
          </ac:spMkLst>
        </pc:spChg>
        <pc:spChg chg="mod">
          <ac:chgData name="Sam Smith" userId="4f436b633839fde9" providerId="LiveId" clId="{4EE1E1C5-3BBA-4446-B4F3-6FBF5165055E}" dt="2024-05-21T10:46:31.513" v="2139" actId="14100"/>
          <ac:spMkLst>
            <pc:docMk/>
            <pc:sldMk cId="2704722121" sldId="266"/>
            <ac:spMk id="60" creationId="{638D7862-0C01-DCA3-44BE-5EBA1847A383}"/>
          </ac:spMkLst>
        </pc:spChg>
        <pc:spChg chg="mod">
          <ac:chgData name="Sam Smith" userId="4f436b633839fde9" providerId="LiveId" clId="{4EE1E1C5-3BBA-4446-B4F3-6FBF5165055E}" dt="2024-05-21T11:09:44.786" v="2263" actId="14100"/>
          <ac:spMkLst>
            <pc:docMk/>
            <pc:sldMk cId="2704722121" sldId="266"/>
            <ac:spMk id="61" creationId="{1CA430ED-1F88-1952-12A1-B300E758F96F}"/>
          </ac:spMkLst>
        </pc:spChg>
        <pc:spChg chg="mod">
          <ac:chgData name="Sam Smith" userId="4f436b633839fde9" providerId="LiveId" clId="{4EE1E1C5-3BBA-4446-B4F3-6FBF5165055E}" dt="2024-05-21T12:11:16.394" v="2282" actId="1035"/>
          <ac:spMkLst>
            <pc:docMk/>
            <pc:sldMk cId="2704722121" sldId="266"/>
            <ac:spMk id="62" creationId="{EE78F62F-0C4B-F153-82BC-92C00121FC24}"/>
          </ac:spMkLst>
        </pc:spChg>
        <pc:spChg chg="mod">
          <ac:chgData name="Sam Smith" userId="4f436b633839fde9" providerId="LiveId" clId="{4EE1E1C5-3BBA-4446-B4F3-6FBF5165055E}" dt="2024-05-12T19:39:27.160" v="1301" actId="1036"/>
          <ac:spMkLst>
            <pc:docMk/>
            <pc:sldMk cId="2704722121" sldId="266"/>
            <ac:spMk id="63" creationId="{E6FC2266-B4C8-E4C3-32F5-B95A9883F086}"/>
          </ac:spMkLst>
        </pc:spChg>
        <pc:spChg chg="del">
          <ac:chgData name="Sam Smith" userId="4f436b633839fde9" providerId="LiveId" clId="{4EE1E1C5-3BBA-4446-B4F3-6FBF5165055E}" dt="2024-05-12T15:22:41.207" v="868" actId="478"/>
          <ac:spMkLst>
            <pc:docMk/>
            <pc:sldMk cId="2704722121" sldId="266"/>
            <ac:spMk id="64" creationId="{32B08B47-314E-8A89-128E-EAA4E5289C67}"/>
          </ac:spMkLst>
        </pc:spChg>
        <pc:spChg chg="del">
          <ac:chgData name="Sam Smith" userId="4f436b633839fde9" providerId="LiveId" clId="{4EE1E1C5-3BBA-4446-B4F3-6FBF5165055E}" dt="2024-05-12T15:17:05.052" v="799" actId="478"/>
          <ac:spMkLst>
            <pc:docMk/>
            <pc:sldMk cId="2704722121" sldId="266"/>
            <ac:spMk id="65" creationId="{461DB3D9-04E5-7A58-6B03-CC0E70C368AE}"/>
          </ac:spMkLst>
        </pc:spChg>
        <pc:spChg chg="del">
          <ac:chgData name="Sam Smith" userId="4f436b633839fde9" providerId="LiveId" clId="{4EE1E1C5-3BBA-4446-B4F3-6FBF5165055E}" dt="2024-05-12T15:15:04.545" v="757" actId="478"/>
          <ac:spMkLst>
            <pc:docMk/>
            <pc:sldMk cId="2704722121" sldId="266"/>
            <ac:spMk id="66" creationId="{4449F7ED-E660-7B8F-8784-1F4083A0A293}"/>
          </ac:spMkLst>
        </pc:spChg>
        <pc:spChg chg="del">
          <ac:chgData name="Sam Smith" userId="4f436b633839fde9" providerId="LiveId" clId="{4EE1E1C5-3BBA-4446-B4F3-6FBF5165055E}" dt="2024-05-12T15:17:05.943" v="800" actId="478"/>
          <ac:spMkLst>
            <pc:docMk/>
            <pc:sldMk cId="2704722121" sldId="266"/>
            <ac:spMk id="67" creationId="{9ACB25C7-98D3-A70C-6CFE-18BC5810214A}"/>
          </ac:spMkLst>
        </pc:spChg>
        <pc:spChg chg="del">
          <ac:chgData name="Sam Smith" userId="4f436b633839fde9" providerId="LiveId" clId="{4EE1E1C5-3BBA-4446-B4F3-6FBF5165055E}" dt="2024-05-12T15:14:38.341" v="751" actId="478"/>
          <ac:spMkLst>
            <pc:docMk/>
            <pc:sldMk cId="2704722121" sldId="266"/>
            <ac:spMk id="68" creationId="{F3006055-4D78-4E5A-2FF3-9E70C378A29A}"/>
          </ac:spMkLst>
        </pc:spChg>
        <pc:spChg chg="del">
          <ac:chgData name="Sam Smith" userId="4f436b633839fde9" providerId="LiveId" clId="{4EE1E1C5-3BBA-4446-B4F3-6FBF5165055E}" dt="2024-05-12T15:14:38.341" v="751" actId="478"/>
          <ac:spMkLst>
            <pc:docMk/>
            <pc:sldMk cId="2704722121" sldId="266"/>
            <ac:spMk id="69" creationId="{410E793F-9696-61C9-4A69-543E4B1FAF7E}"/>
          </ac:spMkLst>
        </pc:spChg>
        <pc:spChg chg="del">
          <ac:chgData name="Sam Smith" userId="4f436b633839fde9" providerId="LiveId" clId="{4EE1E1C5-3BBA-4446-B4F3-6FBF5165055E}" dt="2024-05-12T15:19:07.804" v="821" actId="478"/>
          <ac:spMkLst>
            <pc:docMk/>
            <pc:sldMk cId="2704722121" sldId="266"/>
            <ac:spMk id="70" creationId="{58A6D99C-6DA6-B4FD-061C-AE63FE491206}"/>
          </ac:spMkLst>
        </pc:spChg>
        <pc:spChg chg="del">
          <ac:chgData name="Sam Smith" userId="4f436b633839fde9" providerId="LiveId" clId="{4EE1E1C5-3BBA-4446-B4F3-6FBF5165055E}" dt="2024-05-12T15:14:38.341" v="751" actId="478"/>
          <ac:spMkLst>
            <pc:docMk/>
            <pc:sldMk cId="2704722121" sldId="266"/>
            <ac:spMk id="71" creationId="{C84EF745-3FF7-9860-66D4-824D0FC14940}"/>
          </ac:spMkLst>
        </pc:spChg>
        <pc:spChg chg="del">
          <ac:chgData name="Sam Smith" userId="4f436b633839fde9" providerId="LiveId" clId="{4EE1E1C5-3BBA-4446-B4F3-6FBF5165055E}" dt="2024-05-12T15:16:03.557" v="796" actId="478"/>
          <ac:spMkLst>
            <pc:docMk/>
            <pc:sldMk cId="2704722121" sldId="266"/>
            <ac:spMk id="74" creationId="{E7F05977-1649-0FAB-C6BB-D8F551230022}"/>
          </ac:spMkLst>
        </pc:spChg>
        <pc:spChg chg="mod">
          <ac:chgData name="Sam Smith" userId="4f436b633839fde9" providerId="LiveId" clId="{4EE1E1C5-3BBA-4446-B4F3-6FBF5165055E}" dt="2024-05-21T10:46:31.513" v="2139" actId="14100"/>
          <ac:spMkLst>
            <pc:docMk/>
            <pc:sldMk cId="2704722121" sldId="266"/>
            <ac:spMk id="75" creationId="{2DDE0CDB-C3BB-FD84-9772-3BC7BFB00EDC}"/>
          </ac:spMkLst>
        </pc:spChg>
        <pc:spChg chg="del">
          <ac:chgData name="Sam Smith" userId="4f436b633839fde9" providerId="LiveId" clId="{4EE1E1C5-3BBA-4446-B4F3-6FBF5165055E}" dt="2024-05-12T15:15:04.545" v="757" actId="478"/>
          <ac:spMkLst>
            <pc:docMk/>
            <pc:sldMk cId="2704722121" sldId="266"/>
            <ac:spMk id="76" creationId="{D71C39C8-8D52-B2C5-ED92-F4443EE078F5}"/>
          </ac:spMkLst>
        </pc:spChg>
        <pc:spChg chg="mod">
          <ac:chgData name="Sam Smith" userId="4f436b633839fde9" providerId="LiveId" clId="{4EE1E1C5-3BBA-4446-B4F3-6FBF5165055E}" dt="2024-05-21T10:46:31.513" v="2139" actId="14100"/>
          <ac:spMkLst>
            <pc:docMk/>
            <pc:sldMk cId="2704722121" sldId="266"/>
            <ac:spMk id="78" creationId="{78484D35-D0B5-AEB5-2E12-EEE0B72FB68E}"/>
          </ac:spMkLst>
        </pc:spChg>
        <pc:cxnChg chg="del mod">
          <ac:chgData name="Sam Smith" userId="4f436b633839fde9" providerId="LiveId" clId="{4EE1E1C5-3BBA-4446-B4F3-6FBF5165055E}" dt="2024-05-12T15:20:02.221" v="837" actId="478"/>
          <ac:cxnSpMkLst>
            <pc:docMk/>
            <pc:sldMk cId="2704722121" sldId="266"/>
            <ac:cxnSpMk id="29" creationId="{1CAFC08B-2DFF-0080-3EE8-26AAF72B2C12}"/>
          </ac:cxnSpMkLst>
        </pc:cxnChg>
        <pc:cxnChg chg="del mod">
          <ac:chgData name="Sam Smith" userId="4f436b633839fde9" providerId="LiveId" clId="{4EE1E1C5-3BBA-4446-B4F3-6FBF5165055E}" dt="2024-05-12T15:19:44.110" v="823" actId="478"/>
          <ac:cxnSpMkLst>
            <pc:docMk/>
            <pc:sldMk cId="2704722121" sldId="266"/>
            <ac:cxnSpMk id="80" creationId="{92AF86E2-8F41-91F5-8869-2E884D1CB008}"/>
          </ac:cxnSpMkLst>
        </pc:cxnChg>
      </pc:sldChg>
      <pc:sldChg chg="addSp delSp modSp add mod">
        <pc:chgData name="Sam Smith" userId="4f436b633839fde9" providerId="LiveId" clId="{4EE1E1C5-3BBA-4446-B4F3-6FBF5165055E}" dt="2024-05-21T10:47:17.263" v="2232" actId="1035"/>
        <pc:sldMkLst>
          <pc:docMk/>
          <pc:sldMk cId="128080241" sldId="267"/>
        </pc:sldMkLst>
        <pc:spChg chg="del">
          <ac:chgData name="Sam Smith" userId="4f436b633839fde9" providerId="LiveId" clId="{4EE1E1C5-3BBA-4446-B4F3-6FBF5165055E}" dt="2024-05-12T16:52:54.554" v="968" actId="478"/>
          <ac:spMkLst>
            <pc:docMk/>
            <pc:sldMk cId="128080241" sldId="267"/>
            <ac:spMk id="3" creationId="{F2087D78-4C41-0458-4195-D12E49C19C91}"/>
          </ac:spMkLst>
        </pc:spChg>
        <pc:spChg chg="mod">
          <ac:chgData name="Sam Smith" userId="4f436b633839fde9" providerId="LiveId" clId="{4EE1E1C5-3BBA-4446-B4F3-6FBF5165055E}" dt="2024-05-21T10:40:50.046" v="2011" actId="554"/>
          <ac:spMkLst>
            <pc:docMk/>
            <pc:sldMk cId="128080241" sldId="267"/>
            <ac:spMk id="4" creationId="{155B110B-CC9F-B5F8-0743-6E5AE90D1144}"/>
          </ac:spMkLst>
        </pc:spChg>
        <pc:spChg chg="mod">
          <ac:chgData name="Sam Smith" userId="4f436b633839fde9" providerId="LiveId" clId="{4EE1E1C5-3BBA-4446-B4F3-6FBF5165055E}" dt="2024-05-12T16:55:16.979" v="985" actId="20577"/>
          <ac:spMkLst>
            <pc:docMk/>
            <pc:sldMk cId="128080241" sldId="267"/>
            <ac:spMk id="5" creationId="{769E55E8-EE8B-7A9A-E385-32CE9F3D73F4}"/>
          </ac:spMkLst>
        </pc:spChg>
        <pc:spChg chg="del">
          <ac:chgData name="Sam Smith" userId="4f436b633839fde9" providerId="LiveId" clId="{4EE1E1C5-3BBA-4446-B4F3-6FBF5165055E}" dt="2024-05-12T16:52:54.554" v="968" actId="478"/>
          <ac:spMkLst>
            <pc:docMk/>
            <pc:sldMk cId="128080241" sldId="267"/>
            <ac:spMk id="6" creationId="{D5AF6D2F-41E6-07B8-FCD2-B3369C1CD3CF}"/>
          </ac:spMkLst>
        </pc:spChg>
        <pc:spChg chg="add mod">
          <ac:chgData name="Sam Smith" userId="4f436b633839fde9" providerId="LiveId" clId="{4EE1E1C5-3BBA-4446-B4F3-6FBF5165055E}" dt="2024-05-12T17:09:27.713" v="1256"/>
          <ac:spMkLst>
            <pc:docMk/>
            <pc:sldMk cId="128080241" sldId="267"/>
            <ac:spMk id="7" creationId="{DAB22F7E-B25A-A36E-892E-134666A4771C}"/>
          </ac:spMkLst>
        </pc:spChg>
        <pc:spChg chg="del">
          <ac:chgData name="Sam Smith" userId="4f436b633839fde9" providerId="LiveId" clId="{4EE1E1C5-3BBA-4446-B4F3-6FBF5165055E}" dt="2024-05-12T16:52:54.554" v="968" actId="478"/>
          <ac:spMkLst>
            <pc:docMk/>
            <pc:sldMk cId="128080241" sldId="267"/>
            <ac:spMk id="8" creationId="{4D4D3DD0-9646-BAF3-7A3A-B6B1462C773D}"/>
          </ac:spMkLst>
        </pc:spChg>
        <pc:spChg chg="add mod">
          <ac:chgData name="Sam Smith" userId="4f436b633839fde9" providerId="LiveId" clId="{4EE1E1C5-3BBA-4446-B4F3-6FBF5165055E}" dt="2024-05-12T17:09:27.713" v="1256"/>
          <ac:spMkLst>
            <pc:docMk/>
            <pc:sldMk cId="128080241" sldId="267"/>
            <ac:spMk id="11" creationId="{059679AB-35D8-9C3D-67DA-D849EFEA6A25}"/>
          </ac:spMkLst>
        </pc:spChg>
        <pc:spChg chg="add mod">
          <ac:chgData name="Sam Smith" userId="4f436b633839fde9" providerId="LiveId" clId="{4EE1E1C5-3BBA-4446-B4F3-6FBF5165055E}" dt="2024-05-12T17:09:27.713" v="1256"/>
          <ac:spMkLst>
            <pc:docMk/>
            <pc:sldMk cId="128080241" sldId="267"/>
            <ac:spMk id="12" creationId="{B4AE45D2-BC6D-88C6-3A18-80B3EADED83A}"/>
          </ac:spMkLst>
        </pc:spChg>
        <pc:spChg chg="mod">
          <ac:chgData name="Sam Smith" userId="4f436b633839fde9" providerId="LiveId" clId="{4EE1E1C5-3BBA-4446-B4F3-6FBF5165055E}" dt="2024-05-12T16:49:45.022" v="953" actId="20577"/>
          <ac:spMkLst>
            <pc:docMk/>
            <pc:sldMk cId="128080241" sldId="267"/>
            <ac:spMk id="14" creationId="{E4C2C745-65B8-27AC-DD66-6B96CD44FAA7}"/>
          </ac:spMkLst>
        </pc:spChg>
        <pc:spChg chg="add mod">
          <ac:chgData name="Sam Smith" userId="4f436b633839fde9" providerId="LiveId" clId="{4EE1E1C5-3BBA-4446-B4F3-6FBF5165055E}" dt="2024-05-12T17:09:27.713" v="1256"/>
          <ac:spMkLst>
            <pc:docMk/>
            <pc:sldMk cId="128080241" sldId="267"/>
            <ac:spMk id="16" creationId="{DA96DC56-F830-8DE8-0FF6-CC407E7F8355}"/>
          </ac:spMkLst>
        </pc:spChg>
        <pc:spChg chg="add mod">
          <ac:chgData name="Sam Smith" userId="4f436b633839fde9" providerId="LiveId" clId="{4EE1E1C5-3BBA-4446-B4F3-6FBF5165055E}" dt="2024-05-12T17:09:50.875" v="1261" actId="122"/>
          <ac:spMkLst>
            <pc:docMk/>
            <pc:sldMk cId="128080241" sldId="267"/>
            <ac:spMk id="17" creationId="{C8ED555E-364D-4E39-198C-C374A0A0FC0C}"/>
          </ac:spMkLst>
        </pc:spChg>
        <pc:spChg chg="mod">
          <ac:chgData name="Sam Smith" userId="4f436b633839fde9" providerId="LiveId" clId="{4EE1E1C5-3BBA-4446-B4F3-6FBF5165055E}" dt="2024-05-12T16:48:12.994" v="925" actId="20577"/>
          <ac:spMkLst>
            <pc:docMk/>
            <pc:sldMk cId="128080241" sldId="267"/>
            <ac:spMk id="25" creationId="{13F19EBD-8452-70F4-B332-FB68CD5C8030}"/>
          </ac:spMkLst>
        </pc:spChg>
        <pc:spChg chg="mod">
          <ac:chgData name="Sam Smith" userId="4f436b633839fde9" providerId="LiveId" clId="{4EE1E1C5-3BBA-4446-B4F3-6FBF5165055E}" dt="2024-05-12T16:53:12.165" v="971" actId="20577"/>
          <ac:spMkLst>
            <pc:docMk/>
            <pc:sldMk cId="128080241" sldId="267"/>
            <ac:spMk id="27" creationId="{F5E79C9A-C761-F4FD-79B4-61628DC98E89}"/>
          </ac:spMkLst>
        </pc:spChg>
        <pc:spChg chg="del mod">
          <ac:chgData name="Sam Smith" userId="4f436b633839fde9" providerId="LiveId" clId="{4EE1E1C5-3BBA-4446-B4F3-6FBF5165055E}" dt="2024-05-15T01:19:41.020" v="1567" actId="478"/>
          <ac:spMkLst>
            <pc:docMk/>
            <pc:sldMk cId="128080241" sldId="267"/>
            <ac:spMk id="33" creationId="{158A8938-CF5C-0EB4-DC37-921B4478F7AC}"/>
          </ac:spMkLst>
        </pc:spChg>
        <pc:spChg chg="del">
          <ac:chgData name="Sam Smith" userId="4f436b633839fde9" providerId="LiveId" clId="{4EE1E1C5-3BBA-4446-B4F3-6FBF5165055E}" dt="2024-05-12T16:54:20.604" v="982" actId="478"/>
          <ac:spMkLst>
            <pc:docMk/>
            <pc:sldMk cId="128080241" sldId="267"/>
            <ac:spMk id="37" creationId="{D7554244-A5DE-D25C-9A9F-4BB186FEA2E2}"/>
          </ac:spMkLst>
        </pc:spChg>
        <pc:spChg chg="mod">
          <ac:chgData name="Sam Smith" userId="4f436b633839fde9" providerId="LiveId" clId="{4EE1E1C5-3BBA-4446-B4F3-6FBF5165055E}" dt="2024-05-12T16:53:14.068" v="973" actId="20577"/>
          <ac:spMkLst>
            <pc:docMk/>
            <pc:sldMk cId="128080241" sldId="267"/>
            <ac:spMk id="40" creationId="{7E00338D-A9C0-6FCA-5F05-145721C5AB3F}"/>
          </ac:spMkLst>
        </pc:spChg>
        <pc:spChg chg="mod">
          <ac:chgData name="Sam Smith" userId="4f436b633839fde9" providerId="LiveId" clId="{4EE1E1C5-3BBA-4446-B4F3-6FBF5165055E}" dt="2024-05-21T10:40:50.046" v="2011" actId="554"/>
          <ac:spMkLst>
            <pc:docMk/>
            <pc:sldMk cId="128080241" sldId="267"/>
            <ac:spMk id="46" creationId="{8F2A2F1B-D685-2366-30D5-9CF9564704C6}"/>
          </ac:spMkLst>
        </pc:spChg>
        <pc:spChg chg="mod">
          <ac:chgData name="Sam Smith" userId="4f436b633839fde9" providerId="LiveId" clId="{4EE1E1C5-3BBA-4446-B4F3-6FBF5165055E}" dt="2024-05-12T16:54:12.588" v="981" actId="6549"/>
          <ac:spMkLst>
            <pc:docMk/>
            <pc:sldMk cId="128080241" sldId="267"/>
            <ac:spMk id="47" creationId="{98729246-7285-B9EC-FADC-F35C71CE8EBF}"/>
          </ac:spMkLst>
        </pc:spChg>
        <pc:spChg chg="del">
          <ac:chgData name="Sam Smith" userId="4f436b633839fde9" providerId="LiveId" clId="{4EE1E1C5-3BBA-4446-B4F3-6FBF5165055E}" dt="2024-05-12T16:54:06.780" v="976" actId="478"/>
          <ac:spMkLst>
            <pc:docMk/>
            <pc:sldMk cId="128080241" sldId="267"/>
            <ac:spMk id="48" creationId="{42D1CD3D-8F61-D1FD-BA48-D74CD70C7808}"/>
          </ac:spMkLst>
        </pc:spChg>
        <pc:spChg chg="del">
          <ac:chgData name="Sam Smith" userId="4f436b633839fde9" providerId="LiveId" clId="{4EE1E1C5-3BBA-4446-B4F3-6FBF5165055E}" dt="2024-05-12T16:48:15.221" v="926" actId="478"/>
          <ac:spMkLst>
            <pc:docMk/>
            <pc:sldMk cId="128080241" sldId="267"/>
            <ac:spMk id="49" creationId="{531CC9AC-859F-CE63-485B-261B653CE1F8}"/>
          </ac:spMkLst>
        </pc:spChg>
        <pc:spChg chg="del">
          <ac:chgData name="Sam Smith" userId="4f436b633839fde9" providerId="LiveId" clId="{4EE1E1C5-3BBA-4446-B4F3-6FBF5165055E}" dt="2024-05-12T16:52:54.554" v="968" actId="478"/>
          <ac:spMkLst>
            <pc:docMk/>
            <pc:sldMk cId="128080241" sldId="267"/>
            <ac:spMk id="51" creationId="{20FD6FB7-DBD8-6761-F78E-50F789C44B78}"/>
          </ac:spMkLst>
        </pc:spChg>
        <pc:spChg chg="del">
          <ac:chgData name="Sam Smith" userId="4f436b633839fde9" providerId="LiveId" clId="{4EE1E1C5-3BBA-4446-B4F3-6FBF5165055E}" dt="2024-05-12T16:52:54.554" v="968" actId="478"/>
          <ac:spMkLst>
            <pc:docMk/>
            <pc:sldMk cId="128080241" sldId="267"/>
            <ac:spMk id="52" creationId="{35FBCAD2-4304-A5CA-B6D1-709D3527E003}"/>
          </ac:spMkLst>
        </pc:spChg>
        <pc:spChg chg="del">
          <ac:chgData name="Sam Smith" userId="4f436b633839fde9" providerId="LiveId" clId="{4EE1E1C5-3BBA-4446-B4F3-6FBF5165055E}" dt="2024-05-12T16:49:54.288" v="967" actId="478"/>
          <ac:spMkLst>
            <pc:docMk/>
            <pc:sldMk cId="128080241" sldId="267"/>
            <ac:spMk id="53" creationId="{DB18E3DE-B67C-2CFE-3A75-A6F86D72E3B0}"/>
          </ac:spMkLst>
        </pc:spChg>
        <pc:spChg chg="del">
          <ac:chgData name="Sam Smith" userId="4f436b633839fde9" providerId="LiveId" clId="{4EE1E1C5-3BBA-4446-B4F3-6FBF5165055E}" dt="2024-05-12T16:49:53.642" v="966" actId="478"/>
          <ac:spMkLst>
            <pc:docMk/>
            <pc:sldMk cId="128080241" sldId="267"/>
            <ac:spMk id="55" creationId="{8C87D036-61C0-220E-7361-C98DD3FB52E8}"/>
          </ac:spMkLst>
        </pc:spChg>
        <pc:spChg chg="mod">
          <ac:chgData name="Sam Smith" userId="4f436b633839fde9" providerId="LiveId" clId="{4EE1E1C5-3BBA-4446-B4F3-6FBF5165055E}" dt="2024-05-21T10:47:17.263" v="2232" actId="1035"/>
          <ac:spMkLst>
            <pc:docMk/>
            <pc:sldMk cId="128080241" sldId="267"/>
            <ac:spMk id="56" creationId="{0C7AF07D-7A19-DA9E-5C9D-2A600D6303D9}"/>
          </ac:spMkLst>
        </pc:spChg>
        <pc:spChg chg="mod">
          <ac:chgData name="Sam Smith" userId="4f436b633839fde9" providerId="LiveId" clId="{4EE1E1C5-3BBA-4446-B4F3-6FBF5165055E}" dt="2024-05-21T10:47:11.139" v="2217" actId="14100"/>
          <ac:spMkLst>
            <pc:docMk/>
            <pc:sldMk cId="128080241" sldId="267"/>
            <ac:spMk id="57" creationId="{77A8BF40-D1C2-FEBA-EC57-BE26B7DA69AC}"/>
          </ac:spMkLst>
        </pc:spChg>
        <pc:spChg chg="mod">
          <ac:chgData name="Sam Smith" userId="4f436b633839fde9" providerId="LiveId" clId="{4EE1E1C5-3BBA-4446-B4F3-6FBF5165055E}" dt="2024-05-21T10:47:15.351" v="2228" actId="1035"/>
          <ac:spMkLst>
            <pc:docMk/>
            <pc:sldMk cId="128080241" sldId="267"/>
            <ac:spMk id="58" creationId="{48B8B136-DCD7-9741-D967-3B189D645C00}"/>
          </ac:spMkLst>
        </pc:spChg>
        <pc:spChg chg="del">
          <ac:chgData name="Sam Smith" userId="4f436b633839fde9" providerId="LiveId" clId="{4EE1E1C5-3BBA-4446-B4F3-6FBF5165055E}" dt="2024-05-12T16:49:42.962" v="950" actId="478"/>
          <ac:spMkLst>
            <pc:docMk/>
            <pc:sldMk cId="128080241" sldId="267"/>
            <ac:spMk id="59" creationId="{9B3DEF7A-C366-4911-28FA-C6C8A4B21B1A}"/>
          </ac:spMkLst>
        </pc:spChg>
        <pc:spChg chg="mod">
          <ac:chgData name="Sam Smith" userId="4f436b633839fde9" providerId="LiveId" clId="{4EE1E1C5-3BBA-4446-B4F3-6FBF5165055E}" dt="2024-05-21T10:47:11.139" v="2217" actId="14100"/>
          <ac:spMkLst>
            <pc:docMk/>
            <pc:sldMk cId="128080241" sldId="267"/>
            <ac:spMk id="60" creationId="{638D7862-0C01-DCA3-44BE-5EBA1847A383}"/>
          </ac:spMkLst>
        </pc:spChg>
        <pc:spChg chg="del">
          <ac:chgData name="Sam Smith" userId="4f436b633839fde9" providerId="LiveId" clId="{4EE1E1C5-3BBA-4446-B4F3-6FBF5165055E}" dt="2024-05-12T16:52:54.554" v="968" actId="478"/>
          <ac:spMkLst>
            <pc:docMk/>
            <pc:sldMk cId="128080241" sldId="267"/>
            <ac:spMk id="61" creationId="{1CA430ED-1F88-1952-12A1-B300E758F96F}"/>
          </ac:spMkLst>
        </pc:spChg>
        <pc:spChg chg="del">
          <ac:chgData name="Sam Smith" userId="4f436b633839fde9" providerId="LiveId" clId="{4EE1E1C5-3BBA-4446-B4F3-6FBF5165055E}" dt="2024-05-12T16:49:42.962" v="950" actId="478"/>
          <ac:spMkLst>
            <pc:docMk/>
            <pc:sldMk cId="128080241" sldId="267"/>
            <ac:spMk id="62" creationId="{EE78F62F-0C4B-F153-82BC-92C00121FC24}"/>
          </ac:spMkLst>
        </pc:spChg>
        <pc:spChg chg="del">
          <ac:chgData name="Sam Smith" userId="4f436b633839fde9" providerId="LiveId" clId="{4EE1E1C5-3BBA-4446-B4F3-6FBF5165055E}" dt="2024-05-12T16:52:54.554" v="968" actId="478"/>
          <ac:spMkLst>
            <pc:docMk/>
            <pc:sldMk cId="128080241" sldId="267"/>
            <ac:spMk id="63" creationId="{E6FC2266-B4C8-E4C3-32F5-B95A9883F086}"/>
          </ac:spMkLst>
        </pc:spChg>
        <pc:spChg chg="del">
          <ac:chgData name="Sam Smith" userId="4f436b633839fde9" providerId="LiveId" clId="{4EE1E1C5-3BBA-4446-B4F3-6FBF5165055E}" dt="2024-05-12T16:52:54.554" v="968" actId="478"/>
          <ac:spMkLst>
            <pc:docMk/>
            <pc:sldMk cId="128080241" sldId="267"/>
            <ac:spMk id="75" creationId="{2DDE0CDB-C3BB-FD84-9772-3BC7BFB00EDC}"/>
          </ac:spMkLst>
        </pc:spChg>
        <pc:spChg chg="mod">
          <ac:chgData name="Sam Smith" userId="4f436b633839fde9" providerId="LiveId" clId="{4EE1E1C5-3BBA-4446-B4F3-6FBF5165055E}" dt="2024-05-21T10:47:11.139" v="2217" actId="14100"/>
          <ac:spMkLst>
            <pc:docMk/>
            <pc:sldMk cId="128080241" sldId="267"/>
            <ac:spMk id="78" creationId="{78484D35-D0B5-AEB5-2E12-EEE0B72FB68E}"/>
          </ac:spMkLst>
        </pc:spChg>
        <pc:cxnChg chg="del mod">
          <ac:chgData name="Sam Smith" userId="4f436b633839fde9" providerId="LiveId" clId="{4EE1E1C5-3BBA-4446-B4F3-6FBF5165055E}" dt="2024-05-12T16:48:17.006" v="927" actId="478"/>
          <ac:cxnSpMkLst>
            <pc:docMk/>
            <pc:sldMk cId="128080241" sldId="267"/>
            <ac:cxnSpMk id="10" creationId="{87EF935F-63ED-75E4-408D-74F12622E424}"/>
          </ac:cxnSpMkLst>
        </pc:cxnChg>
      </pc:sldChg>
      <pc:sldChg chg="addSp delSp modSp add mod">
        <pc:chgData name="Sam Smith" userId="4f436b633839fde9" providerId="LiveId" clId="{4EE1E1C5-3BBA-4446-B4F3-6FBF5165055E}" dt="2024-05-21T10:47:28.049" v="2235" actId="14100"/>
        <pc:sldMkLst>
          <pc:docMk/>
          <pc:sldMk cId="2603992388" sldId="268"/>
        </pc:sldMkLst>
        <pc:spChg chg="del">
          <ac:chgData name="Sam Smith" userId="4f436b633839fde9" providerId="LiveId" clId="{4EE1E1C5-3BBA-4446-B4F3-6FBF5165055E}" dt="2024-05-12T16:58:09.908" v="1002" actId="478"/>
          <ac:spMkLst>
            <pc:docMk/>
            <pc:sldMk cId="2603992388" sldId="268"/>
            <ac:spMk id="2" creationId="{159EA55C-B716-8018-18C9-727217E1D7AA}"/>
          </ac:spMkLst>
        </pc:spChg>
        <pc:spChg chg="add mod">
          <ac:chgData name="Sam Smith" userId="4f436b633839fde9" providerId="LiveId" clId="{4EE1E1C5-3BBA-4446-B4F3-6FBF5165055E}" dt="2024-05-12T16:58:17.260" v="1003"/>
          <ac:spMkLst>
            <pc:docMk/>
            <pc:sldMk cId="2603992388" sldId="268"/>
            <ac:spMk id="3" creationId="{C92753D8-ACFA-A277-CC66-7408AD49AFC1}"/>
          </ac:spMkLst>
        </pc:spChg>
        <pc:spChg chg="mod">
          <ac:chgData name="Sam Smith" userId="4f436b633839fde9" providerId="LiveId" clId="{4EE1E1C5-3BBA-4446-B4F3-6FBF5165055E}" dt="2024-05-21T10:40:56.093" v="2012" actId="554"/>
          <ac:spMkLst>
            <pc:docMk/>
            <pc:sldMk cId="2603992388" sldId="268"/>
            <ac:spMk id="4" creationId="{155B110B-CC9F-B5F8-0743-6E5AE90D1144}"/>
          </ac:spMkLst>
        </pc:spChg>
        <pc:spChg chg="mod">
          <ac:chgData name="Sam Smith" userId="4f436b633839fde9" providerId="LiveId" clId="{4EE1E1C5-3BBA-4446-B4F3-6FBF5165055E}" dt="2024-05-12T16:58:46.883" v="1013" actId="20577"/>
          <ac:spMkLst>
            <pc:docMk/>
            <pc:sldMk cId="2603992388" sldId="268"/>
            <ac:spMk id="5" creationId="{769E55E8-EE8B-7A9A-E385-32CE9F3D73F4}"/>
          </ac:spMkLst>
        </pc:spChg>
        <pc:spChg chg="add mod">
          <ac:chgData name="Sam Smith" userId="4f436b633839fde9" providerId="LiveId" clId="{4EE1E1C5-3BBA-4446-B4F3-6FBF5165055E}" dt="2024-05-12T17:03:16.952" v="1227" actId="1076"/>
          <ac:spMkLst>
            <pc:docMk/>
            <pc:sldMk cId="2603992388" sldId="268"/>
            <ac:spMk id="8" creationId="{21A59730-16F9-56D4-3908-EEB9C48C88B3}"/>
          </ac:spMkLst>
        </pc:spChg>
        <pc:spChg chg="add mod">
          <ac:chgData name="Sam Smith" userId="4f436b633839fde9" providerId="LiveId" clId="{4EE1E1C5-3BBA-4446-B4F3-6FBF5165055E}" dt="2024-05-12T17:03:04.113" v="1211" actId="555"/>
          <ac:spMkLst>
            <pc:docMk/>
            <pc:sldMk cId="2603992388" sldId="268"/>
            <ac:spMk id="10" creationId="{A68C2BCC-5960-5913-7BFB-3ED4CB774550}"/>
          </ac:spMkLst>
        </pc:spChg>
        <pc:spChg chg="add mod">
          <ac:chgData name="Sam Smith" userId="4f436b633839fde9" providerId="LiveId" clId="{4EE1E1C5-3BBA-4446-B4F3-6FBF5165055E}" dt="2024-05-12T17:03:04.113" v="1211" actId="555"/>
          <ac:spMkLst>
            <pc:docMk/>
            <pc:sldMk cId="2603992388" sldId="268"/>
            <ac:spMk id="11" creationId="{A9439BDE-F79B-F518-37F4-E31012FD1FEC}"/>
          </ac:spMkLst>
        </pc:spChg>
        <pc:spChg chg="add mod">
          <ac:chgData name="Sam Smith" userId="4f436b633839fde9" providerId="LiveId" clId="{4EE1E1C5-3BBA-4446-B4F3-6FBF5165055E}" dt="2024-05-12T17:03:10.015" v="1226" actId="20577"/>
          <ac:spMkLst>
            <pc:docMk/>
            <pc:sldMk cId="2603992388" sldId="268"/>
            <ac:spMk id="12" creationId="{BB40B227-6117-E276-B9D2-68C8D3CE9555}"/>
          </ac:spMkLst>
        </pc:spChg>
        <pc:spChg chg="mod">
          <ac:chgData name="Sam Smith" userId="4f436b633839fde9" providerId="LiveId" clId="{4EE1E1C5-3BBA-4446-B4F3-6FBF5165055E}" dt="2024-05-12T16:58:39.846" v="1010" actId="207"/>
          <ac:spMkLst>
            <pc:docMk/>
            <pc:sldMk cId="2603992388" sldId="268"/>
            <ac:spMk id="13" creationId="{DDD1743C-5EB0-94EE-8348-798AEC7B21E2}"/>
          </ac:spMkLst>
        </pc:spChg>
        <pc:spChg chg="mod">
          <ac:chgData name="Sam Smith" userId="4f436b633839fde9" providerId="LiveId" clId="{4EE1E1C5-3BBA-4446-B4F3-6FBF5165055E}" dt="2024-05-12T16:58:39.846" v="1010" actId="207"/>
          <ac:spMkLst>
            <pc:docMk/>
            <pc:sldMk cId="2603992388" sldId="268"/>
            <ac:spMk id="14" creationId="{E4C2C745-65B8-27AC-DD66-6B96CD44FAA7}"/>
          </ac:spMkLst>
        </pc:spChg>
        <pc:spChg chg="add mod">
          <ac:chgData name="Sam Smith" userId="4f436b633839fde9" providerId="LiveId" clId="{4EE1E1C5-3BBA-4446-B4F3-6FBF5165055E}" dt="2024-05-12T17:09:54.625" v="1262" actId="122"/>
          <ac:spMkLst>
            <pc:docMk/>
            <pc:sldMk cId="2603992388" sldId="268"/>
            <ac:spMk id="16" creationId="{9A6F791D-CA54-3FBB-B0B1-B0122D4E2B0A}"/>
          </ac:spMkLst>
        </pc:spChg>
        <pc:spChg chg="mod">
          <ac:chgData name="Sam Smith" userId="4f436b633839fde9" providerId="LiveId" clId="{4EE1E1C5-3BBA-4446-B4F3-6FBF5165055E}" dt="2024-05-12T16:56:50.043" v="987" actId="20577"/>
          <ac:spMkLst>
            <pc:docMk/>
            <pc:sldMk cId="2603992388" sldId="268"/>
            <ac:spMk id="25" creationId="{13F19EBD-8452-70F4-B332-FB68CD5C8030}"/>
          </ac:spMkLst>
        </pc:spChg>
        <pc:spChg chg="mod">
          <ac:chgData name="Sam Smith" userId="4f436b633839fde9" providerId="LiveId" clId="{4EE1E1C5-3BBA-4446-B4F3-6FBF5165055E}" dt="2024-05-12T16:59:18.368" v="1026" actId="20577"/>
          <ac:spMkLst>
            <pc:docMk/>
            <pc:sldMk cId="2603992388" sldId="268"/>
            <ac:spMk id="27" creationId="{F5E79C9A-C761-F4FD-79B4-61628DC98E89}"/>
          </ac:spMkLst>
        </pc:spChg>
        <pc:spChg chg="del">
          <ac:chgData name="Sam Smith" userId="4f436b633839fde9" providerId="LiveId" clId="{4EE1E1C5-3BBA-4446-B4F3-6FBF5165055E}" dt="2024-05-12T16:59:27.704" v="1028" actId="478"/>
          <ac:spMkLst>
            <pc:docMk/>
            <pc:sldMk cId="2603992388" sldId="268"/>
            <ac:spMk id="33" creationId="{158A8938-CF5C-0EB4-DC37-921B4478F7AC}"/>
          </ac:spMkLst>
        </pc:spChg>
        <pc:spChg chg="del mod">
          <ac:chgData name="Sam Smith" userId="4f436b633839fde9" providerId="LiveId" clId="{4EE1E1C5-3BBA-4446-B4F3-6FBF5165055E}" dt="2024-05-12T16:58:21.087" v="1005" actId="478"/>
          <ac:spMkLst>
            <pc:docMk/>
            <pc:sldMk cId="2603992388" sldId="268"/>
            <ac:spMk id="40" creationId="{7E00338D-A9C0-6FCA-5F05-145721C5AB3F}"/>
          </ac:spMkLst>
        </pc:spChg>
        <pc:spChg chg="mod">
          <ac:chgData name="Sam Smith" userId="4f436b633839fde9" providerId="LiveId" clId="{4EE1E1C5-3BBA-4446-B4F3-6FBF5165055E}" dt="2024-05-21T10:41:03.840" v="2013" actId="20577"/>
          <ac:spMkLst>
            <pc:docMk/>
            <pc:sldMk cId="2603992388" sldId="268"/>
            <ac:spMk id="46" creationId="{8F2A2F1B-D685-2366-30D5-9CF9564704C6}"/>
          </ac:spMkLst>
        </pc:spChg>
        <pc:spChg chg="del">
          <ac:chgData name="Sam Smith" userId="4f436b633839fde9" providerId="LiveId" clId="{4EE1E1C5-3BBA-4446-B4F3-6FBF5165055E}" dt="2024-05-12T16:58:09.908" v="1002" actId="478"/>
          <ac:spMkLst>
            <pc:docMk/>
            <pc:sldMk cId="2603992388" sldId="268"/>
            <ac:spMk id="47" creationId="{98729246-7285-B9EC-FADC-F35C71CE8EBF}"/>
          </ac:spMkLst>
        </pc:spChg>
        <pc:spChg chg="mod">
          <ac:chgData name="Sam Smith" userId="4f436b633839fde9" providerId="LiveId" clId="{4EE1E1C5-3BBA-4446-B4F3-6FBF5165055E}" dt="2024-05-12T16:58:54.056" v="1017" actId="20577"/>
          <ac:spMkLst>
            <pc:docMk/>
            <pc:sldMk cId="2603992388" sldId="268"/>
            <ac:spMk id="54" creationId="{53C11D90-432C-F73B-6085-853C2AF172E7}"/>
          </ac:spMkLst>
        </pc:spChg>
        <pc:spChg chg="del">
          <ac:chgData name="Sam Smith" userId="4f436b633839fde9" providerId="LiveId" clId="{4EE1E1C5-3BBA-4446-B4F3-6FBF5165055E}" dt="2024-05-12T16:58:44.301" v="1011" actId="478"/>
          <ac:spMkLst>
            <pc:docMk/>
            <pc:sldMk cId="2603992388" sldId="268"/>
            <ac:spMk id="56" creationId="{0C7AF07D-7A19-DA9E-5C9D-2A600D6303D9}"/>
          </ac:spMkLst>
        </pc:spChg>
        <pc:spChg chg="del">
          <ac:chgData name="Sam Smith" userId="4f436b633839fde9" providerId="LiveId" clId="{4EE1E1C5-3BBA-4446-B4F3-6FBF5165055E}" dt="2024-05-12T16:58:44.301" v="1011" actId="478"/>
          <ac:spMkLst>
            <pc:docMk/>
            <pc:sldMk cId="2603992388" sldId="268"/>
            <ac:spMk id="57" creationId="{77A8BF40-D1C2-FEBA-EC57-BE26B7DA69AC}"/>
          </ac:spMkLst>
        </pc:spChg>
        <pc:spChg chg="del">
          <ac:chgData name="Sam Smith" userId="4f436b633839fde9" providerId="LiveId" clId="{4EE1E1C5-3BBA-4446-B4F3-6FBF5165055E}" dt="2024-05-12T16:58:44.301" v="1011" actId="478"/>
          <ac:spMkLst>
            <pc:docMk/>
            <pc:sldMk cId="2603992388" sldId="268"/>
            <ac:spMk id="58" creationId="{48B8B136-DCD7-9741-D967-3B189D645C00}"/>
          </ac:spMkLst>
        </pc:spChg>
        <pc:spChg chg="del">
          <ac:chgData name="Sam Smith" userId="4f436b633839fde9" providerId="LiveId" clId="{4EE1E1C5-3BBA-4446-B4F3-6FBF5165055E}" dt="2024-05-12T16:58:44.301" v="1011" actId="478"/>
          <ac:spMkLst>
            <pc:docMk/>
            <pc:sldMk cId="2603992388" sldId="268"/>
            <ac:spMk id="60" creationId="{638D7862-0C01-DCA3-44BE-5EBA1847A383}"/>
          </ac:spMkLst>
        </pc:spChg>
        <pc:spChg chg="mod">
          <ac:chgData name="Sam Smith" userId="4f436b633839fde9" providerId="LiveId" clId="{4EE1E1C5-3BBA-4446-B4F3-6FBF5165055E}" dt="2024-05-21T10:47:28.049" v="2235" actId="14100"/>
          <ac:spMkLst>
            <pc:docMk/>
            <pc:sldMk cId="2603992388" sldId="268"/>
            <ac:spMk id="78" creationId="{78484D35-D0B5-AEB5-2E12-EEE0B72FB68E}"/>
          </ac:spMkLst>
        </pc:spChg>
        <pc:spChg chg="del">
          <ac:chgData name="Sam Smith" userId="4f436b633839fde9" providerId="LiveId" clId="{4EE1E1C5-3BBA-4446-B4F3-6FBF5165055E}" dt="2024-05-12T16:58:09.908" v="1002" actId="478"/>
          <ac:spMkLst>
            <pc:docMk/>
            <pc:sldMk cId="2603992388" sldId="268"/>
            <ac:spMk id="79" creationId="{0BCDB16A-7500-1E33-40C5-31DC1582282F}"/>
          </ac:spMkLst>
        </pc:spChg>
        <pc:cxnChg chg="add mod">
          <ac:chgData name="Sam Smith" userId="4f436b633839fde9" providerId="LiveId" clId="{4EE1E1C5-3BBA-4446-B4F3-6FBF5165055E}" dt="2024-05-12T16:58:24.233" v="1007" actId="14100"/>
          <ac:cxnSpMkLst>
            <pc:docMk/>
            <pc:sldMk cId="2603992388" sldId="268"/>
            <ac:cxnSpMk id="6" creationId="{4992A929-0277-BDEA-14E0-556F1852B2E7}"/>
          </ac:cxnSpMkLst>
        </pc:cxnChg>
        <pc:cxnChg chg="del mod">
          <ac:chgData name="Sam Smith" userId="4f436b633839fde9" providerId="LiveId" clId="{4EE1E1C5-3BBA-4446-B4F3-6FBF5165055E}" dt="2024-05-12T16:58:22.255" v="1006" actId="478"/>
          <ac:cxnSpMkLst>
            <pc:docMk/>
            <pc:sldMk cId="2603992388" sldId="268"/>
            <ac:cxnSpMk id="9" creationId="{D679F556-33C4-E038-AAB3-E1942EE29CB4}"/>
          </ac:cxnSpMkLst>
        </pc:cxnChg>
      </pc:sldChg>
      <pc:sldChg chg="addSp delSp modSp add del mod">
        <pc:chgData name="Sam Smith" userId="4f436b633839fde9" providerId="LiveId" clId="{4EE1E1C5-3BBA-4446-B4F3-6FBF5165055E}" dt="2024-05-12T17:01:18.204" v="1181" actId="47"/>
        <pc:sldMkLst>
          <pc:docMk/>
          <pc:sldMk cId="4160842060" sldId="269"/>
        </pc:sldMkLst>
        <pc:spChg chg="add mod">
          <ac:chgData name="Sam Smith" userId="4f436b633839fde9" providerId="LiveId" clId="{4EE1E1C5-3BBA-4446-B4F3-6FBF5165055E}" dt="2024-05-12T16:57:49.878" v="997"/>
          <ac:spMkLst>
            <pc:docMk/>
            <pc:sldMk cId="4160842060" sldId="269"/>
            <ac:spMk id="3" creationId="{BBADE720-6C5D-2FF3-AD63-46308FC707E6}"/>
          </ac:spMkLst>
        </pc:spChg>
        <pc:spChg chg="del">
          <ac:chgData name="Sam Smith" userId="4f436b633839fde9" providerId="LiveId" clId="{4EE1E1C5-3BBA-4446-B4F3-6FBF5165055E}" dt="2024-05-12T16:57:58.397" v="1001" actId="478"/>
          <ac:spMkLst>
            <pc:docMk/>
            <pc:sldMk cId="4160842060" sldId="269"/>
            <ac:spMk id="6" creationId="{D5AF6D2F-41E6-07B8-FCD2-B3369C1CD3CF}"/>
          </ac:spMkLst>
        </pc:spChg>
        <pc:spChg chg="del">
          <ac:chgData name="Sam Smith" userId="4f436b633839fde9" providerId="LiveId" clId="{4EE1E1C5-3BBA-4446-B4F3-6FBF5165055E}" dt="2024-05-12T16:57:58.397" v="1001" actId="478"/>
          <ac:spMkLst>
            <pc:docMk/>
            <pc:sldMk cId="4160842060" sldId="269"/>
            <ac:spMk id="7" creationId="{FBDEEFFF-6AD3-80BC-AB40-DD874706DB1D}"/>
          </ac:spMkLst>
        </pc:spChg>
        <pc:spChg chg="del">
          <ac:chgData name="Sam Smith" userId="4f436b633839fde9" providerId="LiveId" clId="{4EE1E1C5-3BBA-4446-B4F3-6FBF5165055E}" dt="2024-05-12T16:57:58.397" v="1001" actId="478"/>
          <ac:spMkLst>
            <pc:docMk/>
            <pc:sldMk cId="4160842060" sldId="269"/>
            <ac:spMk id="8" creationId="{4D4D3DD0-9646-BAF3-7A3A-B6B1462C773D}"/>
          </ac:spMkLst>
        </pc:spChg>
        <pc:spChg chg="mod">
          <ac:chgData name="Sam Smith" userId="4f436b633839fde9" providerId="LiveId" clId="{4EE1E1C5-3BBA-4446-B4F3-6FBF5165055E}" dt="2024-05-12T16:57:31.075" v="989" actId="20577"/>
          <ac:spMkLst>
            <pc:docMk/>
            <pc:sldMk cId="4160842060" sldId="269"/>
            <ac:spMk id="25" creationId="{13F19EBD-8452-70F4-B332-FB68CD5C8030}"/>
          </ac:spMkLst>
        </pc:spChg>
        <pc:spChg chg="del">
          <ac:chgData name="Sam Smith" userId="4f436b633839fde9" providerId="LiveId" clId="{4EE1E1C5-3BBA-4446-B4F3-6FBF5165055E}" dt="2024-05-12T16:57:51.066" v="998" actId="478"/>
          <ac:spMkLst>
            <pc:docMk/>
            <pc:sldMk cId="4160842060" sldId="269"/>
            <ac:spMk id="33" creationId="{158A8938-CF5C-0EB4-DC37-921B4478F7AC}"/>
          </ac:spMkLst>
        </pc:spChg>
        <pc:spChg chg="del">
          <ac:chgData name="Sam Smith" userId="4f436b633839fde9" providerId="LiveId" clId="{4EE1E1C5-3BBA-4446-B4F3-6FBF5165055E}" dt="2024-05-12T16:57:58.397" v="1001" actId="478"/>
          <ac:spMkLst>
            <pc:docMk/>
            <pc:sldMk cId="4160842060" sldId="269"/>
            <ac:spMk id="36" creationId="{2390909B-E98E-3369-8526-85BF5773F782}"/>
          </ac:spMkLst>
        </pc:spChg>
        <pc:spChg chg="del">
          <ac:chgData name="Sam Smith" userId="4f436b633839fde9" providerId="LiveId" clId="{4EE1E1C5-3BBA-4446-B4F3-6FBF5165055E}" dt="2024-05-12T16:57:53.461" v="1000" actId="478"/>
          <ac:spMkLst>
            <pc:docMk/>
            <pc:sldMk cId="4160842060" sldId="269"/>
            <ac:spMk id="37" creationId="{D7554244-A5DE-D25C-9A9F-4BB186FEA2E2}"/>
          </ac:spMkLst>
        </pc:spChg>
        <pc:spChg chg="del">
          <ac:chgData name="Sam Smith" userId="4f436b633839fde9" providerId="LiveId" clId="{4EE1E1C5-3BBA-4446-B4F3-6FBF5165055E}" dt="2024-05-12T16:57:35.175" v="992" actId="478"/>
          <ac:spMkLst>
            <pc:docMk/>
            <pc:sldMk cId="4160842060" sldId="269"/>
            <ac:spMk id="40" creationId="{7E00338D-A9C0-6FCA-5F05-145721C5AB3F}"/>
          </ac:spMkLst>
        </pc:spChg>
        <pc:spChg chg="del">
          <ac:chgData name="Sam Smith" userId="4f436b633839fde9" providerId="LiveId" clId="{4EE1E1C5-3BBA-4446-B4F3-6FBF5165055E}" dt="2024-05-12T16:57:58.397" v="1001" actId="478"/>
          <ac:spMkLst>
            <pc:docMk/>
            <pc:sldMk cId="4160842060" sldId="269"/>
            <ac:spMk id="43" creationId="{2BBDF80B-6B30-FF68-2383-725F6D3400E7}"/>
          </ac:spMkLst>
        </pc:spChg>
        <pc:spChg chg="del">
          <ac:chgData name="Sam Smith" userId="4f436b633839fde9" providerId="LiveId" clId="{4EE1E1C5-3BBA-4446-B4F3-6FBF5165055E}" dt="2024-05-12T16:57:52.020" v="999" actId="478"/>
          <ac:spMkLst>
            <pc:docMk/>
            <pc:sldMk cId="4160842060" sldId="269"/>
            <ac:spMk id="44" creationId="{E104E675-FF6E-FEF5-EE41-71F5CA23F7B9}"/>
          </ac:spMkLst>
        </pc:spChg>
        <pc:spChg chg="del">
          <ac:chgData name="Sam Smith" userId="4f436b633839fde9" providerId="LiveId" clId="{4EE1E1C5-3BBA-4446-B4F3-6FBF5165055E}" dt="2024-05-12T16:57:46.141" v="996" actId="478"/>
          <ac:spMkLst>
            <pc:docMk/>
            <pc:sldMk cId="4160842060" sldId="269"/>
            <ac:spMk id="48" creationId="{42D1CD3D-8F61-D1FD-BA48-D74CD70C7808}"/>
          </ac:spMkLst>
        </pc:spChg>
        <pc:spChg chg="del">
          <ac:chgData name="Sam Smith" userId="4f436b633839fde9" providerId="LiveId" clId="{4EE1E1C5-3BBA-4446-B4F3-6FBF5165055E}" dt="2024-05-12T16:57:34.200" v="991" actId="478"/>
          <ac:spMkLst>
            <pc:docMk/>
            <pc:sldMk cId="4160842060" sldId="269"/>
            <ac:spMk id="49" creationId="{531CC9AC-859F-CE63-485B-261B653CE1F8}"/>
          </ac:spMkLst>
        </pc:spChg>
        <pc:spChg chg="del">
          <ac:chgData name="Sam Smith" userId="4f436b633839fde9" providerId="LiveId" clId="{4EE1E1C5-3BBA-4446-B4F3-6FBF5165055E}" dt="2024-05-12T16:57:32.867" v="990" actId="478"/>
          <ac:spMkLst>
            <pc:docMk/>
            <pc:sldMk cId="4160842060" sldId="269"/>
            <ac:spMk id="50" creationId="{1DFE76A3-65AA-2D35-0E67-8C2B6BDE6D4A}"/>
          </ac:spMkLst>
        </pc:spChg>
        <pc:spChg chg="del">
          <ac:chgData name="Sam Smith" userId="4f436b633839fde9" providerId="LiveId" clId="{4EE1E1C5-3BBA-4446-B4F3-6FBF5165055E}" dt="2024-05-12T16:57:58.397" v="1001" actId="478"/>
          <ac:spMkLst>
            <pc:docMk/>
            <pc:sldMk cId="4160842060" sldId="269"/>
            <ac:spMk id="51" creationId="{20FD6FB7-DBD8-6761-F78E-50F789C44B78}"/>
          </ac:spMkLst>
        </pc:spChg>
        <pc:spChg chg="del">
          <ac:chgData name="Sam Smith" userId="4f436b633839fde9" providerId="LiveId" clId="{4EE1E1C5-3BBA-4446-B4F3-6FBF5165055E}" dt="2024-05-12T16:57:58.397" v="1001" actId="478"/>
          <ac:spMkLst>
            <pc:docMk/>
            <pc:sldMk cId="4160842060" sldId="269"/>
            <ac:spMk id="52" creationId="{35FBCAD2-4304-A5CA-B6D1-709D3527E003}"/>
          </ac:spMkLst>
        </pc:spChg>
        <pc:spChg chg="del">
          <ac:chgData name="Sam Smith" userId="4f436b633839fde9" providerId="LiveId" clId="{4EE1E1C5-3BBA-4446-B4F3-6FBF5165055E}" dt="2024-05-12T16:57:58.397" v="1001" actId="478"/>
          <ac:spMkLst>
            <pc:docMk/>
            <pc:sldMk cId="4160842060" sldId="269"/>
            <ac:spMk id="61" creationId="{1CA430ED-1F88-1952-12A1-B300E758F96F}"/>
          </ac:spMkLst>
        </pc:spChg>
        <pc:spChg chg="del">
          <ac:chgData name="Sam Smith" userId="4f436b633839fde9" providerId="LiveId" clId="{4EE1E1C5-3BBA-4446-B4F3-6FBF5165055E}" dt="2024-05-12T16:57:58.397" v="1001" actId="478"/>
          <ac:spMkLst>
            <pc:docMk/>
            <pc:sldMk cId="4160842060" sldId="269"/>
            <ac:spMk id="63" creationId="{E6FC2266-B4C8-E4C3-32F5-B95A9883F086}"/>
          </ac:spMkLst>
        </pc:spChg>
        <pc:spChg chg="del">
          <ac:chgData name="Sam Smith" userId="4f436b633839fde9" providerId="LiveId" clId="{4EE1E1C5-3BBA-4446-B4F3-6FBF5165055E}" dt="2024-05-12T16:57:58.397" v="1001" actId="478"/>
          <ac:spMkLst>
            <pc:docMk/>
            <pc:sldMk cId="4160842060" sldId="269"/>
            <ac:spMk id="64" creationId="{32B08B47-314E-8A89-128E-EAA4E5289C67}"/>
          </ac:spMkLst>
        </pc:spChg>
        <pc:spChg chg="del">
          <ac:chgData name="Sam Smith" userId="4f436b633839fde9" providerId="LiveId" clId="{4EE1E1C5-3BBA-4446-B4F3-6FBF5165055E}" dt="2024-05-12T16:57:58.397" v="1001" actId="478"/>
          <ac:spMkLst>
            <pc:docMk/>
            <pc:sldMk cId="4160842060" sldId="269"/>
            <ac:spMk id="66" creationId="{4449F7ED-E660-7B8F-8784-1F4083A0A293}"/>
          </ac:spMkLst>
        </pc:spChg>
        <pc:spChg chg="del">
          <ac:chgData name="Sam Smith" userId="4f436b633839fde9" providerId="LiveId" clId="{4EE1E1C5-3BBA-4446-B4F3-6FBF5165055E}" dt="2024-05-12T16:57:58.397" v="1001" actId="478"/>
          <ac:spMkLst>
            <pc:docMk/>
            <pc:sldMk cId="4160842060" sldId="269"/>
            <ac:spMk id="70" creationId="{58A6D99C-6DA6-B4FD-061C-AE63FE491206}"/>
          </ac:spMkLst>
        </pc:spChg>
        <pc:spChg chg="del">
          <ac:chgData name="Sam Smith" userId="4f436b633839fde9" providerId="LiveId" clId="{4EE1E1C5-3BBA-4446-B4F3-6FBF5165055E}" dt="2024-05-12T16:57:58.397" v="1001" actId="478"/>
          <ac:spMkLst>
            <pc:docMk/>
            <pc:sldMk cId="4160842060" sldId="269"/>
            <ac:spMk id="75" creationId="{2DDE0CDB-C3BB-FD84-9772-3BC7BFB00EDC}"/>
          </ac:spMkLst>
        </pc:spChg>
        <pc:spChg chg="del">
          <ac:chgData name="Sam Smith" userId="4f436b633839fde9" providerId="LiveId" clId="{4EE1E1C5-3BBA-4446-B4F3-6FBF5165055E}" dt="2024-05-12T16:57:58.397" v="1001" actId="478"/>
          <ac:spMkLst>
            <pc:docMk/>
            <pc:sldMk cId="4160842060" sldId="269"/>
            <ac:spMk id="76" creationId="{D71C39C8-8D52-B2C5-ED92-F4443EE078F5}"/>
          </ac:spMkLst>
        </pc:spChg>
        <pc:spChg chg="del">
          <ac:chgData name="Sam Smith" userId="4f436b633839fde9" providerId="LiveId" clId="{4EE1E1C5-3BBA-4446-B4F3-6FBF5165055E}" dt="2024-05-12T16:57:58.397" v="1001" actId="478"/>
          <ac:spMkLst>
            <pc:docMk/>
            <pc:sldMk cId="4160842060" sldId="269"/>
            <ac:spMk id="83" creationId="{585D97D1-069E-D962-FD27-1E1DE84060F2}"/>
          </ac:spMkLst>
        </pc:spChg>
        <pc:cxnChg chg="del mod">
          <ac:chgData name="Sam Smith" userId="4f436b633839fde9" providerId="LiveId" clId="{4EE1E1C5-3BBA-4446-B4F3-6FBF5165055E}" dt="2024-05-12T16:57:36.324" v="993" actId="478"/>
          <ac:cxnSpMkLst>
            <pc:docMk/>
            <pc:sldMk cId="4160842060" sldId="269"/>
            <ac:cxnSpMk id="9" creationId="{D679F556-33C4-E038-AAB3-E1942EE29CB4}"/>
          </ac:cxnSpMkLst>
        </pc:cxnChg>
        <pc:cxnChg chg="del mod">
          <ac:chgData name="Sam Smith" userId="4f436b633839fde9" providerId="LiveId" clId="{4EE1E1C5-3BBA-4446-B4F3-6FBF5165055E}" dt="2024-05-12T16:57:39.116" v="994" actId="478"/>
          <ac:cxnSpMkLst>
            <pc:docMk/>
            <pc:sldMk cId="4160842060" sldId="269"/>
            <ac:cxnSpMk id="10" creationId="{87EF935F-63ED-75E4-408D-74F12622E424}"/>
          </ac:cxnSpMkLst>
        </pc:cxnChg>
        <pc:cxnChg chg="del mod">
          <ac:chgData name="Sam Smith" userId="4f436b633839fde9" providerId="LiveId" clId="{4EE1E1C5-3BBA-4446-B4F3-6FBF5165055E}" dt="2024-05-12T16:57:39.931" v="995" actId="478"/>
          <ac:cxnSpMkLst>
            <pc:docMk/>
            <pc:sldMk cId="4160842060" sldId="269"/>
            <ac:cxnSpMk id="80" creationId="{92AF86E2-8F41-91F5-8869-2E884D1CB00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00F3-8842-97F7-8757-B6243663F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F545C-8AF3-818E-C898-8564AD5A5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0116-EFA5-851E-0881-14774965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5B67-3171-40FE-9D97-D4DD26808B0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9FED1-64C1-50CD-6554-C7270EE9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B639-C68B-03FB-60BE-090AB1D0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AE33-45BD-4641-B665-9A2BA36D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1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6580-F54C-6BE1-1B84-71ED7826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6EADA-90E5-BBD2-086A-D177982B5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C0B1-D2E3-E9E7-A1F1-8CDDC30B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5B67-3171-40FE-9D97-D4DD26808B0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F4A01-D288-B057-DE08-7956B6A4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4D0A4-3E2F-E183-203E-87C7C16A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AE33-45BD-4641-B665-9A2BA36D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4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7B21D-5FC8-AB15-B04C-1D9277887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B63F0-E03F-ECA7-FDF8-8AAD2E3F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7E3CD-CB40-B7BE-D6FA-501EDB8C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5B67-3171-40FE-9D97-D4DD26808B0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191E9-E7CB-A379-9B70-6E7FC16A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3136D-67DE-4B0B-4F7D-EAB999E5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AE33-45BD-4641-B665-9A2BA36D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EC98-4B37-C502-DA1D-235DD405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E4CE-3CBA-4F48-BCDC-5569CFD2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0449-2748-C84D-3A4E-780185A3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5B67-3171-40FE-9D97-D4DD26808B0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BC00-AEB5-8DAA-DAE8-107B8319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D397-1BB1-BFAC-A9F1-9C72A314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AE33-45BD-4641-B665-9A2BA36D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8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C10D-40E7-377D-1A32-3C167588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A9FD1-F514-80F8-2212-0357B60E7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B656F-4567-CF40-CB04-E286B71F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5B67-3171-40FE-9D97-D4DD26808B0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F9163-8771-B2A6-1E21-A7195E6D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5C09-3F32-D0DC-2A31-53336CFE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AE33-45BD-4641-B665-9A2BA36D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4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F8B1-BC4B-1AFC-A971-AE511D69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17CA-0128-B87C-A032-4EE3E0216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288DA-3075-F4BB-97FE-FD9DDB80E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75ECF-D598-7523-3281-F3C102C0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5B67-3171-40FE-9D97-D4DD26808B0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C0195-AD84-3E22-564E-2EC4A8BA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D43EA-AA27-DA09-831E-491FB8E8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AE33-45BD-4641-B665-9A2BA36D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8652-188A-B24F-186D-A134C061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0B744-7FC7-11ED-A1F6-5E22C58B2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2066A-4321-D42E-CEEE-D0A77DAD7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6F8D5-9406-70CB-4CCF-490605451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DF075-7DBB-6C57-C8B2-1FCFF8652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5EF6B-6A38-26D5-8E84-5079B66C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5B67-3171-40FE-9D97-D4DD26808B0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DFB82-BB16-9819-2EF5-68CD93D0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7E4CD-76EC-E406-09B2-31B9F502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AE33-45BD-4641-B665-9A2BA36D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8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FBFF-0240-339C-8C9D-42C24103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EEC51-929C-66BB-7E3D-EA85FB0A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5B67-3171-40FE-9D97-D4DD26808B0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3B224-7D48-2D7B-7B03-BEBFB501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CAE56-F8B0-61FB-FE9C-28C1FBCB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AE33-45BD-4641-B665-9A2BA36D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8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FCF48-651A-B17B-94C7-5162D305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5B67-3171-40FE-9D97-D4DD26808B0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CD98E-882D-1082-A6A0-EB7FBE6A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D2223-EF62-B6CC-067A-29438DD8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AE33-45BD-4641-B665-9A2BA36D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B4AB-FA5E-B778-AFE9-B60CD7A3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DD572-EEE1-E517-7EE7-30845C7B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8A966-A8F5-F9B4-687E-E38D3FFAD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A2900-0C00-EEA2-5899-72F97548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5B67-3171-40FE-9D97-D4DD26808B0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BA125-729B-04E6-A101-4F2F00A7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BB5F4-978A-D79B-838C-1B7F4334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AE33-45BD-4641-B665-9A2BA36D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DDEF-3541-B36A-9F39-0622328F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AEC28-03E6-DBF8-0820-29BEF6D17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C0E8A-F9D8-C089-724E-E7974D534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4F9BA-87E5-3009-1709-7CD89111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5B67-3171-40FE-9D97-D4DD26808B0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990AF-28C5-C706-328F-7584CA7A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3FB9D-4A48-1443-FF7C-E4473DEF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AE33-45BD-4641-B665-9A2BA36D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0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23593-EA85-5B84-8CC1-F9BDABD4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F8DB3-74F0-4875-5308-ED5A5DCD4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E66A8-AF2B-CC25-1646-8C68037C2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5B5B67-3171-40FE-9D97-D4DD26808B0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84449-60B1-7899-BD69-90E002817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5FF3-DA07-8219-5DCF-AC730AC2B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CFAE33-45BD-4641-B665-9A2BA36D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0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atisfactory-calculator.com/en/planners/production/index/json/%7B%22Desc_IronPlateReinforced_C%22%3A%222%22%2C%22Desc_Rotor_C%22%3A%222%22%7D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atisfactory-calculator.com/en/planners/production/index/json/%7B%22Desc_IronPlateReinforced_C%22%3A%225%22%2C%22Desc_ModularFrame_C%22%3A%225%22%2C%22Desc_Rotor_C%22%3A%225%22%7D" TargetMode="External"/><Relationship Id="rId2" Type="http://schemas.openxmlformats.org/officeDocument/2006/relationships/hyperlink" Target="https://satisfactory-calculator.com/en/planners/production/index/json/%7B%22Desc_SteelPlate_C%22%3A%2260%22%2C%22Desc_Stator_C%22%3A%2215%22%7D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tisfactory-calculator.com/en/planners/production/index/json/%7B%22Desc_IronPlateReinforced_C%22%3A%225%22%2C%22Desc_ModularFrame_C%22%3A%225%22%2C%22Desc_ModularFrameHeavy_C%22%3A%222%22%2C%22Desc_Rotor_C%22%3A%2215%22%2C%22input%22%3A%7B%22Desc_SteelPipe_C%22%3A%2230%22%2C%22Desc_SteelPlate_C%22%3A%2240%22%7D%7D" TargetMode="External"/><Relationship Id="rId2" Type="http://schemas.openxmlformats.org/officeDocument/2006/relationships/hyperlink" Target="https://satisfactory-calculator.com/en/planners/production/index/json/%7B%22Desc_SteelPipe_C%22%3A%2230%22%2C%22Desc_SteelPlate_C%22%3A%22100%22%2C%22Desc_Stator_C%22%3A%2215%22%2C%22Desc_Motor_C%22%3A%225%22%2C%22input%22%3A%7B%22Desc_Rotor_C%22%3A%2210%22%7D%7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atisfactory-calculator.com/en/planners/production/index/json/%7B%22Desc_Plastic_C%22%3A%22156%22%2C%22Desc_Rubber_C%22%3A%2238%22%7D" TargetMode="External"/><Relationship Id="rId4" Type="http://schemas.openxmlformats.org/officeDocument/2006/relationships/hyperlink" Target="https://satisfactory-calculator.com/en/planners/production/index/json/%7B%22Desc_CircuitBoard_C%22%3A%2210%22%2C%22Desc_Computer_C%22%3A%222%22%2C%22input%22%3A%7B%22Desc_Plastic_C%22%3A%22156%22%7D%7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atisfactory-calculator.com/en/planners/production/index/json/%7B%22Desc_IronPlateReinforced_C%22%3A%2212.5%22%2C%22Desc_ModularFrame_C%22%3A%225%22%2C%22Desc_ModularFrameHeavy_C%22%3A%228%22%2C%22Desc_ModularFrameFused_C%22%3A%222%22%2C%22Desc_Rotor_C%22%3A%2231%22%2C%22input%22%3A%7B%22Desc_AluminumCasing_C%22%3A%22100%22%2C%22Desc_SteelPipe_C%22%3A%22150%22%2C%22Desc_SteelPlate_C%22%3A%22200%22%7D%7D" TargetMode="External"/><Relationship Id="rId7" Type="http://schemas.openxmlformats.org/officeDocument/2006/relationships/hyperlink" Target="https://satisfactory-calculator.com/en/planners/production/index/json/%7B%22Desc_PlutoniumFuelRod_C%22%3A%220.5%22%7D" TargetMode="External"/><Relationship Id="rId2" Type="http://schemas.openxmlformats.org/officeDocument/2006/relationships/hyperlink" Target="https://satisfactory-calculator.com/en/planners/production/index/json/%7B%22Desc_SteelPipe_C%22%3A%22150%22%2C%22Desc_SteelPlate_C%22%3A%22260%22%2C%22Desc_Stator_C%22%3A%2266%22%2C%22Desc_Motor_C%22%3A%2213%22%2C%22input%22%3A%7B%22Desc_Rotor_C%22%3A%2226%22%7D%7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atisfactory-calculator.com/en/planners/production/index/json/%7B%22Desc_Plastic_C%22%3A%221422%22%2C%22Desc_Rubber_C%22%3A%22105%22%2C%22altRecipes%22%3A%5B%22Recipe_ResidualFuel_C%22%5D%7D" TargetMode="External"/><Relationship Id="rId5" Type="http://schemas.openxmlformats.org/officeDocument/2006/relationships/hyperlink" Target="https://satisfactory-calculator.com/en/planners/production/index/json/%7B%22Desc_AluminumCasing_C%22%3A%22196%22%2C%22Desc_Battery_C%22%3A%2220%22%2C%22Desc_CoolingSystem_C%22%3A%2211%22%2C%22input%22%3A%7B%22Desc_Rubber_C%22%3A%2222%22%7D%7D" TargetMode="External"/><Relationship Id="rId4" Type="http://schemas.openxmlformats.org/officeDocument/2006/relationships/hyperlink" Target="https://satisfactory-calculator.com/en/planners/production/index/json/%7B%22Desc_CircuitBoard_C%22%3A%2240%22%2C%22Desc_Computer_C%22%3A%228%22%2C%22Desc_ComputerSuper_C%22%3A%224%22%2C%22Desc_ModularFrameLightweight_C%22%3A%226%22%2C%22Desc_ElectromagneticControlRod_C%22%3A%224%22%2C%22input%22%3A%7B%22Desc_IronPlateReinforced_C%22%3A%227.5%22%2C%22Desc_AluminumCasing_C%22%3A%2296%22%2C%22Desc_Plastic_C%22%3A%221422%22%2C%22Desc_Stator_C%22%3A%226%22%7D%7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E5E2-DF17-51DE-C488-9D6A822DB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Satisfactory </a:t>
            </a:r>
            <a:br>
              <a:rPr lang="en-US" dirty="0"/>
            </a:br>
            <a:r>
              <a:rPr lang="en-US" dirty="0"/>
              <a:t>Elevator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127A5-1054-26C4-5429-862DFD1F9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001" y="3602035"/>
            <a:ext cx="8906932" cy="287919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Assumes space elevator final phase 4 production of: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Assembly Director System (x4)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Magnetic Field Generator (x4)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Nuclear Pasta (x1)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Thermal Propulsion Unit (x1)</a:t>
            </a:r>
          </a:p>
          <a:p>
            <a:pPr algn="l"/>
            <a:r>
              <a:rPr lang="en-US" dirty="0"/>
              <a:t>The space elevator factories use the inputs of previous stages and pass the content to the elevator, and then later</a:t>
            </a:r>
            <a:r>
              <a:rPr lang="en-US"/>
              <a:t>, to </a:t>
            </a:r>
            <a:r>
              <a:rPr lang="en-US" dirty="0"/>
              <a:t>the next stages for production (e.g. Smart plates -&gt; Modular Engines -&gt; Thermal Propulsion Unit)</a:t>
            </a:r>
          </a:p>
          <a:p>
            <a:pPr algn="l"/>
            <a:r>
              <a:rPr lang="en-US" dirty="0"/>
              <a:t>Based around the idea there are 5 factories for production of various categories of items (iron, steel, oil, electronics, and aluminum), that pass components between each other before exporting components to the space elevator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3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5B110B-CC9F-B5F8-0743-6E5AE90D1144}"/>
              </a:ext>
            </a:extLst>
          </p:cNvPr>
          <p:cNvSpPr/>
          <p:nvPr/>
        </p:nvSpPr>
        <p:spPr>
          <a:xfrm>
            <a:off x="1624784" y="286759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E55E8-EE8B-7A9A-E385-32CE9F3D73F4}"/>
              </a:ext>
            </a:extLst>
          </p:cNvPr>
          <p:cNvSpPr/>
          <p:nvPr/>
        </p:nvSpPr>
        <p:spPr>
          <a:xfrm>
            <a:off x="10501796" y="1893576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Plates</a:t>
            </a:r>
            <a:br>
              <a:rPr lang="en-US" dirty="0"/>
            </a:br>
            <a:r>
              <a:rPr lang="en-US" dirty="0"/>
              <a:t>(x2)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D1743C-5EB0-94EE-8348-798AEC7B21E2}"/>
              </a:ext>
            </a:extLst>
          </p:cNvPr>
          <p:cNvSpPr/>
          <p:nvPr/>
        </p:nvSpPr>
        <p:spPr>
          <a:xfrm>
            <a:off x="10501796" y="4329274"/>
            <a:ext cx="1463040" cy="1188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Empty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C2C745-65B8-27AC-DD66-6B96CD44FAA7}"/>
              </a:ext>
            </a:extLst>
          </p:cNvPr>
          <p:cNvSpPr/>
          <p:nvPr/>
        </p:nvSpPr>
        <p:spPr>
          <a:xfrm>
            <a:off x="10501796" y="3111425"/>
            <a:ext cx="1463040" cy="1188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Empty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79D543-77C1-E222-B0F3-BBDD5E700A56}"/>
              </a:ext>
            </a:extLst>
          </p:cNvPr>
          <p:cNvSpPr/>
          <p:nvPr/>
        </p:nvSpPr>
        <p:spPr>
          <a:xfrm>
            <a:off x="10501796" y="5547124"/>
            <a:ext cx="1463040" cy="1188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F19EBD-8452-70F4-B332-FB68CD5C8030}"/>
              </a:ext>
            </a:extLst>
          </p:cNvPr>
          <p:cNvSpPr/>
          <p:nvPr/>
        </p:nvSpPr>
        <p:spPr>
          <a:xfrm>
            <a:off x="11162582" y="-3245"/>
            <a:ext cx="1026244" cy="3669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Phase 1</a:t>
            </a:r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F5E79C9A-C761-F4FD-79B4-61628DC98E89}"/>
              </a:ext>
            </a:extLst>
          </p:cNvPr>
          <p:cNvSpPr/>
          <p:nvPr/>
        </p:nvSpPr>
        <p:spPr>
          <a:xfrm>
            <a:off x="5935795" y="1200413"/>
            <a:ext cx="1656272" cy="118872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Power Generation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(require 58MW)</a:t>
            </a:r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8F2A2F1B-D685-2366-30D5-9CF9564704C6}"/>
              </a:ext>
            </a:extLst>
          </p:cNvPr>
          <p:cNvSpPr/>
          <p:nvPr/>
        </p:nvSpPr>
        <p:spPr>
          <a:xfrm>
            <a:off x="3147925" y="286759"/>
            <a:ext cx="1605056" cy="441951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Rotors x2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Reinforced Iron Plates x2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54" name="Arrow: Pentagon 53">
            <a:extLst>
              <a:ext uri="{FF2B5EF4-FFF2-40B4-BE49-F238E27FC236}">
                <a16:creationId xmlns:a16="http://schemas.microsoft.com/office/drawing/2014/main" id="{53C11D90-432C-F73B-6085-853C2AF172E7}"/>
              </a:ext>
            </a:extLst>
          </p:cNvPr>
          <p:cNvSpPr/>
          <p:nvPr/>
        </p:nvSpPr>
        <p:spPr>
          <a:xfrm>
            <a:off x="8928337" y="1918283"/>
            <a:ext cx="1536192" cy="316233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Rotors x2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Reinforced Iron Plates x2</a:t>
            </a:r>
          </a:p>
        </p:txBody>
      </p:sp>
      <p:sp>
        <p:nvSpPr>
          <p:cNvPr id="78" name="Arrow: Pentagon 77">
            <a:extLst>
              <a:ext uri="{FF2B5EF4-FFF2-40B4-BE49-F238E27FC236}">
                <a16:creationId xmlns:a16="http://schemas.microsoft.com/office/drawing/2014/main" id="{78484D35-D0B5-AEB5-2E12-EEE0B72FB68E}"/>
              </a:ext>
            </a:extLst>
          </p:cNvPr>
          <p:cNvSpPr/>
          <p:nvPr/>
        </p:nvSpPr>
        <p:spPr>
          <a:xfrm>
            <a:off x="142956" y="314280"/>
            <a:ext cx="1390569" cy="182880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Iron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2753D8-ACFA-A277-CC66-7408AD49AFC1}"/>
              </a:ext>
            </a:extLst>
          </p:cNvPr>
          <p:cNvSpPr/>
          <p:nvPr/>
        </p:nvSpPr>
        <p:spPr>
          <a:xfrm>
            <a:off x="5174095" y="314281"/>
            <a:ext cx="731520" cy="3968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Biomass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92A929-0277-BDEA-14E0-556F1852B2E7}"/>
              </a:ext>
            </a:extLst>
          </p:cNvPr>
          <p:cNvCxnSpPr>
            <a:cxnSpLocks/>
            <a:stCxn id="3" idx="2"/>
            <a:endCxn id="27" idx="3"/>
          </p:cNvCxnSpPr>
          <p:nvPr/>
        </p:nvCxnSpPr>
        <p:spPr>
          <a:xfrm>
            <a:off x="5539855" y="711096"/>
            <a:ext cx="1224076" cy="489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A59730-16F9-56D4-3908-EEB9C48C88B3}"/>
              </a:ext>
            </a:extLst>
          </p:cNvPr>
          <p:cNvSpPr txBox="1"/>
          <p:nvPr/>
        </p:nvSpPr>
        <p:spPr>
          <a:xfrm>
            <a:off x="9179156" y="1640884"/>
            <a:ext cx="788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Imports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C2BCC-5960-5913-7BFB-3ED4CB774550}"/>
              </a:ext>
            </a:extLst>
          </p:cNvPr>
          <p:cNvSpPr txBox="1"/>
          <p:nvPr/>
        </p:nvSpPr>
        <p:spPr>
          <a:xfrm>
            <a:off x="3459923" y="26331"/>
            <a:ext cx="767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Exports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39BDE-F79B-F518-37F4-E31012FD1FEC}"/>
              </a:ext>
            </a:extLst>
          </p:cNvPr>
          <p:cNvSpPr txBox="1"/>
          <p:nvPr/>
        </p:nvSpPr>
        <p:spPr>
          <a:xfrm>
            <a:off x="491886" y="26331"/>
            <a:ext cx="788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Imports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0B227-6117-E276-B9D2-68C8D3CE9555}"/>
              </a:ext>
            </a:extLst>
          </p:cNvPr>
          <p:cNvSpPr txBox="1"/>
          <p:nvPr/>
        </p:nvSpPr>
        <p:spPr>
          <a:xfrm>
            <a:off x="1972577" y="26331"/>
            <a:ext cx="767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Factory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F791D-CA54-3FBB-B0B1-B0122D4E2B0A}"/>
              </a:ext>
            </a:extLst>
          </p:cNvPr>
          <p:cNvSpPr txBox="1"/>
          <p:nvPr/>
        </p:nvSpPr>
        <p:spPr>
          <a:xfrm>
            <a:off x="10501795" y="1379274"/>
            <a:ext cx="146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Space elevator Factory</a:t>
            </a:r>
          </a:p>
        </p:txBody>
      </p:sp>
    </p:spTree>
    <p:extLst>
      <p:ext uri="{BB962C8B-B14F-4D97-AF65-F5344CB8AC3E}">
        <p14:creationId xmlns:p14="http://schemas.microsoft.com/office/powerpoint/2010/main" val="260399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9EA55C-B716-8018-18C9-727217E1D7AA}"/>
              </a:ext>
            </a:extLst>
          </p:cNvPr>
          <p:cNvSpPr/>
          <p:nvPr/>
        </p:nvSpPr>
        <p:spPr>
          <a:xfrm>
            <a:off x="1624784" y="1608522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5B110B-CC9F-B5F8-0743-6E5AE90D1144}"/>
              </a:ext>
            </a:extLst>
          </p:cNvPr>
          <p:cNvSpPr/>
          <p:nvPr/>
        </p:nvSpPr>
        <p:spPr>
          <a:xfrm>
            <a:off x="1624784" y="286759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E55E8-EE8B-7A9A-E385-32CE9F3D73F4}"/>
              </a:ext>
            </a:extLst>
          </p:cNvPr>
          <p:cNvSpPr/>
          <p:nvPr/>
        </p:nvSpPr>
        <p:spPr>
          <a:xfrm>
            <a:off x="10501796" y="1893576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Plates</a:t>
            </a:r>
            <a:br>
              <a:rPr lang="en-US" dirty="0"/>
            </a:br>
            <a:r>
              <a:rPr lang="en-US" dirty="0"/>
              <a:t>(x5)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D1743C-5EB0-94EE-8348-798AEC7B21E2}"/>
              </a:ext>
            </a:extLst>
          </p:cNvPr>
          <p:cNvSpPr/>
          <p:nvPr/>
        </p:nvSpPr>
        <p:spPr>
          <a:xfrm>
            <a:off x="10501796" y="4329274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Framework</a:t>
            </a:r>
            <a:br>
              <a:rPr lang="en-US" dirty="0"/>
            </a:br>
            <a:r>
              <a:rPr lang="en-US" dirty="0"/>
              <a:t>(x10)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C2C745-65B8-27AC-DD66-6B96CD44FAA7}"/>
              </a:ext>
            </a:extLst>
          </p:cNvPr>
          <p:cNvSpPr/>
          <p:nvPr/>
        </p:nvSpPr>
        <p:spPr>
          <a:xfrm>
            <a:off x="10501796" y="3111425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Automated Wiring </a:t>
            </a:r>
            <a:br>
              <a:rPr lang="en-US" dirty="0"/>
            </a:br>
            <a:r>
              <a:rPr lang="en-US" dirty="0"/>
              <a:t>(x15)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79D543-77C1-E222-B0F3-BBDD5E700A56}"/>
              </a:ext>
            </a:extLst>
          </p:cNvPr>
          <p:cNvSpPr/>
          <p:nvPr/>
        </p:nvSpPr>
        <p:spPr>
          <a:xfrm>
            <a:off x="10501796" y="5547124"/>
            <a:ext cx="1463040" cy="1188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F19EBD-8452-70F4-B332-FB68CD5C8030}"/>
              </a:ext>
            </a:extLst>
          </p:cNvPr>
          <p:cNvSpPr/>
          <p:nvPr/>
        </p:nvSpPr>
        <p:spPr>
          <a:xfrm>
            <a:off x="11162582" y="-3245"/>
            <a:ext cx="1026244" cy="3669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Phase 2</a:t>
            </a:r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F5E79C9A-C761-F4FD-79B4-61628DC98E89}"/>
              </a:ext>
            </a:extLst>
          </p:cNvPr>
          <p:cNvSpPr/>
          <p:nvPr/>
        </p:nvSpPr>
        <p:spPr>
          <a:xfrm>
            <a:off x="5935795" y="1200413"/>
            <a:ext cx="1656272" cy="118872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Power Generation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(require 873MW)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E00338D-A9C0-6FCA-5F05-145721C5AB3F}"/>
              </a:ext>
            </a:extLst>
          </p:cNvPr>
          <p:cNvSpPr/>
          <p:nvPr/>
        </p:nvSpPr>
        <p:spPr>
          <a:xfrm>
            <a:off x="5984923" y="314281"/>
            <a:ext cx="731520" cy="3968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Coal</a:t>
            </a:r>
          </a:p>
          <a:p>
            <a:pPr algn="ctr"/>
            <a:r>
              <a:rPr lang="en-US" sz="900" b="1" dirty="0"/>
              <a:t>1200MW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79F556-33C4-E038-AAB3-E1942EE29CB4}"/>
              </a:ext>
            </a:extLst>
          </p:cNvPr>
          <p:cNvCxnSpPr>
            <a:cxnSpLocks/>
            <a:stCxn id="40" idx="2"/>
            <a:endCxn id="27" idx="3"/>
          </p:cNvCxnSpPr>
          <p:nvPr/>
        </p:nvCxnSpPr>
        <p:spPr>
          <a:xfrm>
            <a:off x="6350683" y="711096"/>
            <a:ext cx="413248" cy="489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8F2A2F1B-D685-2366-30D5-9CF9564704C6}"/>
              </a:ext>
            </a:extLst>
          </p:cNvPr>
          <p:cNvSpPr/>
          <p:nvPr/>
        </p:nvSpPr>
        <p:spPr>
          <a:xfrm>
            <a:off x="3147925" y="286759"/>
            <a:ext cx="1605056" cy="441951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Rotors x5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Reinforced Iron Plates x5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Modular Frame x5</a:t>
            </a:r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98729246-7285-B9EC-FADC-F35C71CE8EBF}"/>
              </a:ext>
            </a:extLst>
          </p:cNvPr>
          <p:cNvSpPr/>
          <p:nvPr/>
        </p:nvSpPr>
        <p:spPr>
          <a:xfrm>
            <a:off x="3151845" y="1608522"/>
            <a:ext cx="1601136" cy="441951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Steel Beams x6</a:t>
            </a:r>
            <a:r>
              <a:rPr lang="en-US" sz="600" b="1" i="0" dirty="0">
                <a:solidFill>
                  <a:srgbClr val="FFFFFF"/>
                </a:solidFill>
                <a:effectLst/>
              </a:rPr>
              <a:t>0</a:t>
            </a:r>
            <a:endParaRPr lang="en-US" sz="6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Stator x15</a:t>
            </a:r>
          </a:p>
        </p:txBody>
      </p:sp>
      <p:sp>
        <p:nvSpPr>
          <p:cNvPr id="54" name="Arrow: Pentagon 53">
            <a:extLst>
              <a:ext uri="{FF2B5EF4-FFF2-40B4-BE49-F238E27FC236}">
                <a16:creationId xmlns:a16="http://schemas.microsoft.com/office/drawing/2014/main" id="{53C11D90-432C-F73B-6085-853C2AF172E7}"/>
              </a:ext>
            </a:extLst>
          </p:cNvPr>
          <p:cNvSpPr/>
          <p:nvPr/>
        </p:nvSpPr>
        <p:spPr>
          <a:xfrm>
            <a:off x="8928337" y="1918283"/>
            <a:ext cx="1536192" cy="316233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Rotors x5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Reinforced Iron Plates x5</a:t>
            </a: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0C7AF07D-7A19-DA9E-5C9D-2A600D6303D9}"/>
              </a:ext>
            </a:extLst>
          </p:cNvPr>
          <p:cNvSpPr/>
          <p:nvPr/>
        </p:nvSpPr>
        <p:spPr>
          <a:xfrm>
            <a:off x="8928337" y="3309879"/>
            <a:ext cx="1536192" cy="182880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Stator x15</a:t>
            </a:r>
          </a:p>
        </p:txBody>
      </p:sp>
      <p:sp>
        <p:nvSpPr>
          <p:cNvPr id="57" name="Arrow: Pentagon 56">
            <a:extLst>
              <a:ext uri="{FF2B5EF4-FFF2-40B4-BE49-F238E27FC236}">
                <a16:creationId xmlns:a16="http://schemas.microsoft.com/office/drawing/2014/main" id="{77A8BF40-D1C2-FEBA-EC57-BE26B7DA69AC}"/>
              </a:ext>
            </a:extLst>
          </p:cNvPr>
          <p:cNvSpPr/>
          <p:nvPr/>
        </p:nvSpPr>
        <p:spPr>
          <a:xfrm>
            <a:off x="8928337" y="4368356"/>
            <a:ext cx="1536192" cy="182880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Steel Beams x60</a:t>
            </a:r>
          </a:p>
        </p:txBody>
      </p:sp>
      <p:sp>
        <p:nvSpPr>
          <p:cNvPr id="58" name="Arrow: Pentagon 57">
            <a:extLst>
              <a:ext uri="{FF2B5EF4-FFF2-40B4-BE49-F238E27FC236}">
                <a16:creationId xmlns:a16="http://schemas.microsoft.com/office/drawing/2014/main" id="{48B8B136-DCD7-9741-D967-3B189D645C00}"/>
              </a:ext>
            </a:extLst>
          </p:cNvPr>
          <p:cNvSpPr/>
          <p:nvPr/>
        </p:nvSpPr>
        <p:spPr>
          <a:xfrm>
            <a:off x="8928337" y="4570135"/>
            <a:ext cx="1536192" cy="18288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Modular Frame x5</a:t>
            </a:r>
          </a:p>
        </p:txBody>
      </p:sp>
      <p:sp>
        <p:nvSpPr>
          <p:cNvPr id="60" name="Arrow: Pentagon 59">
            <a:extLst>
              <a:ext uri="{FF2B5EF4-FFF2-40B4-BE49-F238E27FC236}">
                <a16:creationId xmlns:a16="http://schemas.microsoft.com/office/drawing/2014/main" id="{638D7862-0C01-DCA3-44BE-5EBA1847A383}"/>
              </a:ext>
            </a:extLst>
          </p:cNvPr>
          <p:cNvSpPr/>
          <p:nvPr/>
        </p:nvSpPr>
        <p:spPr>
          <a:xfrm>
            <a:off x="8928337" y="3117450"/>
            <a:ext cx="1536192" cy="182880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Cable x300</a:t>
            </a:r>
          </a:p>
        </p:txBody>
      </p:sp>
      <p:sp>
        <p:nvSpPr>
          <p:cNvPr id="78" name="Arrow: Pentagon 77">
            <a:extLst>
              <a:ext uri="{FF2B5EF4-FFF2-40B4-BE49-F238E27FC236}">
                <a16:creationId xmlns:a16="http://schemas.microsoft.com/office/drawing/2014/main" id="{78484D35-D0B5-AEB5-2E12-EEE0B72FB68E}"/>
              </a:ext>
            </a:extLst>
          </p:cNvPr>
          <p:cNvSpPr/>
          <p:nvPr/>
        </p:nvSpPr>
        <p:spPr>
          <a:xfrm>
            <a:off x="142956" y="314280"/>
            <a:ext cx="1390569" cy="182880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Iron</a:t>
            </a:r>
          </a:p>
        </p:txBody>
      </p:sp>
      <p:sp>
        <p:nvSpPr>
          <p:cNvPr id="79" name="Arrow: Pentagon 78">
            <a:extLst>
              <a:ext uri="{FF2B5EF4-FFF2-40B4-BE49-F238E27FC236}">
                <a16:creationId xmlns:a16="http://schemas.microsoft.com/office/drawing/2014/main" id="{0BCDB16A-7500-1E33-40C5-31DC1582282F}"/>
              </a:ext>
            </a:extLst>
          </p:cNvPr>
          <p:cNvSpPr/>
          <p:nvPr/>
        </p:nvSpPr>
        <p:spPr>
          <a:xfrm>
            <a:off x="142956" y="1608522"/>
            <a:ext cx="1390569" cy="359039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Iron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Coal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Copper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22F7E-B25A-A36E-892E-134666A4771C}"/>
              </a:ext>
            </a:extLst>
          </p:cNvPr>
          <p:cNvSpPr txBox="1"/>
          <p:nvPr/>
        </p:nvSpPr>
        <p:spPr>
          <a:xfrm>
            <a:off x="9179156" y="1640884"/>
            <a:ext cx="788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Imports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679AB-35D8-9C3D-67DA-D849EFEA6A25}"/>
              </a:ext>
            </a:extLst>
          </p:cNvPr>
          <p:cNvSpPr txBox="1"/>
          <p:nvPr/>
        </p:nvSpPr>
        <p:spPr>
          <a:xfrm>
            <a:off x="3459923" y="26331"/>
            <a:ext cx="767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Exports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AE45D2-BC6D-88C6-3A18-80B3EADED83A}"/>
              </a:ext>
            </a:extLst>
          </p:cNvPr>
          <p:cNvSpPr txBox="1"/>
          <p:nvPr/>
        </p:nvSpPr>
        <p:spPr>
          <a:xfrm>
            <a:off x="491886" y="26331"/>
            <a:ext cx="788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Imports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6DC56-F830-8DE8-0FF6-CC407E7F8355}"/>
              </a:ext>
            </a:extLst>
          </p:cNvPr>
          <p:cNvSpPr txBox="1"/>
          <p:nvPr/>
        </p:nvSpPr>
        <p:spPr>
          <a:xfrm>
            <a:off x="1972577" y="26331"/>
            <a:ext cx="767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Factory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D555E-364D-4E39-198C-C374A0A0FC0C}"/>
              </a:ext>
            </a:extLst>
          </p:cNvPr>
          <p:cNvSpPr txBox="1"/>
          <p:nvPr/>
        </p:nvSpPr>
        <p:spPr>
          <a:xfrm>
            <a:off x="10501795" y="1379274"/>
            <a:ext cx="146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Space elevator Factory</a:t>
            </a:r>
          </a:p>
        </p:txBody>
      </p:sp>
    </p:spTree>
    <p:extLst>
      <p:ext uri="{BB962C8B-B14F-4D97-AF65-F5344CB8AC3E}">
        <p14:creationId xmlns:p14="http://schemas.microsoft.com/office/powerpoint/2010/main" val="12808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9EA55C-B716-8018-18C9-727217E1D7AA}"/>
              </a:ext>
            </a:extLst>
          </p:cNvPr>
          <p:cNvSpPr/>
          <p:nvPr/>
        </p:nvSpPr>
        <p:spPr>
          <a:xfrm>
            <a:off x="1624784" y="1608522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5B110B-CC9F-B5F8-0743-6E5AE90D1144}"/>
              </a:ext>
            </a:extLst>
          </p:cNvPr>
          <p:cNvSpPr/>
          <p:nvPr/>
        </p:nvSpPr>
        <p:spPr>
          <a:xfrm>
            <a:off x="1624784" y="286759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E55E8-EE8B-7A9A-E385-32CE9F3D73F4}"/>
              </a:ext>
            </a:extLst>
          </p:cNvPr>
          <p:cNvSpPr/>
          <p:nvPr/>
        </p:nvSpPr>
        <p:spPr>
          <a:xfrm>
            <a:off x="10501796" y="1893576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Modular Engine</a:t>
            </a:r>
            <a:br>
              <a:rPr lang="en-US" dirty="0"/>
            </a:br>
            <a:r>
              <a:rPr lang="en-US" dirty="0"/>
              <a:t>(x2.5)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F6D2F-41E6-07B8-FCD2-B3369C1CD3CF}"/>
              </a:ext>
            </a:extLst>
          </p:cNvPr>
          <p:cNvSpPr/>
          <p:nvPr/>
        </p:nvSpPr>
        <p:spPr>
          <a:xfrm>
            <a:off x="1624784" y="4252050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Electronics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D3DD0-9646-BAF3-7A3A-B6B1462C773D}"/>
              </a:ext>
            </a:extLst>
          </p:cNvPr>
          <p:cNvSpPr/>
          <p:nvPr/>
        </p:nvSpPr>
        <p:spPr>
          <a:xfrm>
            <a:off x="1624784" y="2930286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D1743C-5EB0-94EE-8348-798AEC7B21E2}"/>
              </a:ext>
            </a:extLst>
          </p:cNvPr>
          <p:cNvSpPr/>
          <p:nvPr/>
        </p:nvSpPr>
        <p:spPr>
          <a:xfrm>
            <a:off x="10501796" y="4329274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Framework</a:t>
            </a:r>
            <a:br>
              <a:rPr lang="en-US" dirty="0"/>
            </a:br>
            <a:r>
              <a:rPr lang="en-US" dirty="0"/>
              <a:t>(x10)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C2C745-65B8-27AC-DD66-6B96CD44FAA7}"/>
              </a:ext>
            </a:extLst>
          </p:cNvPr>
          <p:cNvSpPr/>
          <p:nvPr/>
        </p:nvSpPr>
        <p:spPr>
          <a:xfrm>
            <a:off x="10501796" y="3111425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Adaptive Control Unit </a:t>
            </a:r>
            <a:br>
              <a:rPr lang="en-US" dirty="0"/>
            </a:br>
            <a:r>
              <a:rPr lang="en-US" dirty="0"/>
              <a:t>(x2)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79D543-77C1-E222-B0F3-BBDD5E700A56}"/>
              </a:ext>
            </a:extLst>
          </p:cNvPr>
          <p:cNvSpPr/>
          <p:nvPr/>
        </p:nvSpPr>
        <p:spPr>
          <a:xfrm>
            <a:off x="10501796" y="5547124"/>
            <a:ext cx="1463040" cy="1188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F19EBD-8452-70F4-B332-FB68CD5C8030}"/>
              </a:ext>
            </a:extLst>
          </p:cNvPr>
          <p:cNvSpPr/>
          <p:nvPr/>
        </p:nvSpPr>
        <p:spPr>
          <a:xfrm>
            <a:off x="11162582" y="-3245"/>
            <a:ext cx="1026244" cy="3669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Phase 3</a:t>
            </a:r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F5E79C9A-C761-F4FD-79B4-61628DC98E89}"/>
              </a:ext>
            </a:extLst>
          </p:cNvPr>
          <p:cNvSpPr/>
          <p:nvPr/>
        </p:nvSpPr>
        <p:spPr>
          <a:xfrm>
            <a:off x="5935795" y="1200413"/>
            <a:ext cx="1656272" cy="118872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Power Generation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(require 2,469MW)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E00338D-A9C0-6FCA-5F05-145721C5AB3F}"/>
              </a:ext>
            </a:extLst>
          </p:cNvPr>
          <p:cNvSpPr/>
          <p:nvPr/>
        </p:nvSpPr>
        <p:spPr>
          <a:xfrm>
            <a:off x="5984923" y="314281"/>
            <a:ext cx="731520" cy="3968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Coal</a:t>
            </a:r>
          </a:p>
          <a:p>
            <a:pPr algn="ctr"/>
            <a:r>
              <a:rPr lang="en-US" sz="900" b="1" dirty="0"/>
              <a:t>1200MW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31CC9AC-859F-CE63-485B-261B653CE1F8}"/>
              </a:ext>
            </a:extLst>
          </p:cNvPr>
          <p:cNvSpPr/>
          <p:nvPr/>
        </p:nvSpPr>
        <p:spPr>
          <a:xfrm>
            <a:off x="6795751" y="314281"/>
            <a:ext cx="731520" cy="39681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Fuel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3000MW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79F556-33C4-E038-AAB3-E1942EE29CB4}"/>
              </a:ext>
            </a:extLst>
          </p:cNvPr>
          <p:cNvCxnSpPr>
            <a:cxnSpLocks/>
            <a:stCxn id="40" idx="2"/>
            <a:endCxn id="27" idx="3"/>
          </p:cNvCxnSpPr>
          <p:nvPr/>
        </p:nvCxnSpPr>
        <p:spPr>
          <a:xfrm>
            <a:off x="6350683" y="711096"/>
            <a:ext cx="413248" cy="489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EF935F-63ED-75E4-408D-74F12622E424}"/>
              </a:ext>
            </a:extLst>
          </p:cNvPr>
          <p:cNvCxnSpPr>
            <a:cxnSpLocks/>
            <a:stCxn id="49" idx="2"/>
            <a:endCxn id="27" idx="3"/>
          </p:cNvCxnSpPr>
          <p:nvPr/>
        </p:nvCxnSpPr>
        <p:spPr>
          <a:xfrm flipH="1">
            <a:off x="6763931" y="711096"/>
            <a:ext cx="397580" cy="489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8F2A2F1B-D685-2366-30D5-9CF9564704C6}"/>
              </a:ext>
            </a:extLst>
          </p:cNvPr>
          <p:cNvSpPr/>
          <p:nvPr/>
        </p:nvSpPr>
        <p:spPr>
          <a:xfrm>
            <a:off x="3147925" y="286759"/>
            <a:ext cx="1605056" cy="489317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Rotors x15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Reinforced Iron Plates x5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Modular Frame x5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Heavy Modular Frame x2</a:t>
            </a:r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98729246-7285-B9EC-FADC-F35C71CE8EBF}"/>
              </a:ext>
            </a:extLst>
          </p:cNvPr>
          <p:cNvSpPr/>
          <p:nvPr/>
        </p:nvSpPr>
        <p:spPr>
          <a:xfrm>
            <a:off x="3151845" y="1608522"/>
            <a:ext cx="1601136" cy="441951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Steel </a:t>
            </a:r>
            <a:r>
              <a:rPr lang="en-US" sz="600" b="1">
                <a:solidFill>
                  <a:schemeClr val="bg1"/>
                </a:solidFill>
              </a:rPr>
              <a:t>Beams x10</a:t>
            </a:r>
            <a:r>
              <a:rPr lang="en-US" sz="600" b="1" i="0">
                <a:solidFill>
                  <a:srgbClr val="FFFFFF"/>
                </a:solidFill>
                <a:effectLst/>
              </a:rPr>
              <a:t>0</a:t>
            </a:r>
            <a:endParaRPr lang="en-US" sz="6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Stator x15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Steel Pipes x</a:t>
            </a:r>
            <a:r>
              <a:rPr lang="en-US" sz="600" b="1" dirty="0">
                <a:solidFill>
                  <a:srgbClr val="FFFFFF"/>
                </a:solidFill>
              </a:rPr>
              <a:t>30</a:t>
            </a:r>
            <a:endParaRPr lang="en-US" sz="6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Motor x5</a:t>
            </a:r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42D1CD3D-8F61-D1FD-BA48-D74CD70C7808}"/>
              </a:ext>
            </a:extLst>
          </p:cNvPr>
          <p:cNvSpPr/>
          <p:nvPr/>
        </p:nvSpPr>
        <p:spPr>
          <a:xfrm>
            <a:off x="142956" y="517792"/>
            <a:ext cx="1390569" cy="232408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Steel Pipes x30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Steel Beam x40</a:t>
            </a:r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20FD6FB7-DBD8-6761-F78E-50F789C44B78}"/>
              </a:ext>
            </a:extLst>
          </p:cNvPr>
          <p:cNvSpPr/>
          <p:nvPr/>
        </p:nvSpPr>
        <p:spPr>
          <a:xfrm>
            <a:off x="142956" y="4512508"/>
            <a:ext cx="1390569" cy="18288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Plastic x156</a:t>
            </a:r>
          </a:p>
        </p:txBody>
      </p:sp>
      <p:sp>
        <p:nvSpPr>
          <p:cNvPr id="53" name="Arrow: Pentagon 52">
            <a:extLst>
              <a:ext uri="{FF2B5EF4-FFF2-40B4-BE49-F238E27FC236}">
                <a16:creationId xmlns:a16="http://schemas.microsoft.com/office/drawing/2014/main" id="{DB18E3DE-B67C-2CFE-3A75-A6F86D72E3B0}"/>
              </a:ext>
            </a:extLst>
          </p:cNvPr>
          <p:cNvSpPr/>
          <p:nvPr/>
        </p:nvSpPr>
        <p:spPr>
          <a:xfrm>
            <a:off x="8928337" y="2243248"/>
            <a:ext cx="1536192" cy="18288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Rubber x38</a:t>
            </a:r>
          </a:p>
        </p:txBody>
      </p:sp>
      <p:sp>
        <p:nvSpPr>
          <p:cNvPr id="54" name="Arrow: Pentagon 53">
            <a:extLst>
              <a:ext uri="{FF2B5EF4-FFF2-40B4-BE49-F238E27FC236}">
                <a16:creationId xmlns:a16="http://schemas.microsoft.com/office/drawing/2014/main" id="{53C11D90-432C-F73B-6085-853C2AF172E7}"/>
              </a:ext>
            </a:extLst>
          </p:cNvPr>
          <p:cNvSpPr/>
          <p:nvPr/>
        </p:nvSpPr>
        <p:spPr>
          <a:xfrm>
            <a:off x="8928337" y="1918283"/>
            <a:ext cx="1536192" cy="316233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Rotors x5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Reinforced Iron Plates x5</a:t>
            </a:r>
          </a:p>
        </p:txBody>
      </p:sp>
      <p:sp>
        <p:nvSpPr>
          <p:cNvPr id="55" name="Arrow: Pentagon 54">
            <a:extLst>
              <a:ext uri="{FF2B5EF4-FFF2-40B4-BE49-F238E27FC236}">
                <a16:creationId xmlns:a16="http://schemas.microsoft.com/office/drawing/2014/main" id="{8C87D036-61C0-220E-7361-C98DD3FB52E8}"/>
              </a:ext>
            </a:extLst>
          </p:cNvPr>
          <p:cNvSpPr/>
          <p:nvPr/>
        </p:nvSpPr>
        <p:spPr>
          <a:xfrm>
            <a:off x="8928337" y="2441877"/>
            <a:ext cx="1536192" cy="182880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Motor x5</a:t>
            </a: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0C7AF07D-7A19-DA9E-5C9D-2A600D6303D9}"/>
              </a:ext>
            </a:extLst>
          </p:cNvPr>
          <p:cNvSpPr/>
          <p:nvPr/>
        </p:nvSpPr>
        <p:spPr>
          <a:xfrm>
            <a:off x="8928337" y="3312827"/>
            <a:ext cx="1536192" cy="182880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Stator x15</a:t>
            </a:r>
          </a:p>
        </p:txBody>
      </p:sp>
      <p:sp>
        <p:nvSpPr>
          <p:cNvPr id="57" name="Arrow: Pentagon 56">
            <a:extLst>
              <a:ext uri="{FF2B5EF4-FFF2-40B4-BE49-F238E27FC236}">
                <a16:creationId xmlns:a16="http://schemas.microsoft.com/office/drawing/2014/main" id="{77A8BF40-D1C2-FEBA-EC57-BE26B7DA69AC}"/>
              </a:ext>
            </a:extLst>
          </p:cNvPr>
          <p:cNvSpPr/>
          <p:nvPr/>
        </p:nvSpPr>
        <p:spPr>
          <a:xfrm>
            <a:off x="8928337" y="4368356"/>
            <a:ext cx="1536192" cy="182880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Steel Beams x60</a:t>
            </a:r>
          </a:p>
        </p:txBody>
      </p:sp>
      <p:sp>
        <p:nvSpPr>
          <p:cNvPr id="58" name="Arrow: Pentagon 57">
            <a:extLst>
              <a:ext uri="{FF2B5EF4-FFF2-40B4-BE49-F238E27FC236}">
                <a16:creationId xmlns:a16="http://schemas.microsoft.com/office/drawing/2014/main" id="{48B8B136-DCD7-9741-D967-3B189D645C00}"/>
              </a:ext>
            </a:extLst>
          </p:cNvPr>
          <p:cNvSpPr/>
          <p:nvPr/>
        </p:nvSpPr>
        <p:spPr>
          <a:xfrm>
            <a:off x="8928337" y="4570135"/>
            <a:ext cx="1536192" cy="18288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Modular Frame x5</a:t>
            </a:r>
          </a:p>
        </p:txBody>
      </p:sp>
      <p:sp>
        <p:nvSpPr>
          <p:cNvPr id="59" name="Arrow: Pentagon 58">
            <a:extLst>
              <a:ext uri="{FF2B5EF4-FFF2-40B4-BE49-F238E27FC236}">
                <a16:creationId xmlns:a16="http://schemas.microsoft.com/office/drawing/2014/main" id="{9B3DEF7A-C366-4911-28FA-C6C8A4B21B1A}"/>
              </a:ext>
            </a:extLst>
          </p:cNvPr>
          <p:cNvSpPr/>
          <p:nvPr/>
        </p:nvSpPr>
        <p:spPr>
          <a:xfrm>
            <a:off x="8928337" y="3510207"/>
            <a:ext cx="1536192" cy="18288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Heavy Modular Frame x2</a:t>
            </a:r>
          </a:p>
        </p:txBody>
      </p:sp>
      <p:sp>
        <p:nvSpPr>
          <p:cNvPr id="60" name="Arrow: Pentagon 59">
            <a:extLst>
              <a:ext uri="{FF2B5EF4-FFF2-40B4-BE49-F238E27FC236}">
                <a16:creationId xmlns:a16="http://schemas.microsoft.com/office/drawing/2014/main" id="{638D7862-0C01-DCA3-44BE-5EBA1847A383}"/>
              </a:ext>
            </a:extLst>
          </p:cNvPr>
          <p:cNvSpPr/>
          <p:nvPr/>
        </p:nvSpPr>
        <p:spPr>
          <a:xfrm>
            <a:off x="8928337" y="3117450"/>
            <a:ext cx="1536192" cy="182880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Cable x300</a:t>
            </a:r>
          </a:p>
        </p:txBody>
      </p:sp>
      <p:sp>
        <p:nvSpPr>
          <p:cNvPr id="61" name="Arrow: Pentagon 60">
            <a:extLst>
              <a:ext uri="{FF2B5EF4-FFF2-40B4-BE49-F238E27FC236}">
                <a16:creationId xmlns:a16="http://schemas.microsoft.com/office/drawing/2014/main" id="{1CA430ED-1F88-1952-12A1-B300E758F96F}"/>
              </a:ext>
            </a:extLst>
          </p:cNvPr>
          <p:cNvSpPr/>
          <p:nvPr/>
        </p:nvSpPr>
        <p:spPr>
          <a:xfrm>
            <a:off x="3144279" y="4254643"/>
            <a:ext cx="1609754" cy="296593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Circuit Board x</a:t>
            </a:r>
            <a:r>
              <a:rPr lang="en-US" sz="600" b="1" dirty="0">
                <a:solidFill>
                  <a:srgbClr val="FFFFFF"/>
                </a:solidFill>
              </a:rPr>
              <a:t>1</a:t>
            </a:r>
            <a:r>
              <a:rPr lang="en-US" sz="600" b="1" i="0" dirty="0">
                <a:solidFill>
                  <a:srgbClr val="FFFFFF"/>
                </a:solidFill>
                <a:effectLst/>
              </a:rPr>
              <a:t>0</a:t>
            </a:r>
            <a:endParaRPr lang="en-US" sz="6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Computer x2</a:t>
            </a: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EE78F62F-0C4B-F153-82BC-92C00121FC24}"/>
              </a:ext>
            </a:extLst>
          </p:cNvPr>
          <p:cNvSpPr/>
          <p:nvPr/>
        </p:nvSpPr>
        <p:spPr>
          <a:xfrm>
            <a:off x="8928337" y="3699805"/>
            <a:ext cx="1536192" cy="340519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Circuit Board x10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Computer x2</a:t>
            </a:r>
          </a:p>
        </p:txBody>
      </p:sp>
      <p:sp>
        <p:nvSpPr>
          <p:cNvPr id="63" name="Arrow: Pentagon 62">
            <a:extLst>
              <a:ext uri="{FF2B5EF4-FFF2-40B4-BE49-F238E27FC236}">
                <a16:creationId xmlns:a16="http://schemas.microsoft.com/office/drawing/2014/main" id="{E6FC2266-B4C8-E4C3-32F5-B95A9883F086}"/>
              </a:ext>
            </a:extLst>
          </p:cNvPr>
          <p:cNvSpPr/>
          <p:nvPr/>
        </p:nvSpPr>
        <p:spPr>
          <a:xfrm>
            <a:off x="142956" y="4268755"/>
            <a:ext cx="1390569" cy="239558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Iron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Copper</a:t>
            </a:r>
          </a:p>
        </p:txBody>
      </p:sp>
      <p:sp>
        <p:nvSpPr>
          <p:cNvPr id="75" name="Arrow: Pentagon 74">
            <a:extLst>
              <a:ext uri="{FF2B5EF4-FFF2-40B4-BE49-F238E27FC236}">
                <a16:creationId xmlns:a16="http://schemas.microsoft.com/office/drawing/2014/main" id="{2DDE0CDB-C3BB-FD84-9772-3BC7BFB00EDC}"/>
              </a:ext>
            </a:extLst>
          </p:cNvPr>
          <p:cNvSpPr/>
          <p:nvPr/>
        </p:nvSpPr>
        <p:spPr>
          <a:xfrm>
            <a:off x="142956" y="2924880"/>
            <a:ext cx="1390569" cy="182880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Crude Oil</a:t>
            </a:r>
          </a:p>
        </p:txBody>
      </p:sp>
      <p:sp>
        <p:nvSpPr>
          <p:cNvPr id="78" name="Arrow: Pentagon 77">
            <a:extLst>
              <a:ext uri="{FF2B5EF4-FFF2-40B4-BE49-F238E27FC236}">
                <a16:creationId xmlns:a16="http://schemas.microsoft.com/office/drawing/2014/main" id="{78484D35-D0B5-AEB5-2E12-EEE0B72FB68E}"/>
              </a:ext>
            </a:extLst>
          </p:cNvPr>
          <p:cNvSpPr/>
          <p:nvPr/>
        </p:nvSpPr>
        <p:spPr>
          <a:xfrm>
            <a:off x="142956" y="314280"/>
            <a:ext cx="1390569" cy="182880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Iron</a:t>
            </a:r>
          </a:p>
        </p:txBody>
      </p:sp>
      <p:sp>
        <p:nvSpPr>
          <p:cNvPr id="79" name="Arrow: Pentagon 78">
            <a:extLst>
              <a:ext uri="{FF2B5EF4-FFF2-40B4-BE49-F238E27FC236}">
                <a16:creationId xmlns:a16="http://schemas.microsoft.com/office/drawing/2014/main" id="{0BCDB16A-7500-1E33-40C5-31DC1582282F}"/>
              </a:ext>
            </a:extLst>
          </p:cNvPr>
          <p:cNvSpPr/>
          <p:nvPr/>
        </p:nvSpPr>
        <p:spPr>
          <a:xfrm>
            <a:off x="142956" y="1608522"/>
            <a:ext cx="1390569" cy="359039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Iron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Coal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Copper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158A8938-CF5C-0EB4-DC37-921B4478F7AC}"/>
              </a:ext>
            </a:extLst>
          </p:cNvPr>
          <p:cNvSpPr/>
          <p:nvPr/>
        </p:nvSpPr>
        <p:spPr>
          <a:xfrm>
            <a:off x="142956" y="767255"/>
            <a:ext cx="1390569" cy="182880"/>
          </a:xfrm>
          <a:prstGeom prst="homePlate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Concrete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D7554244-A5DE-D25C-9A9F-4BB186FEA2E2}"/>
              </a:ext>
            </a:extLst>
          </p:cNvPr>
          <p:cNvSpPr/>
          <p:nvPr/>
        </p:nvSpPr>
        <p:spPr>
          <a:xfrm>
            <a:off x="142956" y="1976372"/>
            <a:ext cx="1390569" cy="18288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Rotor x10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90176-71D7-D4B1-C1E4-E5EBD281E236}"/>
              </a:ext>
            </a:extLst>
          </p:cNvPr>
          <p:cNvSpPr txBox="1"/>
          <p:nvPr/>
        </p:nvSpPr>
        <p:spPr>
          <a:xfrm>
            <a:off x="9179156" y="1640884"/>
            <a:ext cx="788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Imports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5E84F-4754-F48A-CE85-DA28431F9471}"/>
              </a:ext>
            </a:extLst>
          </p:cNvPr>
          <p:cNvSpPr txBox="1"/>
          <p:nvPr/>
        </p:nvSpPr>
        <p:spPr>
          <a:xfrm>
            <a:off x="3459923" y="26331"/>
            <a:ext cx="767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Exports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A72FED-536B-4CE0-B971-9144DB3C1FA4}"/>
              </a:ext>
            </a:extLst>
          </p:cNvPr>
          <p:cNvSpPr txBox="1"/>
          <p:nvPr/>
        </p:nvSpPr>
        <p:spPr>
          <a:xfrm>
            <a:off x="491886" y="26331"/>
            <a:ext cx="788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Imports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11700D-FB54-B046-648D-1D0A5121935F}"/>
              </a:ext>
            </a:extLst>
          </p:cNvPr>
          <p:cNvSpPr txBox="1"/>
          <p:nvPr/>
        </p:nvSpPr>
        <p:spPr>
          <a:xfrm>
            <a:off x="1972577" y="26331"/>
            <a:ext cx="767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Factory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9010A9-201F-A0F8-6F0E-2A0C419A2C03}"/>
              </a:ext>
            </a:extLst>
          </p:cNvPr>
          <p:cNvSpPr txBox="1"/>
          <p:nvPr/>
        </p:nvSpPr>
        <p:spPr>
          <a:xfrm>
            <a:off x="10501795" y="1379274"/>
            <a:ext cx="146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Space elevator Factory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8F58FF2-CFF5-0259-14FD-33D2759FB5EE}"/>
              </a:ext>
            </a:extLst>
          </p:cNvPr>
          <p:cNvSpPr/>
          <p:nvPr/>
        </p:nvSpPr>
        <p:spPr>
          <a:xfrm>
            <a:off x="3143227" y="2924880"/>
            <a:ext cx="1609754" cy="270371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Plastic x</a:t>
            </a:r>
            <a:r>
              <a:rPr lang="en-US" sz="600" b="1" i="0" dirty="0">
                <a:solidFill>
                  <a:srgbClr val="FFFFFF"/>
                </a:solidFill>
                <a:effectLst/>
              </a:rPr>
              <a:t>1422</a:t>
            </a:r>
            <a:endParaRPr lang="en-US" sz="6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Rubber x105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F548F0D1-BC28-2821-772D-55D6CCA21368}"/>
              </a:ext>
            </a:extLst>
          </p:cNvPr>
          <p:cNvSpPr/>
          <p:nvPr/>
        </p:nvSpPr>
        <p:spPr>
          <a:xfrm>
            <a:off x="3143227" y="3203101"/>
            <a:ext cx="1609754" cy="182880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Fuel</a:t>
            </a:r>
          </a:p>
        </p:txBody>
      </p:sp>
    </p:spTree>
    <p:extLst>
      <p:ext uri="{BB962C8B-B14F-4D97-AF65-F5344CB8AC3E}">
        <p14:creationId xmlns:p14="http://schemas.microsoft.com/office/powerpoint/2010/main" val="270472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9EA55C-B716-8018-18C9-727217E1D7AA}"/>
              </a:ext>
            </a:extLst>
          </p:cNvPr>
          <p:cNvSpPr/>
          <p:nvPr/>
        </p:nvSpPr>
        <p:spPr>
          <a:xfrm>
            <a:off x="1624784" y="1608522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5B110B-CC9F-B5F8-0743-6E5AE90D1144}"/>
              </a:ext>
            </a:extLst>
          </p:cNvPr>
          <p:cNvSpPr/>
          <p:nvPr/>
        </p:nvSpPr>
        <p:spPr>
          <a:xfrm>
            <a:off x="1624784" y="286759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E55E8-EE8B-7A9A-E385-32CE9F3D73F4}"/>
              </a:ext>
            </a:extLst>
          </p:cNvPr>
          <p:cNvSpPr/>
          <p:nvPr/>
        </p:nvSpPr>
        <p:spPr>
          <a:xfrm>
            <a:off x="10501796" y="1893576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Thermal Propulsion Unit </a:t>
            </a:r>
            <a:br>
              <a:rPr lang="en-US" dirty="0"/>
            </a:br>
            <a:r>
              <a:rPr lang="en-US" dirty="0"/>
              <a:t>(x1)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F6D2F-41E6-07B8-FCD2-B3369C1CD3CF}"/>
              </a:ext>
            </a:extLst>
          </p:cNvPr>
          <p:cNvSpPr/>
          <p:nvPr/>
        </p:nvSpPr>
        <p:spPr>
          <a:xfrm>
            <a:off x="1624784" y="4252050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Electronics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DEEFFF-6AD3-80BC-AB40-DD874706DB1D}"/>
              </a:ext>
            </a:extLst>
          </p:cNvPr>
          <p:cNvSpPr/>
          <p:nvPr/>
        </p:nvSpPr>
        <p:spPr>
          <a:xfrm>
            <a:off x="1624784" y="5573813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Aluminum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D3DD0-9646-BAF3-7A3A-B6B1462C773D}"/>
              </a:ext>
            </a:extLst>
          </p:cNvPr>
          <p:cNvSpPr/>
          <p:nvPr/>
        </p:nvSpPr>
        <p:spPr>
          <a:xfrm>
            <a:off x="1624784" y="2930286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D1743C-5EB0-94EE-8348-798AEC7B21E2}"/>
              </a:ext>
            </a:extLst>
          </p:cNvPr>
          <p:cNvSpPr/>
          <p:nvPr/>
        </p:nvSpPr>
        <p:spPr>
          <a:xfrm>
            <a:off x="10501796" y="4329274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Magnetic Field Generator (x4)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C2C745-65B8-27AC-DD66-6B96CD44FAA7}"/>
              </a:ext>
            </a:extLst>
          </p:cNvPr>
          <p:cNvSpPr/>
          <p:nvPr/>
        </p:nvSpPr>
        <p:spPr>
          <a:xfrm>
            <a:off x="10501796" y="3111425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 Director System </a:t>
            </a:r>
            <a:br>
              <a:rPr lang="en-US" dirty="0"/>
            </a:br>
            <a:r>
              <a:rPr lang="en-US" dirty="0"/>
              <a:t>(x4)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79D543-77C1-E222-B0F3-BBDD5E700A56}"/>
              </a:ext>
            </a:extLst>
          </p:cNvPr>
          <p:cNvSpPr/>
          <p:nvPr/>
        </p:nvSpPr>
        <p:spPr>
          <a:xfrm>
            <a:off x="10501796" y="5547124"/>
            <a:ext cx="14630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Nuclear Pasta </a:t>
            </a:r>
            <a:br>
              <a:rPr lang="en-US" dirty="0"/>
            </a:br>
            <a:r>
              <a:rPr lang="en-US" dirty="0"/>
              <a:t>(x1)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F19EBD-8452-70F4-B332-FB68CD5C8030}"/>
              </a:ext>
            </a:extLst>
          </p:cNvPr>
          <p:cNvSpPr/>
          <p:nvPr/>
        </p:nvSpPr>
        <p:spPr>
          <a:xfrm>
            <a:off x="11162582" y="-3245"/>
            <a:ext cx="1026244" cy="3669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Phase 4</a:t>
            </a:r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F5E79C9A-C761-F4FD-79B4-61628DC98E89}"/>
              </a:ext>
            </a:extLst>
          </p:cNvPr>
          <p:cNvSpPr/>
          <p:nvPr/>
        </p:nvSpPr>
        <p:spPr>
          <a:xfrm>
            <a:off x="5935795" y="1200413"/>
            <a:ext cx="1656272" cy="118872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Power Generation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(require 15,731MW)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E00338D-A9C0-6FCA-5F05-145721C5AB3F}"/>
              </a:ext>
            </a:extLst>
          </p:cNvPr>
          <p:cNvSpPr/>
          <p:nvPr/>
        </p:nvSpPr>
        <p:spPr>
          <a:xfrm>
            <a:off x="5984923" y="314281"/>
            <a:ext cx="731520" cy="3968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Coal</a:t>
            </a:r>
          </a:p>
          <a:p>
            <a:pPr algn="ctr"/>
            <a:r>
              <a:rPr lang="en-US" sz="900" b="1" dirty="0"/>
              <a:t>1200MW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31CC9AC-859F-CE63-485B-261B653CE1F8}"/>
              </a:ext>
            </a:extLst>
          </p:cNvPr>
          <p:cNvSpPr/>
          <p:nvPr/>
        </p:nvSpPr>
        <p:spPr>
          <a:xfrm>
            <a:off x="6795751" y="314281"/>
            <a:ext cx="731520" cy="39681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Fuel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6800MW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DFE76A3-65AA-2D35-0E67-8C2B6BDE6D4A}"/>
              </a:ext>
            </a:extLst>
          </p:cNvPr>
          <p:cNvSpPr/>
          <p:nvPr/>
        </p:nvSpPr>
        <p:spPr>
          <a:xfrm>
            <a:off x="7606579" y="314281"/>
            <a:ext cx="731520" cy="3968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Nuclear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20000MW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79F556-33C4-E038-AAB3-E1942EE29CB4}"/>
              </a:ext>
            </a:extLst>
          </p:cNvPr>
          <p:cNvCxnSpPr>
            <a:cxnSpLocks/>
            <a:stCxn id="40" idx="2"/>
            <a:endCxn id="27" idx="3"/>
          </p:cNvCxnSpPr>
          <p:nvPr/>
        </p:nvCxnSpPr>
        <p:spPr>
          <a:xfrm>
            <a:off x="6350683" y="711096"/>
            <a:ext cx="413248" cy="489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EF935F-63ED-75E4-408D-74F12622E424}"/>
              </a:ext>
            </a:extLst>
          </p:cNvPr>
          <p:cNvCxnSpPr>
            <a:cxnSpLocks/>
            <a:stCxn id="49" idx="2"/>
            <a:endCxn id="27" idx="3"/>
          </p:cNvCxnSpPr>
          <p:nvPr/>
        </p:nvCxnSpPr>
        <p:spPr>
          <a:xfrm flipH="1">
            <a:off x="6763931" y="711096"/>
            <a:ext cx="397580" cy="489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8F2A2F1B-D685-2366-30D5-9CF9564704C6}"/>
              </a:ext>
            </a:extLst>
          </p:cNvPr>
          <p:cNvSpPr/>
          <p:nvPr/>
        </p:nvSpPr>
        <p:spPr>
          <a:xfrm>
            <a:off x="3147925" y="286759"/>
            <a:ext cx="1605056" cy="597111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Rotors x31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Reinforced Iron Plates x12.5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Modular Frame x5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Heavy Modular Frame x8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Fused Modular Frame x2</a:t>
            </a:r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98729246-7285-B9EC-FADC-F35C71CE8EBF}"/>
              </a:ext>
            </a:extLst>
          </p:cNvPr>
          <p:cNvSpPr/>
          <p:nvPr/>
        </p:nvSpPr>
        <p:spPr>
          <a:xfrm>
            <a:off x="3151845" y="1608522"/>
            <a:ext cx="1601136" cy="441951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Steel Beams x</a:t>
            </a:r>
            <a:r>
              <a:rPr lang="en-US" sz="600" b="1" i="0" dirty="0">
                <a:solidFill>
                  <a:srgbClr val="FFFFFF"/>
                </a:solidFill>
                <a:effectLst/>
              </a:rPr>
              <a:t>260</a:t>
            </a:r>
            <a:endParaRPr lang="en-US" sz="6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Stator x66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Steel Pipes x</a:t>
            </a:r>
            <a:r>
              <a:rPr lang="en-US" sz="600" b="1" dirty="0">
                <a:solidFill>
                  <a:srgbClr val="FFFFFF"/>
                </a:solidFill>
              </a:rPr>
              <a:t>150</a:t>
            </a:r>
            <a:endParaRPr lang="en-US" sz="6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Motor x13</a:t>
            </a:r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42D1CD3D-8F61-D1FD-BA48-D74CD70C7808}"/>
              </a:ext>
            </a:extLst>
          </p:cNvPr>
          <p:cNvSpPr/>
          <p:nvPr/>
        </p:nvSpPr>
        <p:spPr>
          <a:xfrm>
            <a:off x="142956" y="517792"/>
            <a:ext cx="1390569" cy="232408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Steel Pipes x150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Steel Beam x200</a:t>
            </a:r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20FD6FB7-DBD8-6761-F78E-50F789C44B78}"/>
              </a:ext>
            </a:extLst>
          </p:cNvPr>
          <p:cNvSpPr/>
          <p:nvPr/>
        </p:nvSpPr>
        <p:spPr>
          <a:xfrm>
            <a:off x="142956" y="4671755"/>
            <a:ext cx="1390569" cy="18288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Plastic x1422</a:t>
            </a: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35FBCAD2-4304-A5CA-B6D1-709D3527E003}"/>
              </a:ext>
            </a:extLst>
          </p:cNvPr>
          <p:cNvSpPr/>
          <p:nvPr/>
        </p:nvSpPr>
        <p:spPr>
          <a:xfrm>
            <a:off x="3143227" y="2924880"/>
            <a:ext cx="1609754" cy="270371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Plastic x</a:t>
            </a:r>
            <a:r>
              <a:rPr lang="en-US" sz="600" b="1" i="0" dirty="0">
                <a:solidFill>
                  <a:srgbClr val="FFFFFF"/>
                </a:solidFill>
                <a:effectLst/>
              </a:rPr>
              <a:t>1422</a:t>
            </a:r>
            <a:endParaRPr lang="en-US" sz="6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Rubber x105</a:t>
            </a:r>
          </a:p>
        </p:txBody>
      </p:sp>
      <p:sp>
        <p:nvSpPr>
          <p:cNvPr id="53" name="Arrow: Pentagon 52">
            <a:extLst>
              <a:ext uri="{FF2B5EF4-FFF2-40B4-BE49-F238E27FC236}">
                <a16:creationId xmlns:a16="http://schemas.microsoft.com/office/drawing/2014/main" id="{DB18E3DE-B67C-2CFE-3A75-A6F86D72E3B0}"/>
              </a:ext>
            </a:extLst>
          </p:cNvPr>
          <p:cNvSpPr/>
          <p:nvPr/>
        </p:nvSpPr>
        <p:spPr>
          <a:xfrm>
            <a:off x="8928337" y="2246601"/>
            <a:ext cx="1536192" cy="18288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Rubber x83</a:t>
            </a:r>
          </a:p>
        </p:txBody>
      </p:sp>
      <p:sp>
        <p:nvSpPr>
          <p:cNvPr id="54" name="Arrow: Pentagon 53">
            <a:extLst>
              <a:ext uri="{FF2B5EF4-FFF2-40B4-BE49-F238E27FC236}">
                <a16:creationId xmlns:a16="http://schemas.microsoft.com/office/drawing/2014/main" id="{53C11D90-432C-F73B-6085-853C2AF172E7}"/>
              </a:ext>
            </a:extLst>
          </p:cNvPr>
          <p:cNvSpPr/>
          <p:nvPr/>
        </p:nvSpPr>
        <p:spPr>
          <a:xfrm>
            <a:off x="8928337" y="1918283"/>
            <a:ext cx="1536192" cy="316233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Rotors x5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Reinforced Iron Plates x5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Fused Modular Frame x1</a:t>
            </a:r>
          </a:p>
        </p:txBody>
      </p:sp>
      <p:sp>
        <p:nvSpPr>
          <p:cNvPr id="55" name="Arrow: Pentagon 54">
            <a:extLst>
              <a:ext uri="{FF2B5EF4-FFF2-40B4-BE49-F238E27FC236}">
                <a16:creationId xmlns:a16="http://schemas.microsoft.com/office/drawing/2014/main" id="{8C87D036-61C0-220E-7361-C98DD3FB52E8}"/>
              </a:ext>
            </a:extLst>
          </p:cNvPr>
          <p:cNvSpPr/>
          <p:nvPr/>
        </p:nvSpPr>
        <p:spPr>
          <a:xfrm>
            <a:off x="8928337" y="2446703"/>
            <a:ext cx="1536192" cy="182880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Motor x13</a:t>
            </a: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0C7AF07D-7A19-DA9E-5C9D-2A600D6303D9}"/>
              </a:ext>
            </a:extLst>
          </p:cNvPr>
          <p:cNvSpPr/>
          <p:nvPr/>
        </p:nvSpPr>
        <p:spPr>
          <a:xfrm>
            <a:off x="8928337" y="3310966"/>
            <a:ext cx="1536192" cy="182880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Stator x60</a:t>
            </a:r>
          </a:p>
        </p:txBody>
      </p:sp>
      <p:sp>
        <p:nvSpPr>
          <p:cNvPr id="57" name="Arrow: Pentagon 56">
            <a:extLst>
              <a:ext uri="{FF2B5EF4-FFF2-40B4-BE49-F238E27FC236}">
                <a16:creationId xmlns:a16="http://schemas.microsoft.com/office/drawing/2014/main" id="{77A8BF40-D1C2-FEBA-EC57-BE26B7DA69AC}"/>
              </a:ext>
            </a:extLst>
          </p:cNvPr>
          <p:cNvSpPr/>
          <p:nvPr/>
        </p:nvSpPr>
        <p:spPr>
          <a:xfrm>
            <a:off x="8928337" y="4368356"/>
            <a:ext cx="1536192" cy="182880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Steel Beams x60</a:t>
            </a:r>
          </a:p>
        </p:txBody>
      </p:sp>
      <p:sp>
        <p:nvSpPr>
          <p:cNvPr id="58" name="Arrow: Pentagon 57">
            <a:extLst>
              <a:ext uri="{FF2B5EF4-FFF2-40B4-BE49-F238E27FC236}">
                <a16:creationId xmlns:a16="http://schemas.microsoft.com/office/drawing/2014/main" id="{48B8B136-DCD7-9741-D967-3B189D645C00}"/>
              </a:ext>
            </a:extLst>
          </p:cNvPr>
          <p:cNvSpPr/>
          <p:nvPr/>
        </p:nvSpPr>
        <p:spPr>
          <a:xfrm>
            <a:off x="8928337" y="4568943"/>
            <a:ext cx="1536192" cy="18288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Modular Frame x5</a:t>
            </a:r>
          </a:p>
        </p:txBody>
      </p:sp>
      <p:sp>
        <p:nvSpPr>
          <p:cNvPr id="59" name="Arrow: Pentagon 58">
            <a:extLst>
              <a:ext uri="{FF2B5EF4-FFF2-40B4-BE49-F238E27FC236}">
                <a16:creationId xmlns:a16="http://schemas.microsoft.com/office/drawing/2014/main" id="{9B3DEF7A-C366-4911-28FA-C6C8A4B21B1A}"/>
              </a:ext>
            </a:extLst>
          </p:cNvPr>
          <p:cNvSpPr/>
          <p:nvPr/>
        </p:nvSpPr>
        <p:spPr>
          <a:xfrm>
            <a:off x="8928337" y="3509619"/>
            <a:ext cx="1536192" cy="18288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Heavy Modular Frame x8</a:t>
            </a:r>
          </a:p>
        </p:txBody>
      </p:sp>
      <p:sp>
        <p:nvSpPr>
          <p:cNvPr id="60" name="Arrow: Pentagon 59">
            <a:extLst>
              <a:ext uri="{FF2B5EF4-FFF2-40B4-BE49-F238E27FC236}">
                <a16:creationId xmlns:a16="http://schemas.microsoft.com/office/drawing/2014/main" id="{638D7862-0C01-DCA3-44BE-5EBA1847A383}"/>
              </a:ext>
            </a:extLst>
          </p:cNvPr>
          <p:cNvSpPr/>
          <p:nvPr/>
        </p:nvSpPr>
        <p:spPr>
          <a:xfrm>
            <a:off x="8928337" y="3117450"/>
            <a:ext cx="1536192" cy="182880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Cable x1200</a:t>
            </a:r>
          </a:p>
        </p:txBody>
      </p:sp>
      <p:sp>
        <p:nvSpPr>
          <p:cNvPr id="61" name="Arrow: Pentagon 60">
            <a:extLst>
              <a:ext uri="{FF2B5EF4-FFF2-40B4-BE49-F238E27FC236}">
                <a16:creationId xmlns:a16="http://schemas.microsoft.com/office/drawing/2014/main" id="{1CA430ED-1F88-1952-12A1-B300E758F96F}"/>
              </a:ext>
            </a:extLst>
          </p:cNvPr>
          <p:cNvSpPr/>
          <p:nvPr/>
        </p:nvSpPr>
        <p:spPr>
          <a:xfrm>
            <a:off x="3144279" y="4254643"/>
            <a:ext cx="1609754" cy="552885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Circuit Board x</a:t>
            </a:r>
            <a:r>
              <a:rPr lang="en-US" sz="600" b="1" i="0" dirty="0">
                <a:solidFill>
                  <a:srgbClr val="FFFFFF"/>
                </a:solidFill>
                <a:effectLst/>
              </a:rPr>
              <a:t>40</a:t>
            </a:r>
            <a:endParaRPr lang="en-US" sz="6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Computer x8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Supercomputer x4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Electromagnetic Control Rod x4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Radio Control Unit x6</a:t>
            </a: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EE78F62F-0C4B-F153-82BC-92C00121FC24}"/>
              </a:ext>
            </a:extLst>
          </p:cNvPr>
          <p:cNvSpPr/>
          <p:nvPr/>
        </p:nvSpPr>
        <p:spPr>
          <a:xfrm>
            <a:off x="8928337" y="3704038"/>
            <a:ext cx="1536192" cy="340519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Circuit Board x40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Computer x8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Supercomputer x4</a:t>
            </a:r>
          </a:p>
        </p:txBody>
      </p:sp>
      <p:sp>
        <p:nvSpPr>
          <p:cNvPr id="63" name="Arrow: Pentagon 62">
            <a:extLst>
              <a:ext uri="{FF2B5EF4-FFF2-40B4-BE49-F238E27FC236}">
                <a16:creationId xmlns:a16="http://schemas.microsoft.com/office/drawing/2014/main" id="{E6FC2266-B4C8-E4C3-32F5-B95A9883F086}"/>
              </a:ext>
            </a:extLst>
          </p:cNvPr>
          <p:cNvSpPr/>
          <p:nvPr/>
        </p:nvSpPr>
        <p:spPr>
          <a:xfrm>
            <a:off x="142956" y="4268754"/>
            <a:ext cx="1390569" cy="396815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Iron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Copper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Quick wire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Quartz</a:t>
            </a:r>
          </a:p>
        </p:txBody>
      </p:sp>
      <p:sp>
        <p:nvSpPr>
          <p:cNvPr id="64" name="Arrow: Pentagon 63">
            <a:extLst>
              <a:ext uri="{FF2B5EF4-FFF2-40B4-BE49-F238E27FC236}">
                <a16:creationId xmlns:a16="http://schemas.microsoft.com/office/drawing/2014/main" id="{32B08B47-314E-8A89-128E-EAA4E5289C67}"/>
              </a:ext>
            </a:extLst>
          </p:cNvPr>
          <p:cNvSpPr/>
          <p:nvPr/>
        </p:nvSpPr>
        <p:spPr>
          <a:xfrm>
            <a:off x="142956" y="4841068"/>
            <a:ext cx="1390569" cy="182880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Stator x6</a:t>
            </a:r>
          </a:p>
        </p:txBody>
      </p:sp>
      <p:sp>
        <p:nvSpPr>
          <p:cNvPr id="65" name="Arrow: Pentagon 64">
            <a:extLst>
              <a:ext uri="{FF2B5EF4-FFF2-40B4-BE49-F238E27FC236}">
                <a16:creationId xmlns:a16="http://schemas.microsoft.com/office/drawing/2014/main" id="{461DB3D9-04E5-7A58-6B03-CC0E70C368AE}"/>
              </a:ext>
            </a:extLst>
          </p:cNvPr>
          <p:cNvSpPr/>
          <p:nvPr/>
        </p:nvSpPr>
        <p:spPr>
          <a:xfrm>
            <a:off x="8928337" y="4761063"/>
            <a:ext cx="1536192" cy="18288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Electromagnetic Control Rod x4</a:t>
            </a:r>
          </a:p>
        </p:txBody>
      </p:sp>
      <p:sp>
        <p:nvSpPr>
          <p:cNvPr id="66" name="Arrow: Pentagon 65">
            <a:extLst>
              <a:ext uri="{FF2B5EF4-FFF2-40B4-BE49-F238E27FC236}">
                <a16:creationId xmlns:a16="http://schemas.microsoft.com/office/drawing/2014/main" id="{4449F7ED-E660-7B8F-8784-1F4083A0A293}"/>
              </a:ext>
            </a:extLst>
          </p:cNvPr>
          <p:cNvSpPr/>
          <p:nvPr/>
        </p:nvSpPr>
        <p:spPr>
          <a:xfrm>
            <a:off x="3135497" y="5573813"/>
            <a:ext cx="1618535" cy="456039"/>
          </a:xfrm>
          <a:prstGeom prst="homePlat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Battery x20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AL Casing x196</a:t>
            </a:r>
            <a:endParaRPr lang="en-US" sz="600" dirty="0">
              <a:solidFill>
                <a:srgbClr val="FFFF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Cooling System x11</a:t>
            </a:r>
          </a:p>
        </p:txBody>
      </p:sp>
      <p:sp>
        <p:nvSpPr>
          <p:cNvPr id="67" name="Arrow: Pentagon 66">
            <a:extLst>
              <a:ext uri="{FF2B5EF4-FFF2-40B4-BE49-F238E27FC236}">
                <a16:creationId xmlns:a16="http://schemas.microsoft.com/office/drawing/2014/main" id="{9ACB25C7-98D3-A70C-6CFE-18BC5810214A}"/>
              </a:ext>
            </a:extLst>
          </p:cNvPr>
          <p:cNvSpPr/>
          <p:nvPr/>
        </p:nvSpPr>
        <p:spPr>
          <a:xfrm>
            <a:off x="8928337" y="4957602"/>
            <a:ext cx="1536192" cy="182880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Battery x20</a:t>
            </a:r>
          </a:p>
        </p:txBody>
      </p:sp>
      <p:sp>
        <p:nvSpPr>
          <p:cNvPr id="68" name="Arrow: Pentagon 67">
            <a:extLst>
              <a:ext uri="{FF2B5EF4-FFF2-40B4-BE49-F238E27FC236}">
                <a16:creationId xmlns:a16="http://schemas.microsoft.com/office/drawing/2014/main" id="{F3006055-4D78-4E5A-2FF3-9E70C378A29A}"/>
              </a:ext>
            </a:extLst>
          </p:cNvPr>
          <p:cNvSpPr/>
          <p:nvPr/>
        </p:nvSpPr>
        <p:spPr>
          <a:xfrm>
            <a:off x="8928337" y="5573813"/>
            <a:ext cx="1536192" cy="182880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Copper Powder x200</a:t>
            </a:r>
          </a:p>
        </p:txBody>
      </p:sp>
      <p:sp>
        <p:nvSpPr>
          <p:cNvPr id="69" name="Arrow: Pentagon 68">
            <a:extLst>
              <a:ext uri="{FF2B5EF4-FFF2-40B4-BE49-F238E27FC236}">
                <a16:creationId xmlns:a16="http://schemas.microsoft.com/office/drawing/2014/main" id="{410E793F-9696-61C9-4A69-543E4B1FAF7E}"/>
              </a:ext>
            </a:extLst>
          </p:cNvPr>
          <p:cNvSpPr/>
          <p:nvPr/>
        </p:nvSpPr>
        <p:spPr>
          <a:xfrm>
            <a:off x="8928337" y="5769045"/>
            <a:ext cx="1536192" cy="18288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Fused Modular Frame x1</a:t>
            </a:r>
          </a:p>
        </p:txBody>
      </p:sp>
      <p:sp>
        <p:nvSpPr>
          <p:cNvPr id="70" name="Arrow: Pentagon 69">
            <a:extLst>
              <a:ext uri="{FF2B5EF4-FFF2-40B4-BE49-F238E27FC236}">
                <a16:creationId xmlns:a16="http://schemas.microsoft.com/office/drawing/2014/main" id="{58A6D99C-6DA6-B4FD-061C-AE63FE491206}"/>
              </a:ext>
            </a:extLst>
          </p:cNvPr>
          <p:cNvSpPr/>
          <p:nvPr/>
        </p:nvSpPr>
        <p:spPr>
          <a:xfrm>
            <a:off x="142956" y="5020637"/>
            <a:ext cx="1390569" cy="182880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AL Casing x96</a:t>
            </a:r>
          </a:p>
        </p:txBody>
      </p:sp>
      <p:sp>
        <p:nvSpPr>
          <p:cNvPr id="71" name="Arrow: Pentagon 70">
            <a:extLst>
              <a:ext uri="{FF2B5EF4-FFF2-40B4-BE49-F238E27FC236}">
                <a16:creationId xmlns:a16="http://schemas.microsoft.com/office/drawing/2014/main" id="{C84EF745-3FF7-9860-66D4-824D0FC14940}"/>
              </a:ext>
            </a:extLst>
          </p:cNvPr>
          <p:cNvSpPr/>
          <p:nvPr/>
        </p:nvSpPr>
        <p:spPr>
          <a:xfrm>
            <a:off x="8928337" y="5962905"/>
            <a:ext cx="1536192" cy="18288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Radio Control Unit x2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E7F05977-1649-0FAB-C6BB-D8F551230022}"/>
              </a:ext>
            </a:extLst>
          </p:cNvPr>
          <p:cNvSpPr/>
          <p:nvPr/>
        </p:nvSpPr>
        <p:spPr>
          <a:xfrm>
            <a:off x="8928337" y="2646805"/>
            <a:ext cx="1536192" cy="182880"/>
          </a:xfrm>
          <a:prstGeom prst="homePlat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Cooling System x11</a:t>
            </a:r>
          </a:p>
        </p:txBody>
      </p:sp>
      <p:sp>
        <p:nvSpPr>
          <p:cNvPr id="75" name="Arrow: Pentagon 74">
            <a:extLst>
              <a:ext uri="{FF2B5EF4-FFF2-40B4-BE49-F238E27FC236}">
                <a16:creationId xmlns:a16="http://schemas.microsoft.com/office/drawing/2014/main" id="{2DDE0CDB-C3BB-FD84-9772-3BC7BFB00EDC}"/>
              </a:ext>
            </a:extLst>
          </p:cNvPr>
          <p:cNvSpPr/>
          <p:nvPr/>
        </p:nvSpPr>
        <p:spPr>
          <a:xfrm>
            <a:off x="142956" y="2924880"/>
            <a:ext cx="1390569" cy="182880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Crude Oil</a:t>
            </a:r>
          </a:p>
        </p:txBody>
      </p:sp>
      <p:sp>
        <p:nvSpPr>
          <p:cNvPr id="76" name="Arrow: Pentagon 75">
            <a:extLst>
              <a:ext uri="{FF2B5EF4-FFF2-40B4-BE49-F238E27FC236}">
                <a16:creationId xmlns:a16="http://schemas.microsoft.com/office/drawing/2014/main" id="{D71C39C8-8D52-B2C5-ED92-F4443EE078F5}"/>
              </a:ext>
            </a:extLst>
          </p:cNvPr>
          <p:cNvSpPr/>
          <p:nvPr/>
        </p:nvSpPr>
        <p:spPr>
          <a:xfrm>
            <a:off x="142956" y="5573813"/>
            <a:ext cx="1390569" cy="359039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Bauxite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Coal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Quartz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Sulfur</a:t>
            </a:r>
          </a:p>
        </p:txBody>
      </p:sp>
      <p:sp>
        <p:nvSpPr>
          <p:cNvPr id="78" name="Arrow: Pentagon 77">
            <a:extLst>
              <a:ext uri="{FF2B5EF4-FFF2-40B4-BE49-F238E27FC236}">
                <a16:creationId xmlns:a16="http://schemas.microsoft.com/office/drawing/2014/main" id="{78484D35-D0B5-AEB5-2E12-EEE0B72FB68E}"/>
              </a:ext>
            </a:extLst>
          </p:cNvPr>
          <p:cNvSpPr/>
          <p:nvPr/>
        </p:nvSpPr>
        <p:spPr>
          <a:xfrm>
            <a:off x="142956" y="314280"/>
            <a:ext cx="1390569" cy="182880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Iron</a:t>
            </a:r>
          </a:p>
        </p:txBody>
      </p:sp>
      <p:sp>
        <p:nvSpPr>
          <p:cNvPr id="79" name="Arrow: Pentagon 78">
            <a:extLst>
              <a:ext uri="{FF2B5EF4-FFF2-40B4-BE49-F238E27FC236}">
                <a16:creationId xmlns:a16="http://schemas.microsoft.com/office/drawing/2014/main" id="{0BCDB16A-7500-1E33-40C5-31DC1582282F}"/>
              </a:ext>
            </a:extLst>
          </p:cNvPr>
          <p:cNvSpPr/>
          <p:nvPr/>
        </p:nvSpPr>
        <p:spPr>
          <a:xfrm>
            <a:off x="142956" y="1608522"/>
            <a:ext cx="1390569" cy="359039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Iron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Coal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Copper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2AF86E2-8F41-91F5-8869-2E884D1CB008}"/>
              </a:ext>
            </a:extLst>
          </p:cNvPr>
          <p:cNvCxnSpPr>
            <a:cxnSpLocks/>
            <a:stCxn id="50" idx="2"/>
            <a:endCxn id="27" idx="3"/>
          </p:cNvCxnSpPr>
          <p:nvPr/>
        </p:nvCxnSpPr>
        <p:spPr>
          <a:xfrm flipH="1">
            <a:off x="6763931" y="711096"/>
            <a:ext cx="1208408" cy="489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158A8938-CF5C-0EB4-DC37-921B4478F7AC}"/>
              </a:ext>
            </a:extLst>
          </p:cNvPr>
          <p:cNvSpPr/>
          <p:nvPr/>
        </p:nvSpPr>
        <p:spPr>
          <a:xfrm>
            <a:off x="142956" y="772392"/>
            <a:ext cx="1390569" cy="182880"/>
          </a:xfrm>
          <a:prstGeom prst="homePlate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Concrete</a:t>
            </a:r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2390909B-E98E-3369-8526-85BF5773F782}"/>
              </a:ext>
            </a:extLst>
          </p:cNvPr>
          <p:cNvSpPr/>
          <p:nvPr/>
        </p:nvSpPr>
        <p:spPr>
          <a:xfrm>
            <a:off x="142956" y="5202034"/>
            <a:ext cx="1390569" cy="18288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Reinforced Iron Plates x7.5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D7554244-A5DE-D25C-9A9F-4BB186FEA2E2}"/>
              </a:ext>
            </a:extLst>
          </p:cNvPr>
          <p:cNvSpPr/>
          <p:nvPr/>
        </p:nvSpPr>
        <p:spPr>
          <a:xfrm>
            <a:off x="142956" y="1976372"/>
            <a:ext cx="1390569" cy="18288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Rotor x26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CBFA427B-98BB-40A7-2F81-41077E8DCFA3}"/>
              </a:ext>
            </a:extLst>
          </p:cNvPr>
          <p:cNvSpPr/>
          <p:nvPr/>
        </p:nvSpPr>
        <p:spPr>
          <a:xfrm>
            <a:off x="8928337" y="2836479"/>
            <a:ext cx="1536192" cy="18288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Radio Control Unit x4</a:t>
            </a:r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2BBDF80B-6B30-FF68-2383-725F6D3400E7}"/>
              </a:ext>
            </a:extLst>
          </p:cNvPr>
          <p:cNvSpPr/>
          <p:nvPr/>
        </p:nvSpPr>
        <p:spPr>
          <a:xfrm>
            <a:off x="142956" y="5949292"/>
            <a:ext cx="1397087" cy="18288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</a:rPr>
              <a:t>Rubber x22</a:t>
            </a:r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E104E675-FF6E-FEF5-EE41-71F5CA23F7B9}"/>
              </a:ext>
            </a:extLst>
          </p:cNvPr>
          <p:cNvSpPr/>
          <p:nvPr/>
        </p:nvSpPr>
        <p:spPr>
          <a:xfrm>
            <a:off x="142956" y="972500"/>
            <a:ext cx="1390569" cy="182880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AL Casing x100</a:t>
            </a:r>
          </a:p>
        </p:txBody>
      </p:sp>
      <p:sp>
        <p:nvSpPr>
          <p:cNvPr id="83" name="Arrow: Pentagon 82">
            <a:extLst>
              <a:ext uri="{FF2B5EF4-FFF2-40B4-BE49-F238E27FC236}">
                <a16:creationId xmlns:a16="http://schemas.microsoft.com/office/drawing/2014/main" id="{585D97D1-069E-D962-FD27-1E1DE84060F2}"/>
              </a:ext>
            </a:extLst>
          </p:cNvPr>
          <p:cNvSpPr/>
          <p:nvPr/>
        </p:nvSpPr>
        <p:spPr>
          <a:xfrm>
            <a:off x="3143227" y="3203101"/>
            <a:ext cx="1609754" cy="182880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1"/>
                </a:solidFill>
              </a:rPr>
              <a:t>Fuel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843343-E7F2-8CB6-15E5-884246EBD82F}"/>
              </a:ext>
            </a:extLst>
          </p:cNvPr>
          <p:cNvSpPr txBox="1"/>
          <p:nvPr/>
        </p:nvSpPr>
        <p:spPr>
          <a:xfrm>
            <a:off x="9179156" y="1640884"/>
            <a:ext cx="788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Imports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42343F-2C51-758F-9F66-5DD47E040F8D}"/>
              </a:ext>
            </a:extLst>
          </p:cNvPr>
          <p:cNvSpPr txBox="1"/>
          <p:nvPr/>
        </p:nvSpPr>
        <p:spPr>
          <a:xfrm>
            <a:off x="3459923" y="26331"/>
            <a:ext cx="767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Exports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EC4F51E-A7BF-B64F-3131-DA365C4691C2}"/>
              </a:ext>
            </a:extLst>
          </p:cNvPr>
          <p:cNvSpPr txBox="1"/>
          <p:nvPr/>
        </p:nvSpPr>
        <p:spPr>
          <a:xfrm>
            <a:off x="491886" y="26331"/>
            <a:ext cx="788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Imports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527128-E98E-96E2-737A-B2F6204C2263}"/>
              </a:ext>
            </a:extLst>
          </p:cNvPr>
          <p:cNvSpPr txBox="1"/>
          <p:nvPr/>
        </p:nvSpPr>
        <p:spPr>
          <a:xfrm>
            <a:off x="1972577" y="26331"/>
            <a:ext cx="767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Factory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07201D-AE98-5624-48C0-6D63056DE828}"/>
              </a:ext>
            </a:extLst>
          </p:cNvPr>
          <p:cNvSpPr txBox="1"/>
          <p:nvPr/>
        </p:nvSpPr>
        <p:spPr>
          <a:xfrm>
            <a:off x="10501795" y="1379274"/>
            <a:ext cx="146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Space elevator Factory</a:t>
            </a:r>
          </a:p>
        </p:txBody>
      </p:sp>
    </p:spTree>
    <p:extLst>
      <p:ext uri="{BB962C8B-B14F-4D97-AF65-F5344CB8AC3E}">
        <p14:creationId xmlns:p14="http://schemas.microsoft.com/office/powerpoint/2010/main" val="63900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6130</TotalTime>
  <Words>562</Words>
  <Application>Microsoft Office PowerPoint</Application>
  <PresentationFormat>Widescreen</PresentationFormat>
  <Paragraphs>199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Satisfactory  Elevator planning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Smith</dc:creator>
  <cp:lastModifiedBy>Sam Smith</cp:lastModifiedBy>
  <cp:revision>1</cp:revision>
  <dcterms:created xsi:type="dcterms:W3CDTF">2024-05-11T22:23:02Z</dcterms:created>
  <dcterms:modified xsi:type="dcterms:W3CDTF">2024-05-21T12:12:59Z</dcterms:modified>
</cp:coreProperties>
</file>