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C89-E952-F74B-A1A3-89C6A552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FE19D-0EFB-9747-9964-810668AF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C2FF-5F5B-1245-A024-056C9235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80E7-3A39-7C44-8113-7BEA42D0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7B4C-FE57-7146-A1D6-C32BEB6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F891-8044-BF42-8FA1-12A99905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0762-248F-B24D-9F85-BD6A12CE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21B5E-2697-934C-91F7-13503B4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B88C-4EC0-EB42-8448-6A279E9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00CC-D5B6-8D44-A8CD-A31D8A7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EAB6A-DCA1-9A42-884C-D0AC4AD7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0B74-EF4E-2E46-B651-CECCDF87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02D4A-72BD-AF4E-8FD8-F194A41B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C248-6838-9447-B384-C2BFF99F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0D60-36C6-0542-8FE9-BA26CE6E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F8AC-20CD-E74B-A0A1-6436AAE8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388-0B88-E548-A601-3A8BBC4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E821-5DB7-5245-9AF9-0A2C46DF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C7B-13B3-DF49-8CC7-CC435D6A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C8CF-4763-1944-A3D1-E85F0533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4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8C45-2393-0643-99D9-BBF7FAF1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CB0D-A21D-6D4F-B29F-C5A501E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D4AC-C21A-8541-95B1-3AE769B8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B0CB-0489-BA40-968F-37719C79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291E-7620-864A-9863-45D7D64D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AFFD-C2B0-1043-88A6-0429BF71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23EE-4E24-4D4B-BA9A-5F85F7C5D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AED42-AB91-8640-A05E-7B33801B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A313-ADE4-8244-968D-37A1CF42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931D-4F1E-8244-8ED3-B187A4F3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F28E1-E5E1-514D-ADCF-8E98D68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DBE-FAE1-9C41-956D-0838103C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4AE7-28A0-4340-BC2B-601246C4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CF3C-27FA-5D46-8A99-95006938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094D-37C8-FC42-A343-7D0DB1B37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593DF-8537-DC40-963B-ABFC915C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6BD9F-E372-4D46-8100-C7D545FC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5F492-A989-A34C-BC36-C2B6F508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EFA7E-44ED-E64D-843F-4C32ED9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BE5B-9498-5D43-80F5-2C2586A1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2F879-44D1-0441-9A82-C1CCA0C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8C9EA-95F0-6940-B800-60E0DA02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B680-DC5C-FC43-BB6B-DB48CB5D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AFF45-2F3E-764A-B423-DD54A280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49C0E-38A8-934C-90B5-281B034F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1BC42-EF50-ED40-9093-70BD2EA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B92E-1A82-8D47-919F-8FB8433A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787E-2E27-1B4A-B806-D7E465FC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04ADA-648B-E44D-9935-4BA5EB3E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B99F-0FA6-8A4D-B855-9F7929EE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DF1A-EBB0-9042-84CF-EAEF7F69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3E69-9647-5A4C-9C80-69EA4AA5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F692-130F-C44C-BB82-7994F0E9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E705A-4603-A04A-95A5-C09CD6241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8E28-9199-684A-BD11-8E2A48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A60A-CDA0-3B45-B845-026DC2E7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A5A10-02DB-D745-8D43-287DA196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9292-719F-6F42-B89E-EF489263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BA5D-BA4E-6C4E-BBE9-2430F553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5667-D907-3C4D-B593-FF486B1F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005F-F689-5849-A91E-DCD23CF9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39FA-46B8-0047-B713-96B17EDCBD2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70EE-4EBA-6D4F-B7FF-C30022C64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3F89-AD3E-2746-9C1F-DA8182A2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FC5C-8799-F445-AD46-E632E9017A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F89E-0355-2E41-BB7B-93AA7957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/>
              <a:t>TAGS AND SYNTAX</a:t>
            </a:r>
          </a:p>
        </p:txBody>
      </p:sp>
    </p:spTree>
    <p:extLst>
      <p:ext uri="{BB962C8B-B14F-4D97-AF65-F5344CB8AC3E}">
        <p14:creationId xmlns:p14="http://schemas.microsoft.com/office/powerpoint/2010/main" val="33186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5ED5-580D-AF4A-BB90-D43F1EE2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   Introduction syntax and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91E9-DC3E-7A44-9369-A096EB1A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56" y="1968500"/>
            <a:ext cx="10515600" cy="4351338"/>
          </a:xfrm>
        </p:spPr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HTML tags are like keywords which defines that how web browser will format and display the content. With the help of tags, a web browser can distinguish between an HTML content and a simple content. HTML tags contain three main parts: opening tag, content and closing tag.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0EEE-3F28-AD4B-A535-F206F700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&lt;br&gt; Tag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: br stands for break line, it breaks the line of the code. </a:t>
            </a:r>
          </a:p>
          <a:p>
            <a:r>
              <a:rPr lang="en-US" b="1">
                <a:solidFill>
                  <a:srgbClr val="333333"/>
                </a:solidFill>
                <a:latin typeface="verdana" panose="020B0604030504040204" pitchFamily="34" charset="0"/>
              </a:rPr>
              <a:t>&lt;a&gt; 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It is termed as anchor tag and it creates a hyperlink or link. </a:t>
            </a:r>
          </a:p>
          <a:p>
            <a:pPr marL="0" indent="0">
              <a:buNone/>
            </a:pPr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&lt;abbr&gt;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tag is used to represent an acronym or abbreviation of a longer word or phrase, such as www, HTML, HTTP, etc. The content written between &lt;abbr&gt; tags renders with dotted underline in some browser.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C9BE-6469-B540-A876-C8BFB1DF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&lt;col&gt;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tag is used to specify common column properties for each column within &lt;colgroup&gt; element in an HTML table.</a:t>
            </a:r>
          </a:p>
          <a:p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&lt;dfn&gt; 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tag also called as HTML definition tag. It is used to represent the term which is defined within context of definition phrase or sentence in an HTML document. </a:t>
            </a:r>
          </a:p>
          <a:p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&lt;em&gt;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tag is used to stress emphasis the particular text within a sentence or phrase. It gives semantic meaning to the text contained within it and renders in the italic form on the browser.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05A9-B3F7-7348-95A6-44CA002C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76" y="1253331"/>
            <a:ext cx="10515600" cy="4351338"/>
          </a:xfrm>
        </p:spPr>
        <p:txBody>
          <a:bodyPr/>
          <a:lstStyle/>
          <a:p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&lt;font&gt;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tag is used to define the font style for the text contained within it. It defines the font size, color, and face or the text in an HTML document. </a:t>
            </a:r>
          </a:p>
          <a:p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&lt;head&gt;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element is used as a container for metadata (data about data). It is used between &lt;html&gt; tag and &lt;body&gt; tag. </a:t>
            </a:r>
          </a:p>
          <a:p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img tag</a:t>
            </a:r>
            <a:r>
              <a:rPr 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used to display image on the web page. HTML img tag is an empty tag that contains attributes only, closing tags are not used in HTML image element.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TAGS AND SYNTAX</vt:lpstr>
      <vt:lpstr>   Introduction syntax and tags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916374038803</dc:creator>
  <cp:lastModifiedBy>916374038803</cp:lastModifiedBy>
  <cp:revision>6</cp:revision>
  <dcterms:created xsi:type="dcterms:W3CDTF">2022-08-15T15:10:41Z</dcterms:created>
  <dcterms:modified xsi:type="dcterms:W3CDTF">2022-08-18T05:08:55Z</dcterms:modified>
</cp:coreProperties>
</file>