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Análise Exploratória (EDA)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/>
              <a:t>1. Taxa de default (variável alvo)</a:t>
            </a:r>
          </a:p>
          <a:p>
            <a:r>
              <a:rPr sz="1800"/>
              <a:t>- ~16,7% inadimplência</a:t>
            </a:r>
          </a:p>
          <a:p>
            <a:r>
              <a:rPr sz="1800"/>
              <a:t>- Base desbalanceada</a:t>
            </a:r>
          </a:p>
          <a:p/>
          <a:p>
            <a:r>
              <a:rPr sz="1800"/>
              <a:t>2. Distribuição das variáveis</a:t>
            </a:r>
          </a:p>
          <a:p>
            <a:r>
              <a:rPr sz="1800"/>
              <a:t>- Histogramas/boxplots de numéricas</a:t>
            </a:r>
          </a:p>
          <a:p>
            <a:r>
              <a:rPr sz="1800"/>
              <a:t>- Frequências de categóricas</a:t>
            </a:r>
          </a:p>
          <a:p>
            <a:r>
              <a:rPr sz="1800"/>
              <a:t>- Identificação de outliers</a:t>
            </a:r>
          </a:p>
          <a:p/>
          <a:p>
            <a:r>
              <a:rPr sz="1800"/>
              <a:t>3. Relação com inadimplência</a:t>
            </a:r>
          </a:p>
          <a:p>
            <a:r>
              <a:rPr sz="1800"/>
              <a:t>- Valor vencido maior em inadimplentes</a:t>
            </a:r>
          </a:p>
          <a:p>
            <a:r>
              <a:rPr sz="1800"/>
              <a:t>- Mais protestos entre inadimplentes</a:t>
            </a:r>
          </a:p>
          <a:p/>
          <a:p>
            <a:r>
              <a:rPr sz="1800"/>
              <a:t>4. Correlação entre variáveis</a:t>
            </a:r>
          </a:p>
          <a:p>
            <a:r>
              <a:rPr sz="1800"/>
              <a:t>- Matriz de correlação</a:t>
            </a:r>
          </a:p>
          <a:p>
            <a:r>
              <a:rPr sz="1800"/>
              <a:t>- Variáveis redundantes (ex: valor vencido x valor pedido)</a:t>
            </a:r>
          </a:p>
          <a:p/>
          <a:p>
            <a:r>
              <a:rPr sz="1800"/>
              <a:t>5. Principais insights de negócio</a:t>
            </a:r>
          </a:p>
          <a:p>
            <a:r>
              <a:rPr sz="1800"/>
              <a:t>- Muitos protestos → maior default</a:t>
            </a:r>
          </a:p>
          <a:p>
            <a:r>
              <a:rPr sz="1800"/>
              <a:t>- Pedidos altos → maior risco</a:t>
            </a:r>
          </a:p>
          <a:p>
            <a:r>
              <a:rPr sz="1800"/>
              <a:t>- Histórico recente de atraso → forte sinal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