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70" r:id="rId5"/>
    <p:sldId id="269" r:id="rId6"/>
    <p:sldId id="271" r:id="rId7"/>
    <p:sldId id="272" r:id="rId8"/>
    <p:sldId id="27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Executive Summary</a:t>
            </a:r>
            <a:endParaRPr lang="en-GB" altLang="en-US"/>
          </a:p>
        </p:txBody>
      </p:sp>
      <p:sp>
        <p:nvSpPr>
          <p:cNvPr id="3" name="Content Placeholder 2"/>
          <p:cNvSpPr>
            <a:spLocks noGrp="1"/>
          </p:cNvSpPr>
          <p:nvPr>
            <p:ph idx="1"/>
          </p:nvPr>
        </p:nvSpPr>
        <p:spPr/>
        <p:txBody>
          <a:bodyPr/>
          <a:p>
            <a:pPr marL="0" indent="0">
              <a:buNone/>
            </a:pPr>
            <a:r>
              <a:rPr lang="en-US"/>
              <a:t>Detecting and mitigating hate speech on social media platforms is critical for fostering inclusive digital environments. Traditional large language models (LLMs) like GPT, BERT, and ILAMA are effective but resource-intensive, limiting their practicality for widespread deployment. Our focus is on developing models that balance effectiveness with resource efficiency, ensuring broader accessibility and scalability</a:t>
            </a:r>
            <a:r>
              <a:rPr lang="en-GB" altLang="en-US"/>
              <a:t> by comparing NanoGPT and xLSTM models</a:t>
            </a:r>
            <a:r>
              <a:rPr lang="en-US"/>
              <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Problem Description</a:t>
            </a:r>
            <a:endParaRPr lang="en-GB" altLang="en-US" b="1"/>
          </a:p>
        </p:txBody>
      </p:sp>
      <p:sp>
        <p:nvSpPr>
          <p:cNvPr id="3" name="Content Placeholder 2"/>
          <p:cNvSpPr>
            <a:spLocks noGrp="1"/>
          </p:cNvSpPr>
          <p:nvPr>
            <p:ph idx="1"/>
          </p:nvPr>
        </p:nvSpPr>
        <p:spPr/>
        <p:txBody>
          <a:bodyPr>
            <a:normAutofit lnSpcReduction="20000"/>
          </a:bodyPr>
          <a:p>
            <a:r>
              <a:rPr lang="en-US"/>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a:p>
          <a:p>
            <a:r>
              <a:rPr lang="en-US"/>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Project Approach</a:t>
            </a:r>
            <a:endParaRPr lang="en-GB" altLang="en-US"/>
          </a:p>
        </p:txBody>
      </p:sp>
      <p:sp>
        <p:nvSpPr>
          <p:cNvPr id="3" name="Content Placeholder 2"/>
          <p:cNvSpPr>
            <a:spLocks noGrp="1"/>
          </p:cNvSpPr>
          <p:nvPr>
            <p:ph idx="1"/>
          </p:nvPr>
        </p:nvSpPr>
        <p:spPr/>
        <p:txBody>
          <a:bodyPr/>
          <a:p>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EDA</a:t>
            </a:r>
            <a:endParaRPr lang="en-GB" altLang="en-US"/>
          </a:p>
        </p:txBody>
      </p:sp>
      <p:pic>
        <p:nvPicPr>
          <p:cNvPr id="4" name="Content Placeholder 3"/>
          <p:cNvPicPr>
            <a:picLocks noChangeAspect="1"/>
          </p:cNvPicPr>
          <p:nvPr>
            <p:ph idx="1"/>
          </p:nvPr>
        </p:nvPicPr>
        <p:blipFill>
          <a:blip r:embed="rId1"/>
          <a:stretch>
            <a:fillRect/>
          </a:stretch>
        </p:blipFill>
        <p:spPr>
          <a:xfrm>
            <a:off x="3228340" y="1691005"/>
            <a:ext cx="6722745" cy="4238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Words>
  <Application>WPS Presentation</Application>
  <PresentationFormat>Widescreen</PresentationFormat>
  <Paragraphs>53</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Calibri Light</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102</cp:revision>
  <dcterms:created xsi:type="dcterms:W3CDTF">2020-12-18T04:50:00Z</dcterms:created>
  <dcterms:modified xsi:type="dcterms:W3CDTF">2024-07-01T22:50:25Z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B7E1330646E14E87A5A9D101DCDB6907_13</vt:lpwstr>
  </property>
  <property fmtid="{D5CDD505-2E9C-101B-9397-08002B2CF9AE}" pid="3" name="KSOProductBuildVer">
    <vt:lpwstr>1033-12.2.0.13472</vt:lpwstr>
  </property>
</Properties>
</file>