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7827378830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7827378830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82737883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82737883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82737883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82737883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827378830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82737883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827378830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827378830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82737883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82737883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82737883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82737883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7827378830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7827378830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7827378830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7827378830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Growing Along: CX As Part Of Product Life Cycle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Prob. Statement 1,4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Creating the User Journey : End</a:t>
            </a:r>
            <a:endParaRPr sz="2500"/>
          </a:p>
        </p:txBody>
      </p:sp>
      <p:sp>
        <p:nvSpPr>
          <p:cNvPr id="112" name="Google Shape;112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4100"/>
              <a:t>Thank You!</a:t>
            </a:r>
            <a:endParaRPr sz="4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Problems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How do we capture User Value as they go from Net Credit User to Net Credit Supplier?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What relevant demographics data can we use to provide lifestyle features to our users?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What up / cross sell opportunities can we take advantage of?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Can we ease the financial burden of budgeting for travel by allowing users to </a:t>
            </a:r>
            <a:r>
              <a:rPr lang="en" sz="2200"/>
              <a:t>gamify the savings experience?</a:t>
            </a:r>
            <a:endParaRPr sz="2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200"/>
              <a:t> </a:t>
            </a:r>
            <a:endParaRPr sz="2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Creating the User Journey : Benefits	</a:t>
            </a:r>
            <a:endParaRPr sz="2500"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Provide Custom CX to users within a specific demographic instead of a one size fit all conventional CX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Capture vertical specific value from users within a specific age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Show relevant marketing media to relevant users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Deliver user specific sales funnels for various insurance, investment, vehicular, property, and loan / capital acquisition purposes</a:t>
            </a:r>
            <a:endParaRPr sz="2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Creating the User Journey : Good Examples</a:t>
            </a:r>
            <a:endParaRPr sz="2500"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My AIA SG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Comes with gamified features built in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Lowers costs on insurer in exchange for vouchers</a:t>
            </a:r>
            <a:endParaRPr sz="2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68300" lvl="0" marL="457200" rtl="0" algn="l">
              <a:spcBef>
                <a:spcPts val="16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ActiveSG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An ARG with real world perks for their users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Lowers healthcare costs and infrastructural stress by reduced need for healthcare</a:t>
            </a:r>
            <a:endParaRPr sz="2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Creating the User Journey : Bad Examples</a:t>
            </a:r>
            <a:endParaRPr sz="2500"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Most Banking Apps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Potential for gamification is apparent but not well implemented, especially with availing flexi interest schemes to capture user mindshare 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Augments their previous transactional nature, but does not leverage current users to generate more revenue aside from their core activities</a:t>
            </a:r>
            <a:endParaRPr sz="2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Creating the User Journey : User Data Ingest from NDI API</a:t>
            </a:r>
            <a:endParaRPr sz="2500"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Data gathered within reason: Marriage status and Date Of Birth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Place the User in a predefined timeline as start to CX journey</a:t>
            </a:r>
            <a:endParaRPr sz="2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Creating the User Journey : SMEs</a:t>
            </a:r>
            <a:endParaRPr sz="2500"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 Provide Custom CX to users within a specific demographic instead of a one size fit all conventional CX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Capture vertical specific value from users within a specific age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Show relevant marketing media to relevant users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Deliver user specific sales funnels for various insurance, vehicular, property, and loan / capital acquisition purposes</a:t>
            </a:r>
            <a:endParaRPr sz="2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Creating the User Journey : App Interface </a:t>
            </a:r>
            <a:endParaRPr sz="2500"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</p:txBody>
      </p:sp>
      <p:pic>
        <p:nvPicPr>
          <p:cNvPr id="98" name="Google Shape;9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550" y="1085050"/>
            <a:ext cx="2863925" cy="3993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58000" y="1111426"/>
            <a:ext cx="2863924" cy="400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35531" y="1085050"/>
            <a:ext cx="2901770" cy="4033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Creating the User Journey : Summary</a:t>
            </a:r>
            <a:endParaRPr sz="2500"/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Easy addon to your current UI to leverage on Current Customer base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Minimal cost of implementation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Deliver vertical relevant lifestyle options in a gamified experience(Variety of personal banking products, insurance and investments)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While seamless including it as a customer journey that fully cares for their savings goals and investment goals</a:t>
            </a:r>
            <a:endParaRPr sz="2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