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9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6600-3A9A-4B69-A222-07F6991305B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1E9B-8CEF-47D8-8B8A-326FC7D2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4" y="193182"/>
            <a:ext cx="8684600" cy="57039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209504" y="412124"/>
            <a:ext cx="5383369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89076" y="1545465"/>
            <a:ext cx="280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the video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99279" y="1204175"/>
            <a:ext cx="4288665" cy="183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0975" y="2929944"/>
            <a:ext cx="197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video u want to watch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9" y="354169"/>
            <a:ext cx="7744732" cy="63492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104586" y="3580327"/>
            <a:ext cx="3065172" cy="230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24682" y="3193961"/>
            <a:ext cx="30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share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5" y="128788"/>
            <a:ext cx="8150788" cy="47758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005330" y="2891307"/>
            <a:ext cx="3329188" cy="248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45121" y="5531476"/>
            <a:ext cx="4636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link this link </a:t>
            </a:r>
          </a:p>
          <a:p>
            <a:endParaRPr lang="en-US" dirty="0"/>
          </a:p>
          <a:p>
            <a:r>
              <a:rPr lang="en-US" dirty="0" smtClean="0"/>
              <a:t>U will later paste it in another web page so first copy it madam </a:t>
            </a:r>
            <a:r>
              <a:rPr lang="en-US" dirty="0" err="1" smtClean="0"/>
              <a:t>dami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2" y="167425"/>
            <a:ext cx="8566062" cy="488618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221606" y="257577"/>
            <a:ext cx="7315200" cy="13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81882" y="1481070"/>
            <a:ext cx="248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this website</a:t>
            </a:r>
          </a:p>
          <a:p>
            <a:endParaRPr lang="en-US" dirty="0"/>
          </a:p>
          <a:p>
            <a:r>
              <a:rPr lang="en-US" dirty="0" smtClean="0"/>
              <a:t>https://youtu.be/GhQdlIFylQ8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92073" y="1951149"/>
            <a:ext cx="5164428" cy="13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11425" y="3071611"/>
            <a:ext cx="275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 d link here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05718" y="2028423"/>
            <a:ext cx="4076164" cy="330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81882" y="5151549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click on start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0" y="334851"/>
            <a:ext cx="9471783" cy="549746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615189" y="3960254"/>
            <a:ext cx="4926169" cy="39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341735" y="3960254"/>
            <a:ext cx="1732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your </a:t>
            </a:r>
          </a:p>
          <a:p>
            <a:r>
              <a:rPr lang="en-US" dirty="0" smtClean="0"/>
              <a:t>Download format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click download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09515" y="3960254"/>
            <a:ext cx="3522372" cy="175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8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Ajayi Samson</dc:creator>
  <cp:lastModifiedBy>Ajayi Samson</cp:lastModifiedBy>
  <cp:revision>2</cp:revision>
  <dcterms:created xsi:type="dcterms:W3CDTF">2021-12-18T17:16:52Z</dcterms:created>
  <dcterms:modified xsi:type="dcterms:W3CDTF">2021-12-18T17:34:28Z</dcterms:modified>
</cp:coreProperties>
</file>