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3"/>
    <p:sldId id="265" r:id="rId4"/>
    <p:sldId id="256" r:id="rId5"/>
    <p:sldId id="257" r:id="rId6"/>
    <p:sldId id="263" r:id="rId7"/>
    <p:sldId id="258" r:id="rId8"/>
    <p:sldId id="264" r:id="rId9"/>
    <p:sldId id="261" r:id="rId10"/>
    <p:sldId id="267" r:id="rId11"/>
    <p:sldId id="270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/>
    <p:restoredTop sz="94729"/>
  </p:normalViewPr>
  <p:slideViewPr>
    <p:cSldViewPr snapToGrid="0" snapToObjects="1">
      <p:cViewPr varScale="1">
        <p:scale>
          <a:sx n="119" d="100"/>
          <a:sy n="119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D810-1D73-F946-8D49-01609335645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1772-744C-9842-86A2-4D84D792EC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of Rectangle 2"/>
          <p:cNvSpPr/>
          <p:nvPr/>
        </p:nvSpPr>
        <p:spPr>
          <a:xfrm>
            <a:off x="5859332" y="645459"/>
            <a:ext cx="6332668" cy="6212542"/>
          </a:xfrm>
          <a:prstGeom prst="round2DiagRect">
            <a:avLst>
              <a:gd name="adj1" fmla="val 26179"/>
              <a:gd name="adj2" fmla="val 0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11"/>
          <p:cNvSpPr/>
          <p:nvPr/>
        </p:nvSpPr>
        <p:spPr>
          <a:xfrm>
            <a:off x="1133866" y="2321308"/>
            <a:ext cx="3020122" cy="45719"/>
          </a:xfrm>
          <a:custGeom>
            <a:avLst/>
            <a:gdLst/>
            <a:ahLst/>
            <a:cxnLst/>
            <a:rect l="l" t="t" r="r" b="b"/>
            <a:pathLst>
              <a:path w="1098550" h="45720">
                <a:moveTo>
                  <a:pt x="1098422" y="0"/>
                </a:moveTo>
                <a:lnTo>
                  <a:pt x="0" y="0"/>
                </a:lnTo>
                <a:lnTo>
                  <a:pt x="0" y="45720"/>
                </a:lnTo>
                <a:lnTo>
                  <a:pt x="1098422" y="45720"/>
                </a:lnTo>
                <a:lnTo>
                  <a:pt x="109842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0" y="824694"/>
            <a:ext cx="6014582" cy="166179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3600" b="1" dirty="0">
                <a:solidFill>
                  <a:srgbClr val="002060"/>
                </a:solidFill>
                <a:latin typeface="Constantia" panose="02030602050306030303" pitchFamily="18" charset="0"/>
              </a:rPr>
              <a:t>TEST FEEDBACK ON THE  </a:t>
            </a:r>
            <a:r>
              <a:rPr lang="en-US" altLang="en-GB" sz="3600" b="1" dirty="0">
                <a:solidFill>
                  <a:srgbClr val="002060"/>
                </a:solidFill>
                <a:latin typeface="Constantia" panose="02030602050306030303" pitchFamily="18" charset="0"/>
              </a:rPr>
              <a:t>PRODUCTION </a:t>
            </a:r>
            <a:r>
              <a:rPr lang="en-GB" sz="3600" b="1" dirty="0">
                <a:solidFill>
                  <a:srgbClr val="002060"/>
                </a:solidFill>
                <a:latin typeface="Constantia" panose="02030602050306030303" pitchFamily="18" charset="0"/>
              </a:rPr>
              <a:t>ENVIRONMENT </a:t>
            </a:r>
            <a:endParaRPr lang="en-GB" sz="3600" b="1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748" y="3753742"/>
            <a:ext cx="562983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8778"/>
            <a:ext cx="9552791" cy="47763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flipH="1">
            <a:off x="9897034" y="2136338"/>
            <a:ext cx="20224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 “Dashboard”, daily is the only filtering option available. 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Elbow Connector 4"/>
          <p:cNvCxnSpPr>
            <a:endCxn id="3" idx="3"/>
          </p:cNvCxnSpPr>
          <p:nvPr/>
        </p:nvCxnSpPr>
        <p:spPr>
          <a:xfrm>
            <a:off x="6798833" y="1538344"/>
            <a:ext cx="3098201" cy="13366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964016" y="2828835"/>
            <a:ext cx="9998075" cy="11988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7200" b="1" dirty="0">
                <a:solidFill>
                  <a:srgbClr val="002060"/>
                </a:solidFill>
                <a:latin typeface="Constantia" panose="02030602050306030303" pitchFamily="18" charset="0"/>
              </a:rPr>
              <a:t>TECHNICIAN PORTAL </a:t>
            </a:r>
            <a:endParaRPr lang="en-US" sz="7200" b="1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382905"/>
            <a:ext cx="9117330" cy="5189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142875"/>
            <a:ext cx="10976610" cy="4622800"/>
          </a:xfrm>
          <a:prstGeom prst="rect">
            <a:avLst/>
          </a:prstGeom>
        </p:spPr>
      </p:pic>
      <p:cxnSp>
        <p:nvCxnSpPr>
          <p:cNvPr id="3" name="Elbow Connector 2"/>
          <p:cNvCxnSpPr/>
          <p:nvPr/>
        </p:nvCxnSpPr>
        <p:spPr>
          <a:xfrm rot="5400000">
            <a:off x="8343265" y="4344670"/>
            <a:ext cx="858520" cy="664210"/>
          </a:xfrm>
          <a:prstGeom prst="bentConnector3">
            <a:avLst>
              <a:gd name="adj1" fmla="val 500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7359015" y="5059680"/>
            <a:ext cx="395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Technician cannot mark Job as Started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4016" y="2828835"/>
            <a:ext cx="94614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2060"/>
                </a:solidFill>
                <a:latin typeface="Constantia" panose="02030602050306030303" pitchFamily="18" charset="0"/>
              </a:rPr>
              <a:t>CUSTOMER PORTAL </a:t>
            </a:r>
            <a:endParaRPr lang="en-US" sz="7200" b="1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655320"/>
            <a:ext cx="7892415" cy="3903345"/>
          </a:xfrm>
          <a:prstGeom prst="rect">
            <a:avLst/>
          </a:prstGeom>
        </p:spPr>
      </p:pic>
      <p:cxnSp>
        <p:nvCxnSpPr>
          <p:cNvPr id="3" name="Elbow Connector 2"/>
          <p:cNvCxnSpPr/>
          <p:nvPr/>
        </p:nvCxnSpPr>
        <p:spPr>
          <a:xfrm>
            <a:off x="5427345" y="1469390"/>
            <a:ext cx="3277235" cy="1245870"/>
          </a:xfrm>
          <a:prstGeom prst="bentConnector3">
            <a:avLst>
              <a:gd name="adj1" fmla="val 50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8739505" y="2506345"/>
            <a:ext cx="3361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drop down box its not filtering correctly.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" y="261620"/>
            <a:ext cx="8649335" cy="4923155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flipV="1">
            <a:off x="7389495" y="4099560"/>
            <a:ext cx="1795145" cy="939800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9262110" y="3898900"/>
            <a:ext cx="2929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list of materials needed </a:t>
            </a:r>
            <a:endParaRPr lang="en-US"/>
          </a:p>
          <a:p>
            <a:r>
              <a:rPr lang="en-US"/>
              <a:t>to be accessed by technician is empty.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" y="609600"/>
            <a:ext cx="11539855" cy="5638800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 rot="5400000" flipV="1">
            <a:off x="2619375" y="3177540"/>
            <a:ext cx="855980" cy="709930"/>
          </a:xfrm>
          <a:prstGeom prst="bentConnector3">
            <a:avLst>
              <a:gd name="adj1" fmla="val 500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135505" y="3960495"/>
            <a:ext cx="3148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is not a valid completed date , Validate all the data’s we have around bookings.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266065"/>
            <a:ext cx="10210165" cy="4611370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 rot="5400000" flipV="1">
            <a:off x="3209290" y="2919730"/>
            <a:ext cx="2799715" cy="1746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218940" y="5257800"/>
            <a:ext cx="560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Customer can not view technician details.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46142" y="2828835"/>
            <a:ext cx="75400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2060"/>
                </a:solidFill>
                <a:latin typeface="Constantia" panose="02030602050306030303" pitchFamily="18" charset="0"/>
              </a:rPr>
              <a:t>ADMIN PORTAL </a:t>
            </a:r>
            <a:endParaRPr lang="en-US" sz="7200" b="1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180975"/>
            <a:ext cx="9608820" cy="54140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82700" y="5770245"/>
            <a:ext cx="896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Dashboard data’s are still not validated, we have alot of dummy data’s on the Dashboard.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00660" y="1130300"/>
            <a:ext cx="11768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Admin Portal is very slow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Is giving us bad request Error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Presentation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Constantia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AllGrail TV</cp:lastModifiedBy>
  <cp:revision>3</cp:revision>
  <dcterms:created xsi:type="dcterms:W3CDTF">2022-05-09T15:10:00Z</dcterms:created>
  <dcterms:modified xsi:type="dcterms:W3CDTF">2022-05-21T07:22:42Z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518F7222717D479FBFB916AEB930EDFE</vt:lpwstr>
  </property>
  <property fmtid="{D5CDD505-2E9C-101B-9397-08002B2CF9AE}" pid="3" name="KSOProductBuildVer">
    <vt:lpwstr>1033-11.2.0.11130</vt:lpwstr>
  </property>
</Properties>
</file>