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81" r:id="rId6"/>
    <p:sldId id="282" r:id="rId7"/>
    <p:sldId id="292" r:id="rId8"/>
    <p:sldId id="283" r:id="rId9"/>
    <p:sldId id="288" r:id="rId10"/>
    <p:sldId id="284" r:id="rId11"/>
    <p:sldId id="286" r:id="rId12"/>
    <p:sldId id="287" r:id="rId13"/>
    <p:sldId id="289" r:id="rId14"/>
    <p:sldId id="290" r:id="rId15"/>
    <p:sldId id="291" r:id="rId16"/>
    <p:sldId id="277" r:id="rId17"/>
    <p:sldId id="278" r:id="rId18"/>
    <p:sldId id="279" r:id="rId19"/>
    <p:sldId id="280" r:id="rId20"/>
    <p:sldId id="293" r:id="rId21"/>
    <p:sldId id="294" r:id="rId22"/>
    <p:sldId id="295" r:id="rId23"/>
    <p:sldId id="296" r:id="rId24"/>
    <p:sldId id="297" r:id="rId25"/>
    <p:sldId id="25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AD"/>
    <a:srgbClr val="757CB9"/>
    <a:srgbClr val="00B3E6"/>
    <a:srgbClr val="F15A5C"/>
    <a:srgbClr val="F050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28EF2-6137-488D-B2B1-0A1587C96750}" v="887" dt="2020-08-05T02:21:35.138"/>
    <p1510:client id="{73F1C314-ABE5-419F-B379-9C8611E1DA68}" v="625" dt="2020-08-04T16:54:32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軒" userId="fd00c7a7-b1ae-4d95-9516-c404b94a9c73" providerId="ADAL" clId="{26728EF2-6137-488D-B2B1-0A1587C96750}"/>
    <pc:docChg chg="undo redo custSel addSld delSld modSld">
      <pc:chgData name="紹軒" userId="fd00c7a7-b1ae-4d95-9516-c404b94a9c73" providerId="ADAL" clId="{26728EF2-6137-488D-B2B1-0A1587C96750}" dt="2020-08-05T03:25:50.890" v="3294" actId="20577"/>
      <pc:docMkLst>
        <pc:docMk/>
      </pc:docMkLst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1047687811" sldId="257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276338236" sldId="259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125779989" sldId="260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534623611" sldId="261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2436692483" sldId="262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2014303830" sldId="263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1281697765" sldId="264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461814538" sldId="265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897874747" sldId="266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3136804744" sldId="267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1407259713" sldId="268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4278546231" sldId="269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4175098462" sldId="270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4043699434" sldId="273"/>
        </pc:sldMkLst>
      </pc:sldChg>
      <pc:sldChg chg="del">
        <pc:chgData name="紹軒" userId="fd00c7a7-b1ae-4d95-9516-c404b94a9c73" providerId="ADAL" clId="{26728EF2-6137-488D-B2B1-0A1587C96750}" dt="2020-08-05T02:08:12.601" v="2232" actId="47"/>
        <pc:sldMkLst>
          <pc:docMk/>
          <pc:sldMk cId="2671264808" sldId="274"/>
        </pc:sldMkLst>
      </pc:sldChg>
      <pc:sldChg chg="del">
        <pc:chgData name="紹軒" userId="fd00c7a7-b1ae-4d95-9516-c404b94a9c73" providerId="ADAL" clId="{26728EF2-6137-488D-B2B1-0A1587C96750}" dt="2020-08-05T02:08:14.187" v="2233" actId="47"/>
        <pc:sldMkLst>
          <pc:docMk/>
          <pc:sldMk cId="217510461" sldId="275"/>
        </pc:sldMkLst>
      </pc:sldChg>
      <pc:sldChg chg="add del">
        <pc:chgData name="紹軒" userId="fd00c7a7-b1ae-4d95-9516-c404b94a9c73" providerId="ADAL" clId="{26728EF2-6137-488D-B2B1-0A1587C96750}" dt="2020-08-03T02:51:35.831" v="2" actId="47"/>
        <pc:sldMkLst>
          <pc:docMk/>
          <pc:sldMk cId="2991083997" sldId="276"/>
        </pc:sldMkLst>
      </pc:sldChg>
      <pc:sldChg chg="addSp modSp new mod">
        <pc:chgData name="紹軒" userId="fd00c7a7-b1ae-4d95-9516-c404b94a9c73" providerId="ADAL" clId="{26728EF2-6137-488D-B2B1-0A1587C96750}" dt="2020-08-03T02:53:30.905" v="5" actId="1076"/>
        <pc:sldMkLst>
          <pc:docMk/>
          <pc:sldMk cId="455737638" sldId="277"/>
        </pc:sldMkLst>
        <pc:picChg chg="add mod">
          <ac:chgData name="紹軒" userId="fd00c7a7-b1ae-4d95-9516-c404b94a9c73" providerId="ADAL" clId="{26728EF2-6137-488D-B2B1-0A1587C96750}" dt="2020-08-03T02:53:30.905" v="5" actId="1076"/>
          <ac:picMkLst>
            <pc:docMk/>
            <pc:sldMk cId="455737638" sldId="277"/>
            <ac:picMk id="7" creationId="{C6ACA123-338D-4200-B7E9-AA91DBF5B1A6}"/>
          </ac:picMkLst>
        </pc:picChg>
      </pc:sldChg>
      <pc:sldChg chg="addSp delSp modSp new mod delAnim modAnim">
        <pc:chgData name="紹軒" userId="fd00c7a7-b1ae-4d95-9516-c404b94a9c73" providerId="ADAL" clId="{26728EF2-6137-488D-B2B1-0A1587C96750}" dt="2020-08-05T02:12:33.391" v="2282" actId="21"/>
        <pc:sldMkLst>
          <pc:docMk/>
          <pc:sldMk cId="2486125794" sldId="278"/>
        </pc:sldMkLst>
        <pc:spChg chg="add del mod">
          <ac:chgData name="紹軒" userId="fd00c7a7-b1ae-4d95-9516-c404b94a9c73" providerId="ADAL" clId="{26728EF2-6137-488D-B2B1-0A1587C96750}" dt="2020-08-05T02:12:33.391" v="2282" actId="21"/>
          <ac:spMkLst>
            <pc:docMk/>
            <pc:sldMk cId="2486125794" sldId="278"/>
            <ac:spMk id="10" creationId="{1D880825-C742-426F-A317-23CAA6B47518}"/>
          </ac:spMkLst>
        </pc:spChg>
        <pc:picChg chg="add mod">
          <ac:chgData name="紹軒" userId="fd00c7a7-b1ae-4d95-9516-c404b94a9c73" providerId="ADAL" clId="{26728EF2-6137-488D-B2B1-0A1587C96750}" dt="2020-08-03T02:58:37.117" v="8" actId="1076"/>
          <ac:picMkLst>
            <pc:docMk/>
            <pc:sldMk cId="2486125794" sldId="278"/>
            <ac:picMk id="7" creationId="{8AA74580-CC04-4171-AB1C-B4D74753D8E2}"/>
          </ac:picMkLst>
        </pc:picChg>
        <pc:picChg chg="add mod">
          <ac:chgData name="紹軒" userId="fd00c7a7-b1ae-4d95-9516-c404b94a9c73" providerId="ADAL" clId="{26728EF2-6137-488D-B2B1-0A1587C96750}" dt="2020-08-03T02:58:55.034" v="10" actId="1076"/>
          <ac:picMkLst>
            <pc:docMk/>
            <pc:sldMk cId="2486125794" sldId="278"/>
            <ac:picMk id="9" creationId="{5310AF57-439B-443C-B74D-BFC1BD380E15}"/>
          </ac:picMkLst>
        </pc:picChg>
      </pc:sldChg>
      <pc:sldChg chg="addSp delSp modSp new mod delAnim modAnim">
        <pc:chgData name="紹軒" userId="fd00c7a7-b1ae-4d95-9516-c404b94a9c73" providerId="ADAL" clId="{26728EF2-6137-488D-B2B1-0A1587C96750}" dt="2020-08-05T02:12:51.202" v="2286" actId="21"/>
        <pc:sldMkLst>
          <pc:docMk/>
          <pc:sldMk cId="1710865609" sldId="279"/>
        </pc:sldMkLst>
        <pc:spChg chg="add del mod">
          <ac:chgData name="紹軒" userId="fd00c7a7-b1ae-4d95-9516-c404b94a9c73" providerId="ADAL" clId="{26728EF2-6137-488D-B2B1-0A1587C96750}" dt="2020-08-05T02:12:51.202" v="2286" actId="21"/>
          <ac:spMkLst>
            <pc:docMk/>
            <pc:sldMk cId="1710865609" sldId="279"/>
            <ac:spMk id="8" creationId="{4A040A4F-305E-4AC2-B8B7-BC249104298E}"/>
          </ac:spMkLst>
        </pc:spChg>
        <pc:picChg chg="add mod">
          <ac:chgData name="紹軒" userId="fd00c7a7-b1ae-4d95-9516-c404b94a9c73" providerId="ADAL" clId="{26728EF2-6137-488D-B2B1-0A1587C96750}" dt="2020-08-03T02:59:50.539" v="21" actId="1076"/>
          <ac:picMkLst>
            <pc:docMk/>
            <pc:sldMk cId="1710865609" sldId="279"/>
            <ac:picMk id="7" creationId="{40F98074-EDDB-4B8D-9236-5ABCC214387E}"/>
          </ac:picMkLst>
        </pc:picChg>
      </pc:sldChg>
      <pc:sldChg chg="addSp modSp new mod modAnim">
        <pc:chgData name="紹軒" userId="fd00c7a7-b1ae-4d95-9516-c404b94a9c73" providerId="ADAL" clId="{26728EF2-6137-488D-B2B1-0A1587C96750}" dt="2020-08-05T02:13:04.855" v="2290" actId="1076"/>
        <pc:sldMkLst>
          <pc:docMk/>
          <pc:sldMk cId="1613739003" sldId="280"/>
        </pc:sldMkLst>
        <pc:spChg chg="add mod">
          <ac:chgData name="紹軒" userId="fd00c7a7-b1ae-4d95-9516-c404b94a9c73" providerId="ADAL" clId="{26728EF2-6137-488D-B2B1-0A1587C96750}" dt="2020-08-05T02:10:46.905" v="2263" actId="14100"/>
          <ac:spMkLst>
            <pc:docMk/>
            <pc:sldMk cId="1613739003" sldId="280"/>
            <ac:spMk id="6" creationId="{B2243BBC-C090-43C4-8C98-549C4FA9D7FD}"/>
          </ac:spMkLst>
        </pc:spChg>
        <pc:spChg chg="add mod">
          <ac:chgData name="紹軒" userId="fd00c7a7-b1ae-4d95-9516-c404b94a9c73" providerId="ADAL" clId="{26728EF2-6137-488D-B2B1-0A1587C96750}" dt="2020-08-05T02:12:47.964" v="2285" actId="1076"/>
          <ac:spMkLst>
            <pc:docMk/>
            <pc:sldMk cId="1613739003" sldId="280"/>
            <ac:spMk id="9" creationId="{4AC1F614-ADA4-440E-9698-EAEB5C6F1273}"/>
          </ac:spMkLst>
        </pc:spChg>
        <pc:spChg chg="add mod">
          <ac:chgData name="紹軒" userId="fd00c7a7-b1ae-4d95-9516-c404b94a9c73" providerId="ADAL" clId="{26728EF2-6137-488D-B2B1-0A1587C96750}" dt="2020-08-05T02:12:12.203" v="2279" actId="1582"/>
          <ac:spMkLst>
            <pc:docMk/>
            <pc:sldMk cId="1613739003" sldId="280"/>
            <ac:spMk id="14" creationId="{2E96516D-D4C9-4AF0-A559-1434F96C257D}"/>
          </ac:spMkLst>
        </pc:spChg>
        <pc:spChg chg="add mod">
          <ac:chgData name="紹軒" userId="fd00c7a7-b1ae-4d95-9516-c404b94a9c73" providerId="ADAL" clId="{26728EF2-6137-488D-B2B1-0A1587C96750}" dt="2020-08-05T02:12:44.263" v="2284" actId="1076"/>
          <ac:spMkLst>
            <pc:docMk/>
            <pc:sldMk cId="1613739003" sldId="280"/>
            <ac:spMk id="16" creationId="{7FA1B310-FC19-4685-889F-66A402312F0F}"/>
          </ac:spMkLst>
        </pc:spChg>
        <pc:spChg chg="add mod">
          <ac:chgData name="紹軒" userId="fd00c7a7-b1ae-4d95-9516-c404b94a9c73" providerId="ADAL" clId="{26728EF2-6137-488D-B2B1-0A1587C96750}" dt="2020-08-05T02:12:55.366" v="2288" actId="1076"/>
          <ac:spMkLst>
            <pc:docMk/>
            <pc:sldMk cId="1613739003" sldId="280"/>
            <ac:spMk id="17" creationId="{85E70869-CB93-4F4E-8255-9ECF6A1069C5}"/>
          </ac:spMkLst>
        </pc:spChg>
        <pc:spChg chg="add mod">
          <ac:chgData name="紹軒" userId="fd00c7a7-b1ae-4d95-9516-c404b94a9c73" providerId="ADAL" clId="{26728EF2-6137-488D-B2B1-0A1587C96750}" dt="2020-08-05T02:13:04.855" v="2290" actId="1076"/>
          <ac:spMkLst>
            <pc:docMk/>
            <pc:sldMk cId="1613739003" sldId="280"/>
            <ac:spMk id="18" creationId="{632ED6B3-E541-4D09-BA17-86755A3B6D1D}"/>
          </ac:spMkLst>
        </pc:spChg>
        <pc:picChg chg="add mod">
          <ac:chgData name="紹軒" userId="fd00c7a7-b1ae-4d95-9516-c404b94a9c73" providerId="ADAL" clId="{26728EF2-6137-488D-B2B1-0A1587C96750}" dt="2020-08-03T03:00:35.477" v="31" actId="1076"/>
          <ac:picMkLst>
            <pc:docMk/>
            <pc:sldMk cId="1613739003" sldId="280"/>
            <ac:picMk id="7" creationId="{A929A6AC-1A4E-4FD8-A579-A901B42ED714}"/>
          </ac:picMkLst>
        </pc:picChg>
        <pc:cxnChg chg="add mod">
          <ac:chgData name="紹軒" userId="fd00c7a7-b1ae-4d95-9516-c404b94a9c73" providerId="ADAL" clId="{26728EF2-6137-488D-B2B1-0A1587C96750}" dt="2020-08-05T02:11:52.632" v="2273" actId="1582"/>
          <ac:cxnSpMkLst>
            <pc:docMk/>
            <pc:sldMk cId="1613739003" sldId="280"/>
            <ac:cxnSpMk id="11" creationId="{A72C2012-9BA7-4A8B-906C-9C18E8B1B560}"/>
          </ac:cxnSpMkLst>
        </pc:cxnChg>
        <pc:cxnChg chg="add mod">
          <ac:chgData name="紹軒" userId="fd00c7a7-b1ae-4d95-9516-c404b94a9c73" providerId="ADAL" clId="{26728EF2-6137-488D-B2B1-0A1587C96750}" dt="2020-08-05T02:11:56.219" v="2275" actId="1076"/>
          <ac:cxnSpMkLst>
            <pc:docMk/>
            <pc:sldMk cId="1613739003" sldId="280"/>
            <ac:cxnSpMk id="13" creationId="{DD81166C-05CF-412C-B5A8-0E38C252E64F}"/>
          </ac:cxnSpMkLst>
        </pc:cxnChg>
        <pc:cxnChg chg="add mod">
          <ac:chgData name="紹軒" userId="fd00c7a7-b1ae-4d95-9516-c404b94a9c73" providerId="ADAL" clId="{26728EF2-6137-488D-B2B1-0A1587C96750}" dt="2020-08-05T02:12:17.425" v="2281" actId="1076"/>
          <ac:cxnSpMkLst>
            <pc:docMk/>
            <pc:sldMk cId="1613739003" sldId="280"/>
            <ac:cxnSpMk id="15" creationId="{F14D9A33-819A-4AD8-A848-0989FC57E830}"/>
          </ac:cxnSpMkLst>
        </pc:cxnChg>
      </pc:sldChg>
      <pc:sldChg chg="addSp delSp modSp new mod">
        <pc:chgData name="紹軒" userId="fd00c7a7-b1ae-4d95-9516-c404b94a9c73" providerId="ADAL" clId="{26728EF2-6137-488D-B2B1-0A1587C96750}" dt="2020-08-03T09:15:49.489" v="99" actId="14100"/>
        <pc:sldMkLst>
          <pc:docMk/>
          <pc:sldMk cId="362762291" sldId="281"/>
        </pc:sldMkLst>
        <pc:spChg chg="mod">
          <ac:chgData name="紹軒" userId="fd00c7a7-b1ae-4d95-9516-c404b94a9c73" providerId="ADAL" clId="{26728EF2-6137-488D-B2B1-0A1587C96750}" dt="2020-08-03T09:13:18.506" v="62" actId="20577"/>
          <ac:spMkLst>
            <pc:docMk/>
            <pc:sldMk cId="362762291" sldId="281"/>
            <ac:spMk id="2" creationId="{9F7B6623-DB7D-46ED-A498-5702FF1D36F5}"/>
          </ac:spMkLst>
        </pc:spChg>
        <pc:picChg chg="add del mod">
          <ac:chgData name="紹軒" userId="fd00c7a7-b1ae-4d95-9516-c404b94a9c73" providerId="ADAL" clId="{26728EF2-6137-488D-B2B1-0A1587C96750}" dt="2020-08-03T09:15:04.416" v="66" actId="478"/>
          <ac:picMkLst>
            <pc:docMk/>
            <pc:sldMk cId="362762291" sldId="281"/>
            <ac:picMk id="1026" creationId="{A8CDE19F-823F-4C43-875B-AF5242A0DD37}"/>
          </ac:picMkLst>
        </pc:picChg>
        <pc:picChg chg="add mod">
          <ac:chgData name="紹軒" userId="fd00c7a7-b1ae-4d95-9516-c404b94a9c73" providerId="ADAL" clId="{26728EF2-6137-488D-B2B1-0A1587C96750}" dt="2020-08-03T09:15:49.489" v="99" actId="14100"/>
          <ac:picMkLst>
            <pc:docMk/>
            <pc:sldMk cId="362762291" sldId="281"/>
            <ac:picMk id="1028" creationId="{6E6429F0-13A7-4CBA-BC05-A7FAAD8B9737}"/>
          </ac:picMkLst>
        </pc:picChg>
      </pc:sldChg>
      <pc:sldChg chg="addSp delSp modSp new mod modAnim">
        <pc:chgData name="紹軒" userId="fd00c7a7-b1ae-4d95-9516-c404b94a9c73" providerId="ADAL" clId="{26728EF2-6137-488D-B2B1-0A1587C96750}" dt="2020-08-03T09:27:56.328" v="445"/>
        <pc:sldMkLst>
          <pc:docMk/>
          <pc:sldMk cId="3918671928" sldId="282"/>
        </pc:sldMkLst>
        <pc:spChg chg="mod">
          <ac:chgData name="紹軒" userId="fd00c7a7-b1ae-4d95-9516-c404b94a9c73" providerId="ADAL" clId="{26728EF2-6137-488D-B2B1-0A1587C96750}" dt="2020-08-03T09:16:33.032" v="139" actId="20577"/>
          <ac:spMkLst>
            <pc:docMk/>
            <pc:sldMk cId="3918671928" sldId="282"/>
            <ac:spMk id="2" creationId="{C1942337-2A1D-44F1-8546-3DF1D59BEF3C}"/>
          </ac:spMkLst>
        </pc:spChg>
        <pc:spChg chg="del">
          <ac:chgData name="紹軒" userId="fd00c7a7-b1ae-4d95-9516-c404b94a9c73" providerId="ADAL" clId="{26728EF2-6137-488D-B2B1-0A1587C96750}" dt="2020-08-03T09:25:03.447" v="218" actId="478"/>
          <ac:spMkLst>
            <pc:docMk/>
            <pc:sldMk cId="3918671928" sldId="282"/>
            <ac:spMk id="3" creationId="{C49312A7-4AB2-4447-9D4A-427B4DAE6266}"/>
          </ac:spMkLst>
        </pc:spChg>
        <pc:spChg chg="add mod">
          <ac:chgData name="紹軒" userId="fd00c7a7-b1ae-4d95-9516-c404b94a9c73" providerId="ADAL" clId="{26728EF2-6137-488D-B2B1-0A1587C96750}" dt="2020-08-03T09:21:07.501" v="212" actId="1038"/>
          <ac:spMkLst>
            <pc:docMk/>
            <pc:sldMk cId="3918671928" sldId="282"/>
            <ac:spMk id="6" creationId="{51407116-7C25-4675-8697-D35AB38F1029}"/>
          </ac:spMkLst>
        </pc:spChg>
        <pc:spChg chg="add mod">
          <ac:chgData name="紹軒" userId="fd00c7a7-b1ae-4d95-9516-c404b94a9c73" providerId="ADAL" clId="{26728EF2-6137-488D-B2B1-0A1587C96750}" dt="2020-08-03T09:20:42.662" v="201" actId="1038"/>
          <ac:spMkLst>
            <pc:docMk/>
            <pc:sldMk cId="3918671928" sldId="282"/>
            <ac:spMk id="7" creationId="{D41CDB3D-2517-42B6-A692-7ACBEE2148AE}"/>
          </ac:spMkLst>
        </pc:spChg>
        <pc:spChg chg="add mod">
          <ac:chgData name="紹軒" userId="fd00c7a7-b1ae-4d95-9516-c404b94a9c73" providerId="ADAL" clId="{26728EF2-6137-488D-B2B1-0A1587C96750}" dt="2020-08-03T09:20:32.057" v="195" actId="207"/>
          <ac:spMkLst>
            <pc:docMk/>
            <pc:sldMk cId="3918671928" sldId="282"/>
            <ac:spMk id="8" creationId="{4CB6D3DC-D68C-4B84-8734-492BBB36E374}"/>
          </ac:spMkLst>
        </pc:spChg>
        <pc:spChg chg="add mod">
          <ac:chgData name="紹軒" userId="fd00c7a7-b1ae-4d95-9516-c404b94a9c73" providerId="ADAL" clId="{26728EF2-6137-488D-B2B1-0A1587C96750}" dt="2020-08-03T09:27:56.328" v="445"/>
          <ac:spMkLst>
            <pc:docMk/>
            <pc:sldMk cId="3918671928" sldId="282"/>
            <ac:spMk id="23" creationId="{0551B92D-FF84-4182-9C84-0951B8332038}"/>
          </ac:spMkLst>
        </pc:spChg>
        <pc:picChg chg="add del mod">
          <ac:chgData name="紹軒" userId="fd00c7a7-b1ae-4d95-9516-c404b94a9c73" providerId="ADAL" clId="{26728EF2-6137-488D-B2B1-0A1587C96750}" dt="2020-08-03T09:18:31.985" v="151" actId="478"/>
          <ac:picMkLst>
            <pc:docMk/>
            <pc:sldMk cId="3918671928" sldId="282"/>
            <ac:picMk id="2050" creationId="{BB003536-152B-4628-93ED-77243B0F43F7}"/>
          </ac:picMkLst>
        </pc:picChg>
        <pc:picChg chg="add del mod">
          <ac:chgData name="紹軒" userId="fd00c7a7-b1ae-4d95-9516-c404b94a9c73" providerId="ADAL" clId="{26728EF2-6137-488D-B2B1-0A1587C96750}" dt="2020-08-03T09:18:30.659" v="149" actId="478"/>
          <ac:picMkLst>
            <pc:docMk/>
            <pc:sldMk cId="3918671928" sldId="282"/>
            <ac:picMk id="2052" creationId="{9CF2CE12-268E-4373-A582-42DAC33920D3}"/>
          </ac:picMkLst>
        </pc:picChg>
        <pc:picChg chg="add mod">
          <ac:chgData name="紹軒" userId="fd00c7a7-b1ae-4d95-9516-c404b94a9c73" providerId="ADAL" clId="{26728EF2-6137-488D-B2B1-0A1587C96750}" dt="2020-08-03T09:20:01.516" v="181" actId="1076"/>
          <ac:picMkLst>
            <pc:docMk/>
            <pc:sldMk cId="3918671928" sldId="282"/>
            <ac:picMk id="2054" creationId="{E379C059-E6FA-462E-B90A-952DF3B47853}"/>
          </ac:picMkLst>
        </pc:picChg>
        <pc:cxnChg chg="add mod">
          <ac:chgData name="紹軒" userId="fd00c7a7-b1ae-4d95-9516-c404b94a9c73" providerId="ADAL" clId="{26728EF2-6137-488D-B2B1-0A1587C96750}" dt="2020-08-03T09:20:52.951" v="204" actId="208"/>
          <ac:cxnSpMkLst>
            <pc:docMk/>
            <pc:sldMk cId="3918671928" sldId="282"/>
            <ac:cxnSpMk id="11" creationId="{1E19769A-6B92-426E-9DF7-9E4D91C11A0B}"/>
          </ac:cxnSpMkLst>
        </pc:cxnChg>
        <pc:cxnChg chg="add mod">
          <ac:chgData name="紹軒" userId="fd00c7a7-b1ae-4d95-9516-c404b94a9c73" providerId="ADAL" clId="{26728EF2-6137-488D-B2B1-0A1587C96750}" dt="2020-08-03T09:21:07.501" v="212" actId="1038"/>
          <ac:cxnSpMkLst>
            <pc:docMk/>
            <pc:sldMk cId="3918671928" sldId="282"/>
            <ac:cxnSpMk id="16" creationId="{FBEB2123-35C4-4995-8238-E23694B885E9}"/>
          </ac:cxnSpMkLst>
        </pc:cxnChg>
        <pc:cxnChg chg="add mod">
          <ac:chgData name="紹軒" userId="fd00c7a7-b1ae-4d95-9516-c404b94a9c73" providerId="ADAL" clId="{26728EF2-6137-488D-B2B1-0A1587C96750}" dt="2020-08-03T09:21:49.830" v="216" actId="14100"/>
          <ac:cxnSpMkLst>
            <pc:docMk/>
            <pc:sldMk cId="3918671928" sldId="282"/>
            <ac:cxnSpMk id="20" creationId="{4934829A-CACC-4372-99A2-EBAF6CE227B4}"/>
          </ac:cxnSpMkLst>
        </pc:cxnChg>
      </pc:sldChg>
      <pc:sldChg chg="addSp delSp modSp new mod modAnim">
        <pc:chgData name="紹軒" userId="fd00c7a7-b1ae-4d95-9516-c404b94a9c73" providerId="ADAL" clId="{26728EF2-6137-488D-B2B1-0A1587C96750}" dt="2020-08-04T10:50:47.427" v="1823" actId="20577"/>
        <pc:sldMkLst>
          <pc:docMk/>
          <pc:sldMk cId="3419940092" sldId="283"/>
        </pc:sldMkLst>
        <pc:spChg chg="mod">
          <ac:chgData name="紹軒" userId="fd00c7a7-b1ae-4d95-9516-c404b94a9c73" providerId="ADAL" clId="{26728EF2-6137-488D-B2B1-0A1587C96750}" dt="2020-08-03T10:03:29.133" v="607" actId="20577"/>
          <ac:spMkLst>
            <pc:docMk/>
            <pc:sldMk cId="3419940092" sldId="283"/>
            <ac:spMk id="2" creationId="{39095D0D-6EE7-4B6B-8B9F-FD398BFD9D4A}"/>
          </ac:spMkLst>
        </pc:spChg>
        <pc:spChg chg="add mod">
          <ac:chgData name="紹軒" userId="fd00c7a7-b1ae-4d95-9516-c404b94a9c73" providerId="ADAL" clId="{26728EF2-6137-488D-B2B1-0A1587C96750}" dt="2020-08-04T09:17:43.866" v="803" actId="1076"/>
          <ac:spMkLst>
            <pc:docMk/>
            <pc:sldMk cId="3419940092" sldId="283"/>
            <ac:spMk id="3" creationId="{96E158F6-3B14-4147-A434-D3B05539E800}"/>
          </ac:spMkLst>
        </pc:spChg>
        <pc:spChg chg="del">
          <ac:chgData name="紹軒" userId="fd00c7a7-b1ae-4d95-9516-c404b94a9c73" providerId="ADAL" clId="{26728EF2-6137-488D-B2B1-0A1587C96750}" dt="2020-08-03T09:29:59.669" v="460" actId="478"/>
          <ac:spMkLst>
            <pc:docMk/>
            <pc:sldMk cId="3419940092" sldId="283"/>
            <ac:spMk id="3" creationId="{96E2C9E7-086A-4C59-A6D0-A13D3B79C5BD}"/>
          </ac:spMkLst>
        </pc:spChg>
        <pc:spChg chg="add mod">
          <ac:chgData name="紹軒" userId="fd00c7a7-b1ae-4d95-9516-c404b94a9c73" providerId="ADAL" clId="{26728EF2-6137-488D-B2B1-0A1587C96750}" dt="2020-08-04T09:37:51.741" v="875" actId="1076"/>
          <ac:spMkLst>
            <pc:docMk/>
            <pc:sldMk cId="3419940092" sldId="283"/>
            <ac:spMk id="6" creationId="{9CC17363-5642-41EB-980B-8D9EEDD5B82B}"/>
          </ac:spMkLst>
        </pc:spChg>
        <pc:spChg chg="add mod">
          <ac:chgData name="紹軒" userId="fd00c7a7-b1ae-4d95-9516-c404b94a9c73" providerId="ADAL" clId="{26728EF2-6137-488D-B2B1-0A1587C96750}" dt="2020-08-04T09:40:11.245" v="942" actId="14100"/>
          <ac:spMkLst>
            <pc:docMk/>
            <pc:sldMk cId="3419940092" sldId="283"/>
            <ac:spMk id="8" creationId="{AFB90466-DB97-43ED-A729-202739F12633}"/>
          </ac:spMkLst>
        </pc:spChg>
        <pc:spChg chg="add mod">
          <ac:chgData name="紹軒" userId="fd00c7a7-b1ae-4d95-9516-c404b94a9c73" providerId="ADAL" clId="{26728EF2-6137-488D-B2B1-0A1587C96750}" dt="2020-08-04T09:44:22.540" v="1080" actId="14100"/>
          <ac:spMkLst>
            <pc:docMk/>
            <pc:sldMk cId="3419940092" sldId="283"/>
            <ac:spMk id="9" creationId="{72A9D705-DA54-4FA4-B905-DF9BF0EBC969}"/>
          </ac:spMkLst>
        </pc:spChg>
        <pc:spChg chg="add del mod">
          <ac:chgData name="紹軒" userId="fd00c7a7-b1ae-4d95-9516-c404b94a9c73" providerId="ADAL" clId="{26728EF2-6137-488D-B2B1-0A1587C96750}" dt="2020-08-04T09:39:51.739" v="895" actId="478"/>
          <ac:spMkLst>
            <pc:docMk/>
            <pc:sldMk cId="3419940092" sldId="283"/>
            <ac:spMk id="10" creationId="{7B3C9ABB-3E5F-4F4E-A68D-8D416521994F}"/>
          </ac:spMkLst>
        </pc:spChg>
        <pc:spChg chg="add mod">
          <ac:chgData name="紹軒" userId="fd00c7a7-b1ae-4d95-9516-c404b94a9c73" providerId="ADAL" clId="{26728EF2-6137-488D-B2B1-0A1587C96750}" dt="2020-08-04T09:21:16.348" v="831" actId="1076"/>
          <ac:spMkLst>
            <pc:docMk/>
            <pc:sldMk cId="3419940092" sldId="283"/>
            <ac:spMk id="12" creationId="{DB4A0D36-7548-4F5C-A7BC-66E07544F882}"/>
          </ac:spMkLst>
        </pc:spChg>
        <pc:spChg chg="add del mod">
          <ac:chgData name="紹軒" userId="fd00c7a7-b1ae-4d95-9516-c404b94a9c73" providerId="ADAL" clId="{26728EF2-6137-488D-B2B1-0A1587C96750}" dt="2020-08-04T09:19:30.416" v="817" actId="478"/>
          <ac:spMkLst>
            <pc:docMk/>
            <pc:sldMk cId="3419940092" sldId="283"/>
            <ac:spMk id="14" creationId="{1DC01C17-1092-41B5-B3CC-942014395DC3}"/>
          </ac:spMkLst>
        </pc:spChg>
        <pc:spChg chg="add del mod ord">
          <ac:chgData name="紹軒" userId="fd00c7a7-b1ae-4d95-9516-c404b94a9c73" providerId="ADAL" clId="{26728EF2-6137-488D-B2B1-0A1587C96750}" dt="2020-08-03T09:55:34.900" v="586" actId="478"/>
          <ac:spMkLst>
            <pc:docMk/>
            <pc:sldMk cId="3419940092" sldId="283"/>
            <ac:spMk id="15" creationId="{A98A4E9C-D7FD-44D6-A48A-201E8528FBAB}"/>
          </ac:spMkLst>
        </pc:spChg>
        <pc:spChg chg="add mod">
          <ac:chgData name="紹軒" userId="fd00c7a7-b1ae-4d95-9516-c404b94a9c73" providerId="ADAL" clId="{26728EF2-6137-488D-B2B1-0A1587C96750}" dt="2020-08-04T09:37:45.505" v="874" actId="1076"/>
          <ac:spMkLst>
            <pc:docMk/>
            <pc:sldMk cId="3419940092" sldId="283"/>
            <ac:spMk id="17" creationId="{250CC172-640E-45C8-9A0F-CC506FD9D8C8}"/>
          </ac:spMkLst>
        </pc:spChg>
        <pc:spChg chg="add del mod">
          <ac:chgData name="紹軒" userId="fd00c7a7-b1ae-4d95-9516-c404b94a9c73" providerId="ADAL" clId="{26728EF2-6137-488D-B2B1-0A1587C96750}" dt="2020-08-03T09:52:45.262" v="540" actId="478"/>
          <ac:spMkLst>
            <pc:docMk/>
            <pc:sldMk cId="3419940092" sldId="283"/>
            <ac:spMk id="19" creationId="{798968CA-0AA2-41C2-B67E-CECD130644D1}"/>
          </ac:spMkLst>
        </pc:spChg>
        <pc:spChg chg="add mod">
          <ac:chgData name="紹軒" userId="fd00c7a7-b1ae-4d95-9516-c404b94a9c73" providerId="ADAL" clId="{26728EF2-6137-488D-B2B1-0A1587C96750}" dt="2020-08-04T09:23:18.668" v="848" actId="1076"/>
          <ac:spMkLst>
            <pc:docMk/>
            <pc:sldMk cId="3419940092" sldId="283"/>
            <ac:spMk id="21" creationId="{80559F38-D9B6-45A7-934B-630D741E3672}"/>
          </ac:spMkLst>
        </pc:spChg>
        <pc:spChg chg="add del mod">
          <ac:chgData name="紹軒" userId="fd00c7a7-b1ae-4d95-9516-c404b94a9c73" providerId="ADAL" clId="{26728EF2-6137-488D-B2B1-0A1587C96750}" dt="2020-08-04T09:25:14.522" v="857"/>
          <ac:spMkLst>
            <pc:docMk/>
            <pc:sldMk cId="3419940092" sldId="283"/>
            <ac:spMk id="22" creationId="{E25EF6B4-82D4-41A3-B332-CF843AF16FC5}"/>
          </ac:spMkLst>
        </pc:spChg>
        <pc:spChg chg="add mod ord">
          <ac:chgData name="紹軒" userId="fd00c7a7-b1ae-4d95-9516-c404b94a9c73" providerId="ADAL" clId="{26728EF2-6137-488D-B2B1-0A1587C96750}" dt="2020-08-04T09:22:37.519" v="846" actId="166"/>
          <ac:spMkLst>
            <pc:docMk/>
            <pc:sldMk cId="3419940092" sldId="283"/>
            <ac:spMk id="23" creationId="{DC8989BB-C630-418A-AE08-1B7D807F7B25}"/>
          </ac:spMkLst>
        </pc:spChg>
        <pc:spChg chg="add mod">
          <ac:chgData name="紹軒" userId="fd00c7a7-b1ae-4d95-9516-c404b94a9c73" providerId="ADAL" clId="{26728EF2-6137-488D-B2B1-0A1587C96750}" dt="2020-08-04T10:50:44.887" v="1819" actId="20577"/>
          <ac:spMkLst>
            <pc:docMk/>
            <pc:sldMk cId="3419940092" sldId="283"/>
            <ac:spMk id="24" creationId="{CBAF2627-2226-4BCB-A4D9-794D81B75F71}"/>
          </ac:spMkLst>
        </pc:spChg>
        <pc:spChg chg="add del mod">
          <ac:chgData name="紹軒" userId="fd00c7a7-b1ae-4d95-9516-c404b94a9c73" providerId="ADAL" clId="{26728EF2-6137-488D-B2B1-0A1587C96750}" dt="2020-08-03T10:09:59.657" v="769" actId="478"/>
          <ac:spMkLst>
            <pc:docMk/>
            <pc:sldMk cId="3419940092" sldId="283"/>
            <ac:spMk id="25" creationId="{77288D83-A4E2-4676-909F-D9735E918CF2}"/>
          </ac:spMkLst>
        </pc:spChg>
        <pc:spChg chg="add mod">
          <ac:chgData name="紹軒" userId="fd00c7a7-b1ae-4d95-9516-c404b94a9c73" providerId="ADAL" clId="{26728EF2-6137-488D-B2B1-0A1587C96750}" dt="2020-08-04T10:50:47.427" v="1823" actId="20577"/>
          <ac:spMkLst>
            <pc:docMk/>
            <pc:sldMk cId="3419940092" sldId="283"/>
            <ac:spMk id="25" creationId="{A3E52DA2-3AFF-47A8-985F-CEF50628678F}"/>
          </ac:spMkLst>
        </pc:spChg>
        <pc:spChg chg="add mod">
          <ac:chgData name="紹軒" userId="fd00c7a7-b1ae-4d95-9516-c404b94a9c73" providerId="ADAL" clId="{26728EF2-6137-488D-B2B1-0A1587C96750}" dt="2020-08-04T09:47:49.362" v="1092" actId="14100"/>
          <ac:spMkLst>
            <pc:docMk/>
            <pc:sldMk cId="3419940092" sldId="283"/>
            <ac:spMk id="27" creationId="{2F11FEC2-680B-4FD6-ACBA-09B61EB863E4}"/>
          </ac:spMkLst>
        </pc:spChg>
        <pc:spChg chg="add mod">
          <ac:chgData name="紹軒" userId="fd00c7a7-b1ae-4d95-9516-c404b94a9c73" providerId="ADAL" clId="{26728EF2-6137-488D-B2B1-0A1587C96750}" dt="2020-08-04T10:50:41.546" v="1815" actId="20577"/>
          <ac:spMkLst>
            <pc:docMk/>
            <pc:sldMk cId="3419940092" sldId="283"/>
            <ac:spMk id="28" creationId="{607A13CE-09FF-4399-B01F-178FA264ED5B}"/>
          </ac:spMkLst>
        </pc:spChg>
        <pc:spChg chg="add mod">
          <ac:chgData name="紹軒" userId="fd00c7a7-b1ae-4d95-9516-c404b94a9c73" providerId="ADAL" clId="{26728EF2-6137-488D-B2B1-0A1587C96750}" dt="2020-08-03T10:00:18.716" v="592" actId="1076"/>
          <ac:spMkLst>
            <pc:docMk/>
            <pc:sldMk cId="3419940092" sldId="283"/>
            <ac:spMk id="29" creationId="{7D4DC540-99A1-4F9C-9414-2094E4140F32}"/>
          </ac:spMkLst>
        </pc:spChg>
        <pc:spChg chg="add mod">
          <ac:chgData name="紹軒" userId="fd00c7a7-b1ae-4d95-9516-c404b94a9c73" providerId="ADAL" clId="{26728EF2-6137-488D-B2B1-0A1587C96750}" dt="2020-08-04T09:47:31.752" v="1090" actId="14100"/>
          <ac:spMkLst>
            <pc:docMk/>
            <pc:sldMk cId="3419940092" sldId="283"/>
            <ac:spMk id="30" creationId="{DD51758F-FB27-4695-8DDE-823992E68CBE}"/>
          </ac:spMkLst>
        </pc:spChg>
        <pc:spChg chg="add mod">
          <ac:chgData name="紹軒" userId="fd00c7a7-b1ae-4d95-9516-c404b94a9c73" providerId="ADAL" clId="{26728EF2-6137-488D-B2B1-0A1587C96750}" dt="2020-08-04T09:20:43.089" v="824" actId="1076"/>
          <ac:spMkLst>
            <pc:docMk/>
            <pc:sldMk cId="3419940092" sldId="283"/>
            <ac:spMk id="31" creationId="{DCDFC9C7-DD9C-45D5-9168-F24D5BD67A78}"/>
          </ac:spMkLst>
        </pc:spChg>
        <pc:spChg chg="add mod">
          <ac:chgData name="紹軒" userId="fd00c7a7-b1ae-4d95-9516-c404b94a9c73" providerId="ADAL" clId="{26728EF2-6137-488D-B2B1-0A1587C96750}" dt="2020-08-04T10:50:38.634" v="1811" actId="20577"/>
          <ac:spMkLst>
            <pc:docMk/>
            <pc:sldMk cId="3419940092" sldId="283"/>
            <ac:spMk id="32" creationId="{41131D77-5C08-4082-AA4F-F3AF8E9ACCB6}"/>
          </ac:spMkLst>
        </pc:spChg>
        <pc:spChg chg="add del mod">
          <ac:chgData name="紹軒" userId="fd00c7a7-b1ae-4d95-9516-c404b94a9c73" providerId="ADAL" clId="{26728EF2-6137-488D-B2B1-0A1587C96750}" dt="2020-08-03T10:08:01.566" v="678"/>
          <ac:spMkLst>
            <pc:docMk/>
            <pc:sldMk cId="3419940092" sldId="283"/>
            <ac:spMk id="33" creationId="{628BB7DA-2CF8-4FF9-961A-7EC50146AB54}"/>
          </ac:spMkLst>
        </pc:spChg>
        <pc:spChg chg="add mod">
          <ac:chgData name="紹軒" userId="fd00c7a7-b1ae-4d95-9516-c404b94a9c73" providerId="ADAL" clId="{26728EF2-6137-488D-B2B1-0A1587C96750}" dt="2020-08-04T10:50:36.248" v="1807" actId="20577"/>
          <ac:spMkLst>
            <pc:docMk/>
            <pc:sldMk cId="3419940092" sldId="283"/>
            <ac:spMk id="34" creationId="{3A8151BF-4916-4C58-89B2-B160DB3157A1}"/>
          </ac:spMkLst>
        </pc:spChg>
        <pc:picChg chg="add mod">
          <ac:chgData name="紹軒" userId="fd00c7a7-b1ae-4d95-9516-c404b94a9c73" providerId="ADAL" clId="{26728EF2-6137-488D-B2B1-0A1587C96750}" dt="2020-08-04T09:43:18.011" v="1078" actId="1036"/>
          <ac:picMkLst>
            <pc:docMk/>
            <pc:sldMk cId="3419940092" sldId="283"/>
            <ac:picMk id="7" creationId="{04E3AF76-C5B5-4592-8A01-3E88E3899BCF}"/>
          </ac:picMkLst>
        </pc:picChg>
      </pc:sldChg>
      <pc:sldChg chg="addSp modSp new mod">
        <pc:chgData name="紹軒" userId="fd00c7a7-b1ae-4d95-9516-c404b94a9c73" providerId="ADAL" clId="{26728EF2-6137-488D-B2B1-0A1587C96750}" dt="2020-08-04T10:13:51.316" v="1406" actId="20577"/>
        <pc:sldMkLst>
          <pc:docMk/>
          <pc:sldMk cId="2219883076" sldId="284"/>
        </pc:sldMkLst>
        <pc:spChg chg="mod">
          <ac:chgData name="紹軒" userId="fd00c7a7-b1ae-4d95-9516-c404b94a9c73" providerId="ADAL" clId="{26728EF2-6137-488D-B2B1-0A1587C96750}" dt="2020-08-04T10:13:51.316" v="1406" actId="20577"/>
          <ac:spMkLst>
            <pc:docMk/>
            <pc:sldMk cId="2219883076" sldId="284"/>
            <ac:spMk id="2" creationId="{1C398819-7513-41E7-8D9D-DF4BFF4D076E}"/>
          </ac:spMkLst>
        </pc:spChg>
        <pc:spChg chg="mod">
          <ac:chgData name="紹軒" userId="fd00c7a7-b1ae-4d95-9516-c404b94a9c73" providerId="ADAL" clId="{26728EF2-6137-488D-B2B1-0A1587C96750}" dt="2020-08-04T10:13:09.103" v="1389" actId="20577"/>
          <ac:spMkLst>
            <pc:docMk/>
            <pc:sldMk cId="2219883076" sldId="284"/>
            <ac:spMk id="3" creationId="{E92D452C-F05B-4C84-8BC8-44AF18C677E7}"/>
          </ac:spMkLst>
        </pc:spChg>
        <pc:picChg chg="add mod">
          <ac:chgData name="紹軒" userId="fd00c7a7-b1ae-4d95-9516-c404b94a9c73" providerId="ADAL" clId="{26728EF2-6137-488D-B2B1-0A1587C96750}" dt="2020-08-04T10:00:00.248" v="1157" actId="1076"/>
          <ac:picMkLst>
            <pc:docMk/>
            <pc:sldMk cId="2219883076" sldId="284"/>
            <ac:picMk id="1026" creationId="{3CE275D6-6DD4-4286-92EF-61C1B38ECFC7}"/>
          </ac:picMkLst>
        </pc:picChg>
      </pc:sldChg>
      <pc:sldChg chg="modSp new del mod">
        <pc:chgData name="紹軒" userId="fd00c7a7-b1ae-4d95-9516-c404b94a9c73" providerId="ADAL" clId="{26728EF2-6137-488D-B2B1-0A1587C96750}" dt="2020-08-04T10:13:55.348" v="1408" actId="47"/>
        <pc:sldMkLst>
          <pc:docMk/>
          <pc:sldMk cId="335870019" sldId="285"/>
        </pc:sldMkLst>
        <pc:spChg chg="mod">
          <ac:chgData name="紹軒" userId="fd00c7a7-b1ae-4d95-9516-c404b94a9c73" providerId="ADAL" clId="{26728EF2-6137-488D-B2B1-0A1587C96750}" dt="2020-08-04T10:13:48.446" v="1403" actId="20577"/>
          <ac:spMkLst>
            <pc:docMk/>
            <pc:sldMk cId="335870019" sldId="285"/>
            <ac:spMk id="2" creationId="{C0867141-6552-4E74-9BDE-5C86878A956E}"/>
          </ac:spMkLst>
        </pc:spChg>
      </pc:sldChg>
      <pc:sldChg chg="addSp delSp modSp add mod">
        <pc:chgData name="紹軒" userId="fd00c7a7-b1ae-4d95-9516-c404b94a9c73" providerId="ADAL" clId="{26728EF2-6137-488D-B2B1-0A1587C96750}" dt="2020-08-05T03:25:50.890" v="3294" actId="20577"/>
        <pc:sldMkLst>
          <pc:docMk/>
          <pc:sldMk cId="2739104880" sldId="286"/>
        </pc:sldMkLst>
        <pc:spChg chg="mod">
          <ac:chgData name="紹軒" userId="fd00c7a7-b1ae-4d95-9516-c404b94a9c73" providerId="ADAL" clId="{26728EF2-6137-488D-B2B1-0A1587C96750}" dt="2020-08-04T10:44:41.550" v="1736"/>
          <ac:spMkLst>
            <pc:docMk/>
            <pc:sldMk cId="2739104880" sldId="286"/>
            <ac:spMk id="2" creationId="{1C398819-7513-41E7-8D9D-DF4BFF4D076E}"/>
          </ac:spMkLst>
        </pc:spChg>
        <pc:spChg chg="mod">
          <ac:chgData name="紹軒" userId="fd00c7a7-b1ae-4d95-9516-c404b94a9c73" providerId="ADAL" clId="{26728EF2-6137-488D-B2B1-0A1587C96750}" dt="2020-08-05T03:25:50.890" v="3294" actId="20577"/>
          <ac:spMkLst>
            <pc:docMk/>
            <pc:sldMk cId="2739104880" sldId="286"/>
            <ac:spMk id="3" creationId="{E92D452C-F05B-4C84-8BC8-44AF18C677E7}"/>
          </ac:spMkLst>
        </pc:spChg>
        <pc:picChg chg="del">
          <ac:chgData name="紹軒" userId="fd00c7a7-b1ae-4d95-9516-c404b94a9c73" providerId="ADAL" clId="{26728EF2-6137-488D-B2B1-0A1587C96750}" dt="2020-08-04T10:15:18.897" v="1427" actId="478"/>
          <ac:picMkLst>
            <pc:docMk/>
            <pc:sldMk cId="2739104880" sldId="286"/>
            <ac:picMk id="1026" creationId="{3CE275D6-6DD4-4286-92EF-61C1B38ECFC7}"/>
          </ac:picMkLst>
        </pc:picChg>
        <pc:picChg chg="add mod">
          <ac:chgData name="紹軒" userId="fd00c7a7-b1ae-4d95-9516-c404b94a9c73" providerId="ADAL" clId="{26728EF2-6137-488D-B2B1-0A1587C96750}" dt="2020-08-04T10:15:21.267" v="1428" actId="1076"/>
          <ac:picMkLst>
            <pc:docMk/>
            <pc:sldMk cId="2739104880" sldId="286"/>
            <ac:picMk id="2050" creationId="{A5776A4F-C891-4864-BFD3-FD2F8299C633}"/>
          </ac:picMkLst>
        </pc:picChg>
      </pc:sldChg>
      <pc:sldChg chg="addSp delSp modSp new mod delAnim modAnim">
        <pc:chgData name="紹軒" userId="fd00c7a7-b1ae-4d95-9516-c404b94a9c73" providerId="ADAL" clId="{26728EF2-6137-488D-B2B1-0A1587C96750}" dt="2020-08-04T10:44:22.716" v="1735"/>
        <pc:sldMkLst>
          <pc:docMk/>
          <pc:sldMk cId="2270078856" sldId="287"/>
        </pc:sldMkLst>
        <pc:spChg chg="mod">
          <ac:chgData name="紹軒" userId="fd00c7a7-b1ae-4d95-9516-c404b94a9c73" providerId="ADAL" clId="{26728EF2-6137-488D-B2B1-0A1587C96750}" dt="2020-08-04T10:44:22.716" v="1735"/>
          <ac:spMkLst>
            <pc:docMk/>
            <pc:sldMk cId="2270078856" sldId="287"/>
            <ac:spMk id="2" creationId="{33D09B64-115B-4FC9-986C-F20A6B571987}"/>
          </ac:spMkLst>
        </pc:spChg>
        <pc:spChg chg="del">
          <ac:chgData name="紹軒" userId="fd00c7a7-b1ae-4d95-9516-c404b94a9c73" providerId="ADAL" clId="{26728EF2-6137-488D-B2B1-0A1587C96750}" dt="2020-08-04T10:28:35.239" v="1507" actId="478"/>
          <ac:spMkLst>
            <pc:docMk/>
            <pc:sldMk cId="2270078856" sldId="287"/>
            <ac:spMk id="3" creationId="{D659AE72-D828-4E04-8762-D349E17EDFD8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7" creationId="{B69B49A7-5F9B-4FD0-89CC-05A031BA61C6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8" creationId="{781488A2-DA37-4117-ACD1-EF771AB5CFFC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1" creationId="{7F30D60A-5341-420B-A7E4-0EF604017727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2" creationId="{A2B1FB00-44F8-4C40-9E91-90D2DAC036F5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5" creationId="{ED3F066B-1F91-4A8C-9162-0B84575C2AD0}"/>
          </ac:spMkLst>
        </pc:spChg>
        <pc:spChg chg="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16" creationId="{08A18B88-E16E-49E5-A465-6459F965A3EF}"/>
          </ac:spMkLst>
        </pc:spChg>
        <pc:spChg chg="add mod">
          <ac:chgData name="紹軒" userId="fd00c7a7-b1ae-4d95-9516-c404b94a9c73" providerId="ADAL" clId="{26728EF2-6137-488D-B2B1-0A1587C96750}" dt="2020-08-04T10:34:38.838" v="1585" actId="20577"/>
          <ac:spMkLst>
            <pc:docMk/>
            <pc:sldMk cId="2270078856" sldId="287"/>
            <ac:spMk id="19" creationId="{0AFF46F6-D719-46D7-89E6-E696A5ACD7D9}"/>
          </ac:spMkLst>
        </pc:spChg>
        <pc:spChg chg="add del mod">
          <ac:chgData name="紹軒" userId="fd00c7a7-b1ae-4d95-9516-c404b94a9c73" providerId="ADAL" clId="{26728EF2-6137-488D-B2B1-0A1587C96750}" dt="2020-08-04T10:35:42.479" v="1598" actId="478"/>
          <ac:spMkLst>
            <pc:docMk/>
            <pc:sldMk cId="2270078856" sldId="287"/>
            <ac:spMk id="22" creationId="{D5146952-22E7-486F-8903-C6AECD515001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29" creationId="{C0E2A951-E82B-44E8-986A-31CA500661ED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0" creationId="{18127AF9-ABFB-45DB-A9EF-ECD4B3CEE695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7" creationId="{E679BEF1-8B6F-4C7C-AE11-0D46C7A48228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8" creationId="{D4B55848-2A99-413B-84E4-B9AFABF0F2F7}"/>
          </ac:spMkLst>
        </pc:spChg>
        <pc:spChg chg="add mod">
          <ac:chgData name="紹軒" userId="fd00c7a7-b1ae-4d95-9516-c404b94a9c73" providerId="ADAL" clId="{26728EF2-6137-488D-B2B1-0A1587C96750}" dt="2020-08-04T10:43:11.635" v="1723" actId="1036"/>
          <ac:spMkLst>
            <pc:docMk/>
            <pc:sldMk cId="2270078856" sldId="287"/>
            <ac:spMk id="39" creationId="{8D701E99-D74D-4FCA-A097-3AE2DF5F3EF8}"/>
          </ac:spMkLst>
        </pc:spChg>
        <pc:grpChg chg="add mod">
          <ac:chgData name="紹軒" userId="fd00c7a7-b1ae-4d95-9516-c404b94a9c73" providerId="ADAL" clId="{26728EF2-6137-488D-B2B1-0A1587C96750}" dt="2020-08-04T10:43:11.635" v="1723" actId="1036"/>
          <ac:grpSpMkLst>
            <pc:docMk/>
            <pc:sldMk cId="2270078856" sldId="287"/>
            <ac:grpSpMk id="6" creationId="{F92D9618-7E1C-4A9A-837E-BFB01727B395}"/>
          </ac:grpSpMkLst>
        </pc:grpChg>
        <pc:grpChg chg="add mod">
          <ac:chgData name="紹軒" userId="fd00c7a7-b1ae-4d95-9516-c404b94a9c73" providerId="ADAL" clId="{26728EF2-6137-488D-B2B1-0A1587C96750}" dt="2020-08-04T10:43:11.635" v="1723" actId="1036"/>
          <ac:grpSpMkLst>
            <pc:docMk/>
            <pc:sldMk cId="2270078856" sldId="287"/>
            <ac:grpSpMk id="10" creationId="{73D17E7A-1FC2-426E-BC75-CEC4C3863634}"/>
          </ac:grpSpMkLst>
        </pc:grpChg>
        <pc:grpChg chg="add mod">
          <ac:chgData name="紹軒" userId="fd00c7a7-b1ae-4d95-9516-c404b94a9c73" providerId="ADAL" clId="{26728EF2-6137-488D-B2B1-0A1587C96750}" dt="2020-08-04T10:43:11.635" v="1723" actId="1036"/>
          <ac:grpSpMkLst>
            <pc:docMk/>
            <pc:sldMk cId="2270078856" sldId="287"/>
            <ac:grpSpMk id="14" creationId="{2664157D-09DE-4269-8F60-7876D28580E4}"/>
          </ac:grpSpMkLst>
        </pc:grp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9" creationId="{A1D88E2D-1FE8-4C9F-883A-65549751AC80}"/>
          </ac:picMkLst>
        </pc:pic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13" creationId="{5BDEDA78-D633-4AD1-9098-DE1DBDEDF74E}"/>
          </ac:picMkLst>
        </pc:pic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17" creationId="{9CB2374F-19E1-4197-82AF-F9AC71EA4DD9}"/>
          </ac:picMkLst>
        </pc:picChg>
        <pc:picChg chg="add mod">
          <ac:chgData name="紹軒" userId="fd00c7a7-b1ae-4d95-9516-c404b94a9c73" providerId="ADAL" clId="{26728EF2-6137-488D-B2B1-0A1587C96750}" dt="2020-08-04T10:43:11.635" v="1723" actId="1036"/>
          <ac:picMkLst>
            <pc:docMk/>
            <pc:sldMk cId="2270078856" sldId="287"/>
            <ac:picMk id="3074" creationId="{6E79B90D-4C89-4E35-BBDB-0223E1BCFA19}"/>
          </ac:picMkLst>
        </pc:picChg>
        <pc:picChg chg="add del">
          <ac:chgData name="紹軒" userId="fd00c7a7-b1ae-4d95-9516-c404b94a9c73" providerId="ADAL" clId="{26728EF2-6137-488D-B2B1-0A1587C96750}" dt="2020-08-04T10:35:01.662" v="1587" actId="478"/>
          <ac:picMkLst>
            <pc:docMk/>
            <pc:sldMk cId="2270078856" sldId="287"/>
            <ac:picMk id="3076" creationId="{80DF2EF3-96DF-4C3A-AAF2-55E44FB73CFC}"/>
          </ac:picMkLst>
        </pc:picChg>
        <pc:picChg chg="add mod">
          <ac:chgData name="紹軒" userId="fd00c7a7-b1ae-4d95-9516-c404b94a9c73" providerId="ADAL" clId="{26728EF2-6137-488D-B2B1-0A1587C96750}" dt="2020-08-04T10:43:19.299" v="1724" actId="1076"/>
          <ac:picMkLst>
            <pc:docMk/>
            <pc:sldMk cId="2270078856" sldId="287"/>
            <ac:picMk id="3078" creationId="{A30432F6-918B-41A7-837E-FCCDD4330E1E}"/>
          </ac:picMkLst>
        </pc:pic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20" creationId="{DF92E1CB-07D5-438E-A2A7-F556D2831048}"/>
          </ac:cxnSpMkLst>
        </pc:cxn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25" creationId="{1DA72337-C762-4BE9-8853-290606E738DA}"/>
          </ac:cxnSpMkLst>
        </pc:cxn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31" creationId="{EBBAC965-C6E7-47AA-A736-0AB5FC2EDFE9}"/>
          </ac:cxnSpMkLst>
        </pc:cxnChg>
        <pc:cxnChg chg="add mod">
          <ac:chgData name="紹軒" userId="fd00c7a7-b1ae-4d95-9516-c404b94a9c73" providerId="ADAL" clId="{26728EF2-6137-488D-B2B1-0A1587C96750}" dt="2020-08-04T10:43:11.635" v="1723" actId="1036"/>
          <ac:cxnSpMkLst>
            <pc:docMk/>
            <pc:sldMk cId="2270078856" sldId="287"/>
            <ac:cxnSpMk id="34" creationId="{DEEA9C98-9840-47F3-AEA7-DB58DB1B0E95}"/>
          </ac:cxnSpMkLst>
        </pc:cxnChg>
      </pc:sldChg>
      <pc:sldChg chg="addSp delSp modSp new mod modAnim">
        <pc:chgData name="紹軒" userId="fd00c7a7-b1ae-4d95-9516-c404b94a9c73" providerId="ADAL" clId="{26728EF2-6137-488D-B2B1-0A1587C96750}" dt="2020-08-04T12:06:44.423" v="2007" actId="1037"/>
        <pc:sldMkLst>
          <pc:docMk/>
          <pc:sldMk cId="896575524" sldId="288"/>
        </pc:sldMkLst>
        <pc:spChg chg="mod">
          <ac:chgData name="紹軒" userId="fd00c7a7-b1ae-4d95-9516-c404b94a9c73" providerId="ADAL" clId="{26728EF2-6137-488D-B2B1-0A1587C96750}" dt="2020-08-04T10:31:04.029" v="1563" actId="20577"/>
          <ac:spMkLst>
            <pc:docMk/>
            <pc:sldMk cId="896575524" sldId="288"/>
            <ac:spMk id="2" creationId="{E4826890-B79D-4908-ACA8-B158F0F89AE3}"/>
          </ac:spMkLst>
        </pc:spChg>
        <pc:spChg chg="del">
          <ac:chgData name="紹軒" userId="fd00c7a7-b1ae-4d95-9516-c404b94a9c73" providerId="ADAL" clId="{26728EF2-6137-488D-B2B1-0A1587C96750}" dt="2020-08-04T10:33:43.231" v="1567" actId="478"/>
          <ac:spMkLst>
            <pc:docMk/>
            <pc:sldMk cId="896575524" sldId="288"/>
            <ac:spMk id="3" creationId="{3FB63B14-3FB4-4B75-A902-946B658EF93D}"/>
          </ac:spMkLst>
        </pc:spChg>
        <pc:spChg chg="add mod">
          <ac:chgData name="紹軒" userId="fd00c7a7-b1ae-4d95-9516-c404b94a9c73" providerId="ADAL" clId="{26728EF2-6137-488D-B2B1-0A1587C96750}" dt="2020-08-04T10:46:59.744" v="1769" actId="14100"/>
          <ac:spMkLst>
            <pc:docMk/>
            <pc:sldMk cId="896575524" sldId="288"/>
            <ac:spMk id="9" creationId="{97FE52D1-9BE3-4C7F-8526-1774CAACBFD8}"/>
          </ac:spMkLst>
        </pc:spChg>
        <pc:spChg chg="add mod ord">
          <ac:chgData name="紹軒" userId="fd00c7a7-b1ae-4d95-9516-c404b94a9c73" providerId="ADAL" clId="{26728EF2-6137-488D-B2B1-0A1587C96750}" dt="2020-08-04T10:49:59.822" v="1803" actId="1035"/>
          <ac:spMkLst>
            <pc:docMk/>
            <pc:sldMk cId="896575524" sldId="288"/>
            <ac:spMk id="11" creationId="{F5D00789-16AA-4D89-83C1-485499C27BA1}"/>
          </ac:spMkLst>
        </pc:spChg>
        <pc:spChg chg="add mod">
          <ac:chgData name="紹軒" userId="fd00c7a7-b1ae-4d95-9516-c404b94a9c73" providerId="ADAL" clId="{26728EF2-6137-488D-B2B1-0A1587C96750}" dt="2020-08-04T10:48:47.426" v="1782" actId="14100"/>
          <ac:spMkLst>
            <pc:docMk/>
            <pc:sldMk cId="896575524" sldId="288"/>
            <ac:spMk id="15" creationId="{84A9D0CC-9A82-453B-A006-0F44CA9AE99D}"/>
          </ac:spMkLst>
        </pc:spChg>
        <pc:spChg chg="add mod">
          <ac:chgData name="紹軒" userId="fd00c7a7-b1ae-4d95-9516-c404b94a9c73" providerId="ADAL" clId="{26728EF2-6137-488D-B2B1-0A1587C96750}" dt="2020-08-04T12:06:44.423" v="2007" actId="1037"/>
          <ac:spMkLst>
            <pc:docMk/>
            <pc:sldMk cId="896575524" sldId="288"/>
            <ac:spMk id="17" creationId="{5ED4CB81-DBCB-4B28-88E5-079AAD9E88FB}"/>
          </ac:spMkLst>
        </pc:spChg>
        <pc:spChg chg="add mod">
          <ac:chgData name="紹軒" userId="fd00c7a7-b1ae-4d95-9516-c404b94a9c73" providerId="ADAL" clId="{26728EF2-6137-488D-B2B1-0A1587C96750}" dt="2020-08-04T10:52:14.618" v="1849" actId="1076"/>
          <ac:spMkLst>
            <pc:docMk/>
            <pc:sldMk cId="896575524" sldId="288"/>
            <ac:spMk id="18" creationId="{4F5730E4-8F99-4F3C-A776-C45338142508}"/>
          </ac:spMkLst>
        </pc:spChg>
        <pc:spChg chg="add mod">
          <ac:chgData name="紹軒" userId="fd00c7a7-b1ae-4d95-9516-c404b94a9c73" providerId="ADAL" clId="{26728EF2-6137-488D-B2B1-0A1587C96750}" dt="2020-08-04T10:51:40.574" v="1845" actId="1076"/>
          <ac:spMkLst>
            <pc:docMk/>
            <pc:sldMk cId="896575524" sldId="288"/>
            <ac:spMk id="19" creationId="{F36808EC-1C96-41A4-B9DA-77CA1F4BB76E}"/>
          </ac:spMkLst>
        </pc:spChg>
        <pc:spChg chg="add mod">
          <ac:chgData name="紹軒" userId="fd00c7a7-b1ae-4d95-9516-c404b94a9c73" providerId="ADAL" clId="{26728EF2-6137-488D-B2B1-0A1587C96750}" dt="2020-08-04T10:54:18.801" v="1898" actId="1076"/>
          <ac:spMkLst>
            <pc:docMk/>
            <pc:sldMk cId="896575524" sldId="288"/>
            <ac:spMk id="20" creationId="{30978AC4-482F-4F41-8866-A622D0331CF1}"/>
          </ac:spMkLst>
        </pc:spChg>
        <pc:spChg chg="add mod">
          <ac:chgData name="紹軒" userId="fd00c7a7-b1ae-4d95-9516-c404b94a9c73" providerId="ADAL" clId="{26728EF2-6137-488D-B2B1-0A1587C96750}" dt="2020-08-04T10:52:48.055" v="1858" actId="1076"/>
          <ac:spMkLst>
            <pc:docMk/>
            <pc:sldMk cId="896575524" sldId="288"/>
            <ac:spMk id="21" creationId="{B9615AD0-801E-466A-9D54-991E98241550}"/>
          </ac:spMkLst>
        </pc:spChg>
        <pc:spChg chg="add mod">
          <ac:chgData name="紹軒" userId="fd00c7a7-b1ae-4d95-9516-c404b94a9c73" providerId="ADAL" clId="{26728EF2-6137-488D-B2B1-0A1587C96750}" dt="2020-08-04T10:56:25.259" v="2004" actId="1076"/>
          <ac:spMkLst>
            <pc:docMk/>
            <pc:sldMk cId="896575524" sldId="288"/>
            <ac:spMk id="22" creationId="{9C5FA679-FE62-46C2-A10A-2B5B7E838E85}"/>
          </ac:spMkLst>
        </pc:spChg>
        <pc:picChg chg="add mod">
          <ac:chgData name="紹軒" userId="fd00c7a7-b1ae-4d95-9516-c404b94a9c73" providerId="ADAL" clId="{26728EF2-6137-488D-B2B1-0A1587C96750}" dt="2020-08-04T10:33:41.285" v="1566" actId="1076"/>
          <ac:picMkLst>
            <pc:docMk/>
            <pc:sldMk cId="896575524" sldId="288"/>
            <ac:picMk id="7" creationId="{11130BC3-A4E2-47B9-972F-454E80CCEEA2}"/>
          </ac:picMkLst>
        </pc:picChg>
        <pc:picChg chg="add mod">
          <ac:chgData name="紹軒" userId="fd00c7a7-b1ae-4d95-9516-c404b94a9c73" providerId="ADAL" clId="{26728EF2-6137-488D-B2B1-0A1587C96750}" dt="2020-08-04T10:49:30.541" v="1790" actId="166"/>
          <ac:picMkLst>
            <pc:docMk/>
            <pc:sldMk cId="896575524" sldId="288"/>
            <ac:picMk id="13" creationId="{409F6782-41DA-4F66-9C29-09DD9E8DFC56}"/>
          </ac:picMkLst>
        </pc:picChg>
      </pc:sldChg>
      <pc:sldChg chg="addSp modSp new mod">
        <pc:chgData name="紹軒" userId="fd00c7a7-b1ae-4d95-9516-c404b94a9c73" providerId="ADAL" clId="{26728EF2-6137-488D-B2B1-0A1587C96750}" dt="2020-08-04T12:23:11.659" v="2107" actId="1036"/>
        <pc:sldMkLst>
          <pc:docMk/>
          <pc:sldMk cId="1876136397" sldId="289"/>
        </pc:sldMkLst>
        <pc:spChg chg="mod">
          <ac:chgData name="紹軒" userId="fd00c7a7-b1ae-4d95-9516-c404b94a9c73" providerId="ADAL" clId="{26728EF2-6137-488D-B2B1-0A1587C96750}" dt="2020-08-04T12:09:47.102" v="2045" actId="20577"/>
          <ac:spMkLst>
            <pc:docMk/>
            <pc:sldMk cId="1876136397" sldId="289"/>
            <ac:spMk id="2" creationId="{5A39B0F9-1253-4B95-9894-0F32A592A7EA}"/>
          </ac:spMkLst>
        </pc:spChg>
        <pc:spChg chg="mod">
          <ac:chgData name="紹軒" userId="fd00c7a7-b1ae-4d95-9516-c404b94a9c73" providerId="ADAL" clId="{26728EF2-6137-488D-B2B1-0A1587C96750}" dt="2020-08-04T12:22:43.082" v="2102" actId="20577"/>
          <ac:spMkLst>
            <pc:docMk/>
            <pc:sldMk cId="1876136397" sldId="289"/>
            <ac:spMk id="3" creationId="{232DC315-02B6-44E8-A754-448E0C9A20A1}"/>
          </ac:spMkLst>
        </pc:spChg>
        <pc:picChg chg="add mod">
          <ac:chgData name="紹軒" userId="fd00c7a7-b1ae-4d95-9516-c404b94a9c73" providerId="ADAL" clId="{26728EF2-6137-488D-B2B1-0A1587C96750}" dt="2020-08-04T12:22:06.366" v="2091" actId="1076"/>
          <ac:picMkLst>
            <pc:docMk/>
            <pc:sldMk cId="1876136397" sldId="289"/>
            <ac:picMk id="7" creationId="{F2BB6BCC-35EE-4FEB-BEED-9845199C0549}"/>
          </ac:picMkLst>
        </pc:picChg>
        <pc:picChg chg="add mod">
          <ac:chgData name="紹軒" userId="fd00c7a7-b1ae-4d95-9516-c404b94a9c73" providerId="ADAL" clId="{26728EF2-6137-488D-B2B1-0A1587C96750}" dt="2020-08-04T12:23:11.659" v="2107" actId="1036"/>
          <ac:picMkLst>
            <pc:docMk/>
            <pc:sldMk cId="1876136397" sldId="289"/>
            <ac:picMk id="9" creationId="{2D0A5417-6E0D-4166-80A0-283B691D3168}"/>
          </ac:picMkLst>
        </pc:picChg>
      </pc:sldChg>
      <pc:sldChg chg="modSp new mod">
        <pc:chgData name="紹軒" userId="fd00c7a7-b1ae-4d95-9516-c404b94a9c73" providerId="ADAL" clId="{26728EF2-6137-488D-B2B1-0A1587C96750}" dt="2020-08-04T12:26:44.427" v="2171" actId="20577"/>
        <pc:sldMkLst>
          <pc:docMk/>
          <pc:sldMk cId="3730987489" sldId="290"/>
        </pc:sldMkLst>
        <pc:spChg chg="mod">
          <ac:chgData name="紹軒" userId="fd00c7a7-b1ae-4d95-9516-c404b94a9c73" providerId="ADAL" clId="{26728EF2-6137-488D-B2B1-0A1587C96750}" dt="2020-08-04T12:23:42.635" v="2111" actId="20577"/>
          <ac:spMkLst>
            <pc:docMk/>
            <pc:sldMk cId="3730987489" sldId="290"/>
            <ac:spMk id="2" creationId="{62E56E81-E03A-4AA4-8DCD-3767C3967D0F}"/>
          </ac:spMkLst>
        </pc:spChg>
        <pc:spChg chg="mod">
          <ac:chgData name="紹軒" userId="fd00c7a7-b1ae-4d95-9516-c404b94a9c73" providerId="ADAL" clId="{26728EF2-6137-488D-B2B1-0A1587C96750}" dt="2020-08-04T12:26:44.427" v="2171" actId="20577"/>
          <ac:spMkLst>
            <pc:docMk/>
            <pc:sldMk cId="3730987489" sldId="290"/>
            <ac:spMk id="3" creationId="{ED0263D6-E0D2-409A-9D61-1BFD17E3B578}"/>
          </ac:spMkLst>
        </pc:spChg>
      </pc:sldChg>
      <pc:sldChg chg="modSp new mod">
        <pc:chgData name="紹軒" userId="fd00c7a7-b1ae-4d95-9516-c404b94a9c73" providerId="ADAL" clId="{26728EF2-6137-488D-B2B1-0A1587C96750}" dt="2020-08-05T02:17:24.049" v="2461" actId="1076"/>
        <pc:sldMkLst>
          <pc:docMk/>
          <pc:sldMk cId="3608817206" sldId="291"/>
        </pc:sldMkLst>
        <pc:spChg chg="mod">
          <ac:chgData name="紹軒" userId="fd00c7a7-b1ae-4d95-9516-c404b94a9c73" providerId="ADAL" clId="{26728EF2-6137-488D-B2B1-0A1587C96750}" dt="2020-08-04T12:27:11.979" v="2218" actId="20577"/>
          <ac:spMkLst>
            <pc:docMk/>
            <pc:sldMk cId="3608817206" sldId="291"/>
            <ac:spMk id="2" creationId="{55B06F3D-592F-4848-972D-54B10839C23F}"/>
          </ac:spMkLst>
        </pc:spChg>
        <pc:spChg chg="mod">
          <ac:chgData name="紹軒" userId="fd00c7a7-b1ae-4d95-9516-c404b94a9c73" providerId="ADAL" clId="{26728EF2-6137-488D-B2B1-0A1587C96750}" dt="2020-08-05T02:17:24.049" v="2461" actId="1076"/>
          <ac:spMkLst>
            <pc:docMk/>
            <pc:sldMk cId="3608817206" sldId="291"/>
            <ac:spMk id="24" creationId="{A911BA62-9103-4BC5-A90A-1570DFC6C0D0}"/>
          </ac:spMkLst>
        </pc:spChg>
      </pc:sldChg>
      <pc:sldChg chg="modSp">
        <pc:chgData name="紹軒" userId="fd00c7a7-b1ae-4d95-9516-c404b94a9c73" providerId="ADAL" clId="{26728EF2-6137-488D-B2B1-0A1587C96750}" dt="2020-08-05T02:07:04.720" v="2231" actId="6549"/>
        <pc:sldMkLst>
          <pc:docMk/>
          <pc:sldMk cId="2917330452" sldId="292"/>
        </pc:sldMkLst>
        <pc:spChg chg="mod">
          <ac:chgData name="紹軒" userId="fd00c7a7-b1ae-4d95-9516-c404b94a9c73" providerId="ADAL" clId="{26728EF2-6137-488D-B2B1-0A1587C96750}" dt="2020-08-05T02:07:04.720" v="2231" actId="6549"/>
          <ac:spMkLst>
            <pc:docMk/>
            <pc:sldMk cId="2917330452" sldId="292"/>
            <ac:spMk id="31" creationId="{60899366-983D-4D6B-AF6B-5FF70EEEB54F}"/>
          </ac:spMkLst>
        </pc:spChg>
      </pc:sldChg>
      <pc:sldChg chg="addSp delSp modSp mod addAnim delAnim modAnim">
        <pc:chgData name="紹軒" userId="fd00c7a7-b1ae-4d95-9516-c404b94a9c73" providerId="ADAL" clId="{26728EF2-6137-488D-B2B1-0A1587C96750}" dt="2020-08-05T02:16:05.981" v="2416" actId="20577"/>
        <pc:sldMkLst>
          <pc:docMk/>
          <pc:sldMk cId="657141688" sldId="293"/>
        </pc:sldMkLst>
        <pc:spChg chg="mod">
          <ac:chgData name="紹軒" userId="fd00c7a7-b1ae-4d95-9516-c404b94a9c73" providerId="ADAL" clId="{26728EF2-6137-488D-B2B1-0A1587C96750}" dt="2020-08-05T02:09:00.002" v="2245" actId="1076"/>
          <ac:spMkLst>
            <pc:docMk/>
            <pc:sldMk cId="657141688" sldId="293"/>
            <ac:spMk id="10" creationId="{16506582-A168-4ABC-96A0-4CF7CF4B0029}"/>
          </ac:spMkLst>
        </pc:spChg>
        <pc:spChg chg="mod">
          <ac:chgData name="紹軒" userId="fd00c7a7-b1ae-4d95-9516-c404b94a9c73" providerId="ADAL" clId="{26728EF2-6137-488D-B2B1-0A1587C96750}" dt="2020-08-05T02:08:49.919" v="2243" actId="1076"/>
          <ac:spMkLst>
            <pc:docMk/>
            <pc:sldMk cId="657141688" sldId="293"/>
            <ac:spMk id="11" creationId="{4853D404-B8B8-47F3-8666-D819B49FDB5F}"/>
          </ac:spMkLst>
        </pc:spChg>
        <pc:spChg chg="add del mod">
          <ac:chgData name="紹軒" userId="fd00c7a7-b1ae-4d95-9516-c404b94a9c73" providerId="ADAL" clId="{26728EF2-6137-488D-B2B1-0A1587C96750}" dt="2020-08-05T02:10:01.135" v="2259" actId="1076"/>
          <ac:spMkLst>
            <pc:docMk/>
            <pc:sldMk cId="657141688" sldId="293"/>
            <ac:spMk id="13" creationId="{010D4999-2FCD-4A5F-B89B-2FA1F6D48802}"/>
          </ac:spMkLst>
        </pc:spChg>
        <pc:spChg chg="mod">
          <ac:chgData name="紹軒" userId="fd00c7a7-b1ae-4d95-9516-c404b94a9c73" providerId="ADAL" clId="{26728EF2-6137-488D-B2B1-0A1587C96750}" dt="2020-08-05T02:16:05.981" v="2416" actId="20577"/>
          <ac:spMkLst>
            <pc:docMk/>
            <pc:sldMk cId="657141688" sldId="293"/>
            <ac:spMk id="15" creationId="{2F9E41EB-8884-4798-AC16-6F762EC6B5FB}"/>
          </ac:spMkLst>
        </pc:spChg>
        <pc:cxnChg chg="mod">
          <ac:chgData name="紹軒" userId="fd00c7a7-b1ae-4d95-9516-c404b94a9c73" providerId="ADAL" clId="{26728EF2-6137-488D-B2B1-0A1587C96750}" dt="2020-08-05T02:09:00.002" v="2245" actId="1076"/>
          <ac:cxnSpMkLst>
            <pc:docMk/>
            <pc:sldMk cId="657141688" sldId="293"/>
            <ac:cxnSpMk id="9" creationId="{BCE48BE7-420F-4589-AA90-E0ACE013157C}"/>
          </ac:cxnSpMkLst>
        </pc:cxnChg>
        <pc:cxnChg chg="mod">
          <ac:chgData name="紹軒" userId="fd00c7a7-b1ae-4d95-9516-c404b94a9c73" providerId="ADAL" clId="{26728EF2-6137-488D-B2B1-0A1587C96750}" dt="2020-08-05T02:08:49.919" v="2243" actId="1076"/>
          <ac:cxnSpMkLst>
            <pc:docMk/>
            <pc:sldMk cId="657141688" sldId="293"/>
            <ac:cxnSpMk id="12" creationId="{B41752CF-8BA4-416C-A8D8-871F6DE6FA40}"/>
          </ac:cxnSpMkLst>
        </pc:cxnChg>
      </pc:sldChg>
      <pc:sldChg chg="addSp delSp modSp new mod">
        <pc:chgData name="紹軒" userId="fd00c7a7-b1ae-4d95-9516-c404b94a9c73" providerId="ADAL" clId="{26728EF2-6137-488D-B2B1-0A1587C96750}" dt="2020-08-05T02:21:46.471" v="2559" actId="2711"/>
        <pc:sldMkLst>
          <pc:docMk/>
          <pc:sldMk cId="2702010256" sldId="294"/>
        </pc:sldMkLst>
        <pc:spChg chg="mod">
          <ac:chgData name="紹軒" userId="fd00c7a7-b1ae-4d95-9516-c404b94a9c73" providerId="ADAL" clId="{26728EF2-6137-488D-B2B1-0A1587C96750}" dt="2020-08-05T02:14:20.368" v="2336" actId="20577"/>
          <ac:spMkLst>
            <pc:docMk/>
            <pc:sldMk cId="2702010256" sldId="294"/>
            <ac:spMk id="2" creationId="{736E2220-F1CC-4AD5-9EED-2B4266BFC251}"/>
          </ac:spMkLst>
        </pc:spChg>
        <pc:spChg chg="del">
          <ac:chgData name="紹軒" userId="fd00c7a7-b1ae-4d95-9516-c404b94a9c73" providerId="ADAL" clId="{26728EF2-6137-488D-B2B1-0A1587C96750}" dt="2020-08-05T02:14:42.405" v="2337" actId="3680"/>
          <ac:spMkLst>
            <pc:docMk/>
            <pc:sldMk cId="2702010256" sldId="294"/>
            <ac:spMk id="3" creationId="{70979D94-34AD-4C6E-B2E1-94C26A8D06BD}"/>
          </ac:spMkLst>
        </pc:spChg>
        <pc:graphicFrameChg chg="add mod ord modGraphic">
          <ac:chgData name="紹軒" userId="fd00c7a7-b1ae-4d95-9516-c404b94a9c73" providerId="ADAL" clId="{26728EF2-6137-488D-B2B1-0A1587C96750}" dt="2020-08-05T02:21:46.471" v="2559" actId="2711"/>
          <ac:graphicFrameMkLst>
            <pc:docMk/>
            <pc:sldMk cId="2702010256" sldId="294"/>
            <ac:graphicFrameMk id="6" creationId="{8E2E87C1-C9A6-40AF-AEEF-372D8A196746}"/>
          </ac:graphicFrameMkLst>
        </pc:graphicFrameChg>
      </pc:sldChg>
      <pc:sldChg chg="addSp delSp modSp new mod">
        <pc:chgData name="紹軒" userId="fd00c7a7-b1ae-4d95-9516-c404b94a9c73" providerId="ADAL" clId="{26728EF2-6137-488D-B2B1-0A1587C96750}" dt="2020-08-05T02:19:14.206" v="2538" actId="20577"/>
        <pc:sldMkLst>
          <pc:docMk/>
          <pc:sldMk cId="695447487" sldId="295"/>
        </pc:sldMkLst>
        <pc:spChg chg="mod">
          <ac:chgData name="紹軒" userId="fd00c7a7-b1ae-4d95-9516-c404b94a9c73" providerId="ADAL" clId="{26728EF2-6137-488D-B2B1-0A1587C96750}" dt="2020-08-05T02:19:14.206" v="2538" actId="20577"/>
          <ac:spMkLst>
            <pc:docMk/>
            <pc:sldMk cId="695447487" sldId="295"/>
            <ac:spMk id="2" creationId="{708126C2-7316-494A-8D12-EB3D8D924B5F}"/>
          </ac:spMkLst>
        </pc:spChg>
        <pc:spChg chg="del">
          <ac:chgData name="紹軒" userId="fd00c7a7-b1ae-4d95-9516-c404b94a9c73" providerId="ADAL" clId="{26728EF2-6137-488D-B2B1-0A1587C96750}" dt="2020-08-05T02:18:29.458" v="2496"/>
          <ac:spMkLst>
            <pc:docMk/>
            <pc:sldMk cId="695447487" sldId="295"/>
            <ac:spMk id="3" creationId="{9E4EC32F-62F4-4B0E-96D6-0BC77F4567E0}"/>
          </ac:spMkLst>
        </pc:spChg>
        <pc:picChg chg="add mod">
          <ac:chgData name="紹軒" userId="fd00c7a7-b1ae-4d95-9516-c404b94a9c73" providerId="ADAL" clId="{26728EF2-6137-488D-B2B1-0A1587C96750}" dt="2020-08-05T02:18:52.075" v="2510" actId="1076"/>
          <ac:picMkLst>
            <pc:docMk/>
            <pc:sldMk cId="695447487" sldId="295"/>
            <ac:picMk id="7" creationId="{03027344-556E-4A8F-BC5A-36E74CC0A9A1}"/>
          </ac:picMkLst>
        </pc:picChg>
      </pc:sldChg>
      <pc:sldChg chg="modSp new mod">
        <pc:chgData name="紹軒" userId="fd00c7a7-b1ae-4d95-9516-c404b94a9c73" providerId="ADAL" clId="{26728EF2-6137-488D-B2B1-0A1587C96750}" dt="2020-08-05T02:32:50.062" v="3254" actId="20577"/>
        <pc:sldMkLst>
          <pc:docMk/>
          <pc:sldMk cId="1365124306" sldId="296"/>
        </pc:sldMkLst>
        <pc:spChg chg="mod">
          <ac:chgData name="紹軒" userId="fd00c7a7-b1ae-4d95-9516-c404b94a9c73" providerId="ADAL" clId="{26728EF2-6137-488D-B2B1-0A1587C96750}" dt="2020-08-05T02:22:07.620" v="2577" actId="20577"/>
          <ac:spMkLst>
            <pc:docMk/>
            <pc:sldMk cId="1365124306" sldId="296"/>
            <ac:spMk id="2" creationId="{CA4B36A0-65D4-4452-93FF-C6A05BB51283}"/>
          </ac:spMkLst>
        </pc:spChg>
        <pc:spChg chg="mod">
          <ac:chgData name="紹軒" userId="fd00c7a7-b1ae-4d95-9516-c404b94a9c73" providerId="ADAL" clId="{26728EF2-6137-488D-B2B1-0A1587C96750}" dt="2020-08-05T02:32:50.062" v="3254" actId="20577"/>
          <ac:spMkLst>
            <pc:docMk/>
            <pc:sldMk cId="1365124306" sldId="296"/>
            <ac:spMk id="3" creationId="{40633D58-52C3-4B06-A14D-3519600F4EF4}"/>
          </ac:spMkLst>
        </pc:spChg>
      </pc:sldChg>
      <pc:sldChg chg="modSp new mod">
        <pc:chgData name="紹軒" userId="fd00c7a7-b1ae-4d95-9516-c404b94a9c73" providerId="ADAL" clId="{26728EF2-6137-488D-B2B1-0A1587C96750}" dt="2020-08-05T02:28:54.541" v="3181" actId="20577"/>
        <pc:sldMkLst>
          <pc:docMk/>
          <pc:sldMk cId="2619853551" sldId="297"/>
        </pc:sldMkLst>
        <pc:spChg chg="mod">
          <ac:chgData name="紹軒" userId="fd00c7a7-b1ae-4d95-9516-c404b94a9c73" providerId="ADAL" clId="{26728EF2-6137-488D-B2B1-0A1587C96750}" dt="2020-08-05T02:26:02.410" v="2853" actId="20577"/>
          <ac:spMkLst>
            <pc:docMk/>
            <pc:sldMk cId="2619853551" sldId="297"/>
            <ac:spMk id="2" creationId="{A40CD0EB-D3EC-43CF-B945-CD645DAAD544}"/>
          </ac:spMkLst>
        </pc:spChg>
        <pc:spChg chg="mod">
          <ac:chgData name="紹軒" userId="fd00c7a7-b1ae-4d95-9516-c404b94a9c73" providerId="ADAL" clId="{26728EF2-6137-488D-B2B1-0A1587C96750}" dt="2020-08-05T02:28:54.541" v="3181" actId="20577"/>
          <ac:spMkLst>
            <pc:docMk/>
            <pc:sldMk cId="2619853551" sldId="297"/>
            <ac:spMk id="3" creationId="{A2EBD95F-385A-48A4-9B54-04CBE3E95844}"/>
          </ac:spMkLst>
        </pc:spChg>
      </pc:sldChg>
    </pc:docChg>
  </pc:docChgLst>
  <pc:docChgLst>
    <pc:chgData name="紹軒" userId="fd00c7a7-b1ae-4d95-9516-c404b94a9c73" providerId="ADAL" clId="{766D9F35-1B32-4ABF-A2A2-63EBEB44B72F}"/>
    <pc:docChg chg="undo custSel addSld delSld modSld sldOrd">
      <pc:chgData name="紹軒" userId="fd00c7a7-b1ae-4d95-9516-c404b94a9c73" providerId="ADAL" clId="{766D9F35-1B32-4ABF-A2A2-63EBEB44B72F}" dt="2020-07-24T08:33:44.374" v="2863"/>
      <pc:docMkLst>
        <pc:docMk/>
      </pc:docMkLst>
      <pc:sldChg chg="modSp mod">
        <pc:chgData name="紹軒" userId="fd00c7a7-b1ae-4d95-9516-c404b94a9c73" providerId="ADAL" clId="{766D9F35-1B32-4ABF-A2A2-63EBEB44B72F}" dt="2020-07-24T07:33:14.373" v="2745" actId="20577"/>
        <pc:sldMkLst>
          <pc:docMk/>
          <pc:sldMk cId="2982402532" sldId="256"/>
        </pc:sldMkLst>
        <pc:spChg chg="mod">
          <ac:chgData name="紹軒" userId="fd00c7a7-b1ae-4d95-9516-c404b94a9c73" providerId="ADAL" clId="{766D9F35-1B32-4ABF-A2A2-63EBEB44B72F}" dt="2020-07-24T07:33:14.373" v="2745" actId="20577"/>
          <ac:spMkLst>
            <pc:docMk/>
            <pc:sldMk cId="2982402532" sldId="256"/>
            <ac:spMk id="3" creationId="{C034C019-449C-49BD-83D5-4D8222327314}"/>
          </ac:spMkLst>
        </pc:spChg>
      </pc:sldChg>
      <pc:sldChg chg="addSp delSp modSp mod">
        <pc:chgData name="紹軒" userId="fd00c7a7-b1ae-4d95-9516-c404b94a9c73" providerId="ADAL" clId="{766D9F35-1B32-4ABF-A2A2-63EBEB44B72F}" dt="2020-07-24T02:44:50.974" v="512" actId="20577"/>
        <pc:sldMkLst>
          <pc:docMk/>
          <pc:sldMk cId="1047687811" sldId="257"/>
        </pc:sldMkLst>
        <pc:spChg chg="mod">
          <ac:chgData name="紹軒" userId="fd00c7a7-b1ae-4d95-9516-c404b94a9c73" providerId="ADAL" clId="{766D9F35-1B32-4ABF-A2A2-63EBEB44B72F}" dt="2020-07-24T02:44:50.974" v="512" actId="20577"/>
          <ac:spMkLst>
            <pc:docMk/>
            <pc:sldMk cId="1047687811" sldId="257"/>
            <ac:spMk id="2" creationId="{4AB2BA60-BC36-4318-A327-D61CE2FDBF4D}"/>
          </ac:spMkLst>
        </pc:spChg>
        <pc:spChg chg="del">
          <ac:chgData name="紹軒" userId="fd00c7a7-b1ae-4d95-9516-c404b94a9c73" providerId="ADAL" clId="{766D9F35-1B32-4ABF-A2A2-63EBEB44B72F}" dt="2020-07-24T02:30:10.274" v="8" actId="931"/>
          <ac:spMkLst>
            <pc:docMk/>
            <pc:sldMk cId="1047687811" sldId="257"/>
            <ac:spMk id="3" creationId="{8568F9B4-5E99-4C13-9769-968613C45887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4" creationId="{A2A1D8E5-D223-44CE-BA9C-D832FD15BB4B}"/>
          </ac:spMkLst>
        </pc:spChg>
        <pc:spChg chg="add del mod">
          <ac:chgData name="紹軒" userId="fd00c7a7-b1ae-4d95-9516-c404b94a9c73" providerId="ADAL" clId="{766D9F35-1B32-4ABF-A2A2-63EBEB44B72F}" dt="2020-07-24T02:30:17.758" v="13" actId="478"/>
          <ac:spMkLst>
            <pc:docMk/>
            <pc:sldMk cId="1047687811" sldId="257"/>
            <ac:spMk id="7" creationId="{A3C9886C-3A8B-46C8-9EC9-ABD0E7CDC6BA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8" creationId="{2E93AA99-BFA0-4178-AD0C-241D46961393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10" creationId="{7815EEFE-9C04-4C0A-A276-D8FA1C2CC126}"/>
          </ac:spMkLst>
        </pc:spChg>
        <pc:spChg chg="add del mod">
          <ac:chgData name="紹軒" userId="fd00c7a7-b1ae-4d95-9516-c404b94a9c73" providerId="ADAL" clId="{766D9F35-1B32-4ABF-A2A2-63EBEB44B72F}" dt="2020-07-24T02:32:08.407" v="82" actId="478"/>
          <ac:spMkLst>
            <pc:docMk/>
            <pc:sldMk cId="1047687811" sldId="257"/>
            <ac:spMk id="12" creationId="{B23DB5C6-2879-4127-9D16-261EF73770F6}"/>
          </ac:spMkLst>
        </pc:spChg>
        <pc:spChg chg="add del mod">
          <ac:chgData name="紹軒" userId="fd00c7a7-b1ae-4d95-9516-c404b94a9c73" providerId="ADAL" clId="{766D9F35-1B32-4ABF-A2A2-63EBEB44B72F}" dt="2020-07-24T02:32:10.798" v="83" actId="478"/>
          <ac:spMkLst>
            <pc:docMk/>
            <pc:sldMk cId="1047687811" sldId="257"/>
            <ac:spMk id="14" creationId="{72EF2E4F-10C0-4A43-98EE-AD0735251955}"/>
          </ac:spMkLst>
        </pc:spChg>
        <pc:spChg chg="add del mod">
          <ac:chgData name="紹軒" userId="fd00c7a7-b1ae-4d95-9516-c404b94a9c73" providerId="ADAL" clId="{766D9F35-1B32-4ABF-A2A2-63EBEB44B72F}" dt="2020-07-24T02:32:10.798" v="83" actId="478"/>
          <ac:spMkLst>
            <pc:docMk/>
            <pc:sldMk cId="1047687811" sldId="257"/>
            <ac:spMk id="16" creationId="{DBE09954-5535-4053-8387-EA0E38859B8F}"/>
          </ac:spMkLst>
        </pc:spChg>
        <pc:spChg chg="mod">
          <ac:chgData name="紹軒" userId="fd00c7a7-b1ae-4d95-9516-c404b94a9c73" providerId="ADAL" clId="{766D9F35-1B32-4ABF-A2A2-63EBEB44B72F}" dt="2020-07-24T02:32:29.539" v="88"/>
          <ac:spMkLst>
            <pc:docMk/>
            <pc:sldMk cId="1047687811" sldId="257"/>
            <ac:spMk id="19" creationId="{87D8EE14-026F-4703-BB85-EB43322E2E2F}"/>
          </ac:spMkLst>
        </pc:spChg>
        <pc:spChg chg="mod">
          <ac:chgData name="紹軒" userId="fd00c7a7-b1ae-4d95-9516-c404b94a9c73" providerId="ADAL" clId="{766D9F35-1B32-4ABF-A2A2-63EBEB44B72F}" dt="2020-07-24T02:33:04.665" v="113" actId="20577"/>
          <ac:spMkLst>
            <pc:docMk/>
            <pc:sldMk cId="1047687811" sldId="257"/>
            <ac:spMk id="20" creationId="{889AF895-0FE6-4FA8-AA27-3C8DFFDED454}"/>
          </ac:spMkLst>
        </pc:spChg>
        <pc:spChg chg="mod">
          <ac:chgData name="紹軒" userId="fd00c7a7-b1ae-4d95-9516-c404b94a9c73" providerId="ADAL" clId="{766D9F35-1B32-4ABF-A2A2-63EBEB44B72F}" dt="2020-07-24T02:33:20.916" v="133" actId="1076"/>
          <ac:spMkLst>
            <pc:docMk/>
            <pc:sldMk cId="1047687811" sldId="257"/>
            <ac:spMk id="21" creationId="{405F54AD-39FD-4B36-8745-CBC520D7F768}"/>
          </ac:spMkLst>
        </pc:spChg>
        <pc:spChg chg="mod">
          <ac:chgData name="紹軒" userId="fd00c7a7-b1ae-4d95-9516-c404b94a9c73" providerId="ADAL" clId="{766D9F35-1B32-4ABF-A2A2-63EBEB44B72F}" dt="2020-07-24T02:32:32.865" v="90"/>
          <ac:spMkLst>
            <pc:docMk/>
            <pc:sldMk cId="1047687811" sldId="257"/>
            <ac:spMk id="24" creationId="{3D219F36-A54F-4E83-8C09-D95635669509}"/>
          </ac:spMkLst>
        </pc:spChg>
        <pc:spChg chg="mod">
          <ac:chgData name="紹軒" userId="fd00c7a7-b1ae-4d95-9516-c404b94a9c73" providerId="ADAL" clId="{766D9F35-1B32-4ABF-A2A2-63EBEB44B72F}" dt="2020-07-24T02:33:36.082" v="155" actId="1076"/>
          <ac:spMkLst>
            <pc:docMk/>
            <pc:sldMk cId="1047687811" sldId="257"/>
            <ac:spMk id="25" creationId="{7FDB2B7F-E2E0-4A88-BD96-8BB795A46C45}"/>
          </ac:spMkLst>
        </pc:spChg>
        <pc:spChg chg="mod">
          <ac:chgData name="紹軒" userId="fd00c7a7-b1ae-4d95-9516-c404b94a9c73" providerId="ADAL" clId="{766D9F35-1B32-4ABF-A2A2-63EBEB44B72F}" dt="2020-07-24T02:32:32.865" v="90"/>
          <ac:spMkLst>
            <pc:docMk/>
            <pc:sldMk cId="1047687811" sldId="257"/>
            <ac:spMk id="26" creationId="{39E69110-05BE-42E3-9A1E-623709DDBAD3}"/>
          </ac:spMkLst>
        </pc:s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17" creationId="{F8AF71CD-9DC3-437B-AF8D-85C132586425}"/>
          </ac:grpSpMkLst>
        </pc:gr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18" creationId="{4F9A317C-007C-401B-88E9-45584CB2B3D5}"/>
          </ac:grpSpMkLst>
        </pc:gr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23" creationId="{29BB6E9D-5E0F-4858-8DE7-85A57408567D}"/>
          </ac:grpSpMkLst>
        </pc:grpChg>
        <pc:picChg chg="add mod or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6" creationId="{5ED3DE67-F8A2-4D19-B767-FC6D710CCAF2}"/>
          </ac:picMkLst>
        </pc:picChg>
        <pc:picChg chg="add mo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22" creationId="{398FDCDF-9BD0-4A71-98DE-85C990C6DB05}"/>
          </ac:picMkLst>
        </pc:picChg>
        <pc:picChg chg="add mo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27" creationId="{366CDE3C-803F-44F6-9AE6-07FDE6A76DF8}"/>
          </ac:picMkLst>
        </pc:picChg>
      </pc:sldChg>
      <pc:sldChg chg="addSp modSp mod">
        <pc:chgData name="紹軒" userId="fd00c7a7-b1ae-4d95-9516-c404b94a9c73" providerId="ADAL" clId="{766D9F35-1B32-4ABF-A2A2-63EBEB44B72F}" dt="2020-07-24T08:27:55.868" v="2767" actId="20577"/>
        <pc:sldMkLst>
          <pc:docMk/>
          <pc:sldMk cId="2084312209" sldId="258"/>
        </pc:sldMkLst>
        <pc:spChg chg="add mod">
          <ac:chgData name="紹軒" userId="fd00c7a7-b1ae-4d95-9516-c404b94a9c73" providerId="ADAL" clId="{766D9F35-1B32-4ABF-A2A2-63EBEB44B72F}" dt="2020-07-24T08:27:55.868" v="2767" actId="20577"/>
          <ac:spMkLst>
            <pc:docMk/>
            <pc:sldMk cId="2084312209" sldId="258"/>
            <ac:spMk id="11" creationId="{1019604C-DCEC-4A91-B58D-859AE8A943E9}"/>
          </ac:spMkLst>
        </pc:spChg>
        <pc:picChg chg="mod">
          <ac:chgData name="紹軒" userId="fd00c7a7-b1ae-4d95-9516-c404b94a9c73" providerId="ADAL" clId="{766D9F35-1B32-4ABF-A2A2-63EBEB44B72F}" dt="2020-07-24T08:27:33.085" v="2755" actId="1076"/>
          <ac:picMkLst>
            <pc:docMk/>
            <pc:sldMk cId="2084312209" sldId="258"/>
            <ac:picMk id="2050" creationId="{09EEAB3B-FD3D-4B6D-AB1E-5EE9BA9DA15A}"/>
          </ac:picMkLst>
        </pc:picChg>
        <pc:picChg chg="mod">
          <ac:chgData name="紹軒" userId="fd00c7a7-b1ae-4d95-9516-c404b94a9c73" providerId="ADAL" clId="{766D9F35-1B32-4ABF-A2A2-63EBEB44B72F}" dt="2020-07-24T08:27:26.981" v="2752" actId="1076"/>
          <ac:picMkLst>
            <pc:docMk/>
            <pc:sldMk cId="2084312209" sldId="258"/>
            <ac:picMk id="2052" creationId="{5EFF084C-859D-4873-9159-DA88F786DEAB}"/>
          </ac:picMkLst>
        </pc:picChg>
        <pc:picChg chg="mod">
          <ac:chgData name="紹軒" userId="fd00c7a7-b1ae-4d95-9516-c404b94a9c73" providerId="ADAL" clId="{766D9F35-1B32-4ABF-A2A2-63EBEB44B72F}" dt="2020-07-24T08:27:24.959" v="2751" actId="1076"/>
          <ac:picMkLst>
            <pc:docMk/>
            <pc:sldMk cId="2084312209" sldId="258"/>
            <ac:picMk id="2054" creationId="{83DE0D84-82FF-42F8-96F5-364D6B5D2A1E}"/>
          </ac:picMkLst>
        </pc:picChg>
        <pc:picChg chg="mod">
          <ac:chgData name="紹軒" userId="fd00c7a7-b1ae-4d95-9516-c404b94a9c73" providerId="ADAL" clId="{766D9F35-1B32-4ABF-A2A2-63EBEB44B72F}" dt="2020-07-24T08:27:29.007" v="2753" actId="1076"/>
          <ac:picMkLst>
            <pc:docMk/>
            <pc:sldMk cId="2084312209" sldId="258"/>
            <ac:picMk id="2060" creationId="{89BD9AC2-91BB-4306-AFED-77715EC25C13}"/>
          </ac:picMkLst>
        </pc:picChg>
        <pc:picChg chg="add mod">
          <ac:chgData name="紹軒" userId="fd00c7a7-b1ae-4d95-9516-c404b94a9c73" providerId="ADAL" clId="{766D9F35-1B32-4ABF-A2A2-63EBEB44B72F}" dt="2020-07-24T08:27:21.985" v="2750" actId="1076"/>
          <ac:picMkLst>
            <pc:docMk/>
            <pc:sldMk cId="2084312209" sldId="258"/>
            <ac:picMk id="2062" creationId="{27F9701D-87F9-4528-A9D7-6C38F97829C9}"/>
          </ac:picMkLst>
        </pc:picChg>
      </pc:sldChg>
      <pc:sldChg chg="addSp modSp new mod modAnim">
        <pc:chgData name="紹軒" userId="fd00c7a7-b1ae-4d95-9516-c404b94a9c73" providerId="ADAL" clId="{766D9F35-1B32-4ABF-A2A2-63EBEB44B72F}" dt="2020-07-24T06:33:27.471" v="2740" actId="1076"/>
        <pc:sldMkLst>
          <pc:docMk/>
          <pc:sldMk cId="3276338236" sldId="259"/>
        </pc:sldMkLst>
        <pc:spChg chg="mod">
          <ac:chgData name="紹軒" userId="fd00c7a7-b1ae-4d95-9516-c404b94a9c73" providerId="ADAL" clId="{766D9F35-1B32-4ABF-A2A2-63EBEB44B72F}" dt="2020-07-24T02:35:54.444" v="176" actId="20577"/>
          <ac:spMkLst>
            <pc:docMk/>
            <pc:sldMk cId="3276338236" sldId="259"/>
            <ac:spMk id="2" creationId="{4E3FE2FD-51AA-43F1-BBB9-F7126DE2D1FB}"/>
          </ac:spMkLst>
        </pc:spChg>
        <pc:spChg chg="mod">
          <ac:chgData name="紹軒" userId="fd00c7a7-b1ae-4d95-9516-c404b94a9c73" providerId="ADAL" clId="{766D9F35-1B32-4ABF-A2A2-63EBEB44B72F}" dt="2020-07-24T02:36:10.124" v="199" actId="20577"/>
          <ac:spMkLst>
            <pc:docMk/>
            <pc:sldMk cId="3276338236" sldId="259"/>
            <ac:spMk id="3" creationId="{617CCCB4-61CA-4517-9F62-ECBFA73B527E}"/>
          </ac:spMkLst>
        </pc:spChg>
        <pc:spChg chg="add mod">
          <ac:chgData name="紹軒" userId="fd00c7a7-b1ae-4d95-9516-c404b94a9c73" providerId="ADAL" clId="{766D9F35-1B32-4ABF-A2A2-63EBEB44B72F}" dt="2020-07-24T02:36:27.185" v="216" actId="1076"/>
          <ac:spMkLst>
            <pc:docMk/>
            <pc:sldMk cId="3276338236" sldId="259"/>
            <ac:spMk id="4" creationId="{C6E7A834-E4EB-4478-B4E7-5039DA203B60}"/>
          </ac:spMkLst>
        </pc:spChg>
        <pc:spChg chg="add mod">
          <ac:chgData name="紹軒" userId="fd00c7a7-b1ae-4d95-9516-c404b94a9c73" providerId="ADAL" clId="{766D9F35-1B32-4ABF-A2A2-63EBEB44B72F}" dt="2020-07-24T02:37:02.095" v="256" actId="1076"/>
          <ac:spMkLst>
            <pc:docMk/>
            <pc:sldMk cId="3276338236" sldId="259"/>
            <ac:spMk id="6" creationId="{9D53BA40-81AB-4066-A6F7-30710A457210}"/>
          </ac:spMkLst>
        </pc:spChg>
        <pc:spChg chg="add mod">
          <ac:chgData name="紹軒" userId="fd00c7a7-b1ae-4d95-9516-c404b94a9c73" providerId="ADAL" clId="{766D9F35-1B32-4ABF-A2A2-63EBEB44B72F}" dt="2020-07-24T02:37:00.623" v="255" actId="1076"/>
          <ac:spMkLst>
            <pc:docMk/>
            <pc:sldMk cId="3276338236" sldId="259"/>
            <ac:spMk id="8" creationId="{4BB41101-096F-478C-B3BB-87CC58A45884}"/>
          </ac:spMkLst>
        </pc:spChg>
        <pc:spChg chg="add mod">
          <ac:chgData name="紹軒" userId="fd00c7a7-b1ae-4d95-9516-c404b94a9c73" providerId="ADAL" clId="{766D9F35-1B32-4ABF-A2A2-63EBEB44B72F}" dt="2020-07-24T02:37:03.529" v="257" actId="1076"/>
          <ac:spMkLst>
            <pc:docMk/>
            <pc:sldMk cId="3276338236" sldId="259"/>
            <ac:spMk id="10" creationId="{5CC8FB88-E931-4EAC-83EB-CB6758301F2A}"/>
          </ac:spMkLst>
        </pc:spChg>
        <pc:spChg chg="add mod">
          <ac:chgData name="紹軒" userId="fd00c7a7-b1ae-4d95-9516-c404b94a9c73" providerId="ADAL" clId="{766D9F35-1B32-4ABF-A2A2-63EBEB44B72F}" dt="2020-07-24T06:33:06.742" v="2689" actId="1076"/>
          <ac:spMkLst>
            <pc:docMk/>
            <pc:sldMk cId="3276338236" sldId="259"/>
            <ac:spMk id="12" creationId="{41162948-C273-4378-B3D2-28802B8F36F9}"/>
          </ac:spMkLst>
        </pc:spChg>
        <pc:spChg chg="add mod">
          <ac:chgData name="紹軒" userId="fd00c7a7-b1ae-4d95-9516-c404b94a9c73" providerId="ADAL" clId="{766D9F35-1B32-4ABF-A2A2-63EBEB44B72F}" dt="2020-07-24T06:33:27.471" v="2740" actId="1076"/>
          <ac:spMkLst>
            <pc:docMk/>
            <pc:sldMk cId="3276338236" sldId="259"/>
            <ac:spMk id="13" creationId="{8E35318A-2305-4A6F-93EB-5ECB0BEF5AEE}"/>
          </ac:spMkLst>
        </pc:spChg>
      </pc:sldChg>
      <pc:sldChg chg="addSp modSp new mod modAnim">
        <pc:chgData name="紹軒" userId="fd00c7a7-b1ae-4d95-9516-c404b94a9c73" providerId="ADAL" clId="{766D9F35-1B32-4ABF-A2A2-63EBEB44B72F}" dt="2020-07-24T02:41:28.906" v="367" actId="207"/>
        <pc:sldMkLst>
          <pc:docMk/>
          <pc:sldMk cId="3125779989" sldId="260"/>
        </pc:sldMkLst>
        <pc:spChg chg="mod">
          <ac:chgData name="紹軒" userId="fd00c7a7-b1ae-4d95-9516-c404b94a9c73" providerId="ADAL" clId="{766D9F35-1B32-4ABF-A2A2-63EBEB44B72F}" dt="2020-07-24T02:38:14.236" v="328" actId="20577"/>
          <ac:spMkLst>
            <pc:docMk/>
            <pc:sldMk cId="3125779989" sldId="260"/>
            <ac:spMk id="2" creationId="{D1978A76-E374-44E0-82E3-7EF4340DC3BF}"/>
          </ac:spMkLst>
        </pc:spChg>
        <pc:spChg chg="mod">
          <ac:chgData name="紹軒" userId="fd00c7a7-b1ae-4d95-9516-c404b94a9c73" providerId="ADAL" clId="{766D9F35-1B32-4ABF-A2A2-63EBEB44B72F}" dt="2020-07-24T02:39:49.087" v="340" actId="1076"/>
          <ac:spMkLst>
            <pc:docMk/>
            <pc:sldMk cId="3125779989" sldId="260"/>
            <ac:spMk id="3" creationId="{C03E66D8-ED3D-4138-B366-A24F1983F868}"/>
          </ac:spMkLst>
        </pc:spChg>
        <pc:spChg chg="add mod">
          <ac:chgData name="紹軒" userId="fd00c7a7-b1ae-4d95-9516-c404b94a9c73" providerId="ADAL" clId="{766D9F35-1B32-4ABF-A2A2-63EBEB44B72F}" dt="2020-07-24T02:41:28.906" v="367" actId="207"/>
          <ac:spMkLst>
            <pc:docMk/>
            <pc:sldMk cId="3125779989" sldId="260"/>
            <ac:spMk id="5" creationId="{0F3353DF-DA19-4874-89EC-9E138266F3BC}"/>
          </ac:spMkLst>
        </pc:spChg>
        <pc:picChg chg="add mod">
          <ac:chgData name="紹軒" userId="fd00c7a7-b1ae-4d95-9516-c404b94a9c73" providerId="ADAL" clId="{766D9F35-1B32-4ABF-A2A2-63EBEB44B72F}" dt="2020-07-24T02:40:00.937" v="346" actId="14100"/>
          <ac:picMkLst>
            <pc:docMk/>
            <pc:sldMk cId="3125779989" sldId="260"/>
            <ac:picMk id="3074" creationId="{E84D4682-BA17-46A6-A691-AD0207E5161A}"/>
          </ac:picMkLst>
        </pc:picChg>
      </pc:sldChg>
      <pc:sldChg chg="addSp modSp new mod modAnim">
        <pc:chgData name="紹軒" userId="fd00c7a7-b1ae-4d95-9516-c404b94a9c73" providerId="ADAL" clId="{766D9F35-1B32-4ABF-A2A2-63EBEB44B72F}" dt="2020-07-24T08:31:57.269" v="2859" actId="1076"/>
        <pc:sldMkLst>
          <pc:docMk/>
          <pc:sldMk cId="3534623611" sldId="261"/>
        </pc:sldMkLst>
        <pc:spChg chg="mod">
          <ac:chgData name="紹軒" userId="fd00c7a7-b1ae-4d95-9516-c404b94a9c73" providerId="ADAL" clId="{766D9F35-1B32-4ABF-A2A2-63EBEB44B72F}" dt="2020-07-24T02:42:10.333" v="382" actId="20577"/>
          <ac:spMkLst>
            <pc:docMk/>
            <pc:sldMk cId="3534623611" sldId="261"/>
            <ac:spMk id="2" creationId="{152408E6-D823-4787-AB82-D2A220DB5526}"/>
          </ac:spMkLst>
        </pc:spChg>
        <pc:spChg chg="mod">
          <ac:chgData name="紹軒" userId="fd00c7a7-b1ae-4d95-9516-c404b94a9c73" providerId="ADAL" clId="{766D9F35-1B32-4ABF-A2A2-63EBEB44B72F}" dt="2020-07-24T02:44:13.157" v="479" actId="113"/>
          <ac:spMkLst>
            <pc:docMk/>
            <pc:sldMk cId="3534623611" sldId="261"/>
            <ac:spMk id="3" creationId="{9A341F28-8D16-4D6F-81DA-CF54A9ACA37D}"/>
          </ac:spMkLst>
        </pc:spChg>
        <pc:spChg chg="add mod">
          <ac:chgData name="紹軒" userId="fd00c7a7-b1ae-4d95-9516-c404b94a9c73" providerId="ADAL" clId="{766D9F35-1B32-4ABF-A2A2-63EBEB44B72F}" dt="2020-07-24T08:31:57.269" v="2859" actId="1076"/>
          <ac:spMkLst>
            <pc:docMk/>
            <pc:sldMk cId="3534623611" sldId="261"/>
            <ac:spMk id="4" creationId="{ADF1BE50-A1CC-438E-AA29-A8783589BFE6}"/>
          </ac:spMkLst>
        </pc:spChg>
      </pc:sldChg>
      <pc:sldChg chg="addSp modSp new mod">
        <pc:chgData name="紹軒" userId="fd00c7a7-b1ae-4d95-9516-c404b94a9c73" providerId="ADAL" clId="{766D9F35-1B32-4ABF-A2A2-63EBEB44B72F}" dt="2020-07-24T02:56:25.072" v="1039" actId="1076"/>
        <pc:sldMkLst>
          <pc:docMk/>
          <pc:sldMk cId="2436692483" sldId="262"/>
        </pc:sldMkLst>
        <pc:spChg chg="mod">
          <ac:chgData name="紹軒" userId="fd00c7a7-b1ae-4d95-9516-c404b94a9c73" providerId="ADAL" clId="{766D9F35-1B32-4ABF-A2A2-63EBEB44B72F}" dt="2020-07-24T02:49:06.628" v="684" actId="20577"/>
          <ac:spMkLst>
            <pc:docMk/>
            <pc:sldMk cId="2436692483" sldId="262"/>
            <ac:spMk id="2" creationId="{15521267-4531-412D-9AE0-CFAF5C4E6ED9}"/>
          </ac:spMkLst>
        </pc:spChg>
        <pc:spChg chg="mod">
          <ac:chgData name="紹軒" userId="fd00c7a7-b1ae-4d95-9516-c404b94a9c73" providerId="ADAL" clId="{766D9F35-1B32-4ABF-A2A2-63EBEB44B72F}" dt="2020-07-24T02:54:54.234" v="1023" actId="207"/>
          <ac:spMkLst>
            <pc:docMk/>
            <pc:sldMk cId="2436692483" sldId="262"/>
            <ac:spMk id="3" creationId="{850585E0-B465-4E93-A7D0-7A82ABC1A1D5}"/>
          </ac:spMkLst>
        </pc:spChg>
        <pc:picChg chg="add mod">
          <ac:chgData name="紹軒" userId="fd00c7a7-b1ae-4d95-9516-c404b94a9c73" providerId="ADAL" clId="{766D9F35-1B32-4ABF-A2A2-63EBEB44B72F}" dt="2020-07-24T02:55:53.138" v="1034" actId="1076"/>
          <ac:picMkLst>
            <pc:docMk/>
            <pc:sldMk cId="2436692483" sldId="262"/>
            <ac:picMk id="5" creationId="{93344ADA-E95A-4A98-96B6-AFB43D855EBC}"/>
          </ac:picMkLst>
        </pc:picChg>
        <pc:picChg chg="add mod">
          <ac:chgData name="紹軒" userId="fd00c7a7-b1ae-4d95-9516-c404b94a9c73" providerId="ADAL" clId="{766D9F35-1B32-4ABF-A2A2-63EBEB44B72F}" dt="2020-07-24T02:56:24.075" v="1038" actId="1076"/>
          <ac:picMkLst>
            <pc:docMk/>
            <pc:sldMk cId="2436692483" sldId="262"/>
            <ac:picMk id="7" creationId="{EF67F5BA-4B9D-4702-9169-BC2B04AD62FB}"/>
          </ac:picMkLst>
        </pc:picChg>
        <pc:picChg chg="add mod">
          <ac:chgData name="紹軒" userId="fd00c7a7-b1ae-4d95-9516-c404b94a9c73" providerId="ADAL" clId="{766D9F35-1B32-4ABF-A2A2-63EBEB44B72F}" dt="2020-07-24T02:56:25.072" v="1039" actId="1076"/>
          <ac:picMkLst>
            <pc:docMk/>
            <pc:sldMk cId="2436692483" sldId="262"/>
            <ac:picMk id="9" creationId="{04A0C1AF-8BC3-4E5D-AF6C-1293732028AE}"/>
          </ac:picMkLst>
        </pc:picChg>
      </pc:sldChg>
      <pc:sldChg chg="addSp delSp modSp add mod modAnim">
        <pc:chgData name="紹軒" userId="fd00c7a7-b1ae-4d95-9516-c404b94a9c73" providerId="ADAL" clId="{766D9F35-1B32-4ABF-A2A2-63EBEB44B72F}" dt="2020-07-24T04:35:49.899" v="1839" actId="313"/>
        <pc:sldMkLst>
          <pc:docMk/>
          <pc:sldMk cId="2014303830" sldId="263"/>
        </pc:sldMkLst>
        <pc:spChg chg="mod">
          <ac:chgData name="紹軒" userId="fd00c7a7-b1ae-4d95-9516-c404b94a9c73" providerId="ADAL" clId="{766D9F35-1B32-4ABF-A2A2-63EBEB44B72F}" dt="2020-07-24T02:56:50.928" v="1065" actId="404"/>
          <ac:spMkLst>
            <pc:docMk/>
            <pc:sldMk cId="2014303830" sldId="263"/>
            <ac:spMk id="2" creationId="{4AB2BA60-BC36-4318-A327-D61CE2FDBF4D}"/>
          </ac:spMkLst>
        </pc:spChg>
        <pc:spChg chg="add del mod">
          <ac:chgData name="紹軒" userId="fd00c7a7-b1ae-4d95-9516-c404b94a9c73" providerId="ADAL" clId="{766D9F35-1B32-4ABF-A2A2-63EBEB44B72F}" dt="2020-07-24T02:46:18.377" v="541" actId="478"/>
          <ac:spMkLst>
            <pc:docMk/>
            <pc:sldMk cId="2014303830" sldId="263"/>
            <ac:spMk id="3" creationId="{23331705-EF2B-4912-B33C-27C64A36C10C}"/>
          </ac:spMkLst>
        </pc:spChg>
        <pc:spChg chg="add mod">
          <ac:chgData name="紹軒" userId="fd00c7a7-b1ae-4d95-9516-c404b94a9c73" providerId="ADAL" clId="{766D9F35-1B32-4ABF-A2A2-63EBEB44B72F}" dt="2020-07-24T02:46:30.267" v="546" actId="1076"/>
          <ac:spMkLst>
            <pc:docMk/>
            <pc:sldMk cId="2014303830" sldId="263"/>
            <ac:spMk id="5" creationId="{1A9E3927-0130-4EE2-972A-8B64EA86FD8B}"/>
          </ac:spMkLst>
        </pc:spChg>
        <pc:spChg chg="add mod">
          <ac:chgData name="紹軒" userId="fd00c7a7-b1ae-4d95-9516-c404b94a9c73" providerId="ADAL" clId="{766D9F35-1B32-4ABF-A2A2-63EBEB44B72F}" dt="2020-07-24T02:52:15.722" v="818" actId="207"/>
          <ac:spMkLst>
            <pc:docMk/>
            <pc:sldMk cId="2014303830" sldId="263"/>
            <ac:spMk id="7" creationId="{AF243607-1FAA-430D-8931-7B2F2EB0CD44}"/>
          </ac:spMkLst>
        </pc:spChg>
        <pc:spChg chg="add mod">
          <ac:chgData name="紹軒" userId="fd00c7a7-b1ae-4d95-9516-c404b94a9c73" providerId="ADAL" clId="{766D9F35-1B32-4ABF-A2A2-63EBEB44B72F}" dt="2020-07-24T02:46:33.200" v="547" actId="1076"/>
          <ac:spMkLst>
            <pc:docMk/>
            <pc:sldMk cId="2014303830" sldId="263"/>
            <ac:spMk id="28" creationId="{8A703861-2983-4927-A842-8D6C432EC4FA}"/>
          </ac:spMkLst>
        </pc:spChg>
        <pc:spChg chg="add mod">
          <ac:chgData name="紹軒" userId="fd00c7a7-b1ae-4d95-9516-c404b94a9c73" providerId="ADAL" clId="{766D9F35-1B32-4ABF-A2A2-63EBEB44B72F}" dt="2020-07-24T02:46:50.599" v="556" actId="1076"/>
          <ac:spMkLst>
            <pc:docMk/>
            <pc:sldMk cId="2014303830" sldId="263"/>
            <ac:spMk id="29" creationId="{24C691C2-9893-4413-9E68-540E231FC4D8}"/>
          </ac:spMkLst>
        </pc:spChg>
        <pc:spChg chg="add mod">
          <ac:chgData name="紹軒" userId="fd00c7a7-b1ae-4d95-9516-c404b94a9c73" providerId="ADAL" clId="{766D9F35-1B32-4ABF-A2A2-63EBEB44B72F}" dt="2020-07-24T02:46:42.535" v="549" actId="1076"/>
          <ac:spMkLst>
            <pc:docMk/>
            <pc:sldMk cId="2014303830" sldId="263"/>
            <ac:spMk id="30" creationId="{E0042A0D-1857-47AB-A973-29F4F605D05A}"/>
          </ac:spMkLst>
        </pc:spChg>
        <pc:spChg chg="add mod">
          <ac:chgData name="紹軒" userId="fd00c7a7-b1ae-4d95-9516-c404b94a9c73" providerId="ADAL" clId="{766D9F35-1B32-4ABF-A2A2-63EBEB44B72F}" dt="2020-07-24T04:35:49.899" v="1839" actId="313"/>
          <ac:spMkLst>
            <pc:docMk/>
            <pc:sldMk cId="2014303830" sldId="263"/>
            <ac:spMk id="31" creationId="{94576473-B5EC-429B-BD8F-67E14CB4CE03}"/>
          </ac:spMkLst>
        </pc:spChg>
        <pc:spChg chg="add mod">
          <ac:chgData name="紹軒" userId="fd00c7a7-b1ae-4d95-9516-c404b94a9c73" providerId="ADAL" clId="{766D9F35-1B32-4ABF-A2A2-63EBEB44B72F}" dt="2020-07-24T02:51:26.301" v="809" actId="1076"/>
          <ac:spMkLst>
            <pc:docMk/>
            <pc:sldMk cId="2014303830" sldId="263"/>
            <ac:spMk id="32" creationId="{5831383C-5D40-44ED-8939-22A8A0DF0DB1}"/>
          </ac:spMkLst>
        </pc:spChg>
      </pc:sldChg>
      <pc:sldChg chg="addSp modSp new mod modAnim">
        <pc:chgData name="紹軒" userId="fd00c7a7-b1ae-4d95-9516-c404b94a9c73" providerId="ADAL" clId="{766D9F35-1B32-4ABF-A2A2-63EBEB44B72F}" dt="2020-07-24T06:19:06.589" v="2155" actId="20577"/>
        <pc:sldMkLst>
          <pc:docMk/>
          <pc:sldMk cId="1281697765" sldId="264"/>
        </pc:sldMkLst>
        <pc:spChg chg="mod">
          <ac:chgData name="紹軒" userId="fd00c7a7-b1ae-4d95-9516-c404b94a9c73" providerId="ADAL" clId="{766D9F35-1B32-4ABF-A2A2-63EBEB44B72F}" dt="2020-07-24T03:09:27.758" v="1641" actId="20577"/>
          <ac:spMkLst>
            <pc:docMk/>
            <pc:sldMk cId="1281697765" sldId="264"/>
            <ac:spMk id="2" creationId="{F3CF539B-0E42-409D-86AC-0EB0072834CF}"/>
          </ac:spMkLst>
        </pc:spChg>
        <pc:spChg chg="mod">
          <ac:chgData name="紹軒" userId="fd00c7a7-b1ae-4d95-9516-c404b94a9c73" providerId="ADAL" clId="{766D9F35-1B32-4ABF-A2A2-63EBEB44B72F}" dt="2020-07-24T06:07:47.121" v="2030" actId="20577"/>
          <ac:spMkLst>
            <pc:docMk/>
            <pc:sldMk cId="1281697765" sldId="264"/>
            <ac:spMk id="3" creationId="{6C16D473-52CC-4AF6-BCD9-9264F0FCBB63}"/>
          </ac:spMkLst>
        </pc:spChg>
        <pc:spChg chg="add mod">
          <ac:chgData name="紹軒" userId="fd00c7a7-b1ae-4d95-9516-c404b94a9c73" providerId="ADAL" clId="{766D9F35-1B32-4ABF-A2A2-63EBEB44B72F}" dt="2020-07-24T06:19:06.589" v="2155" actId="20577"/>
          <ac:spMkLst>
            <pc:docMk/>
            <pc:sldMk cId="1281697765" sldId="264"/>
            <ac:spMk id="6" creationId="{364394A4-D3FF-46BB-B56F-FCEE54FC9BED}"/>
          </ac:spMkLst>
        </pc:spChg>
        <pc:picChg chg="add mod">
          <ac:chgData name="紹軒" userId="fd00c7a7-b1ae-4d95-9516-c404b94a9c73" providerId="ADAL" clId="{766D9F35-1B32-4ABF-A2A2-63EBEB44B72F}" dt="2020-07-24T03:13:25.824" v="1730" actId="1076"/>
          <ac:picMkLst>
            <pc:docMk/>
            <pc:sldMk cId="1281697765" sldId="264"/>
            <ac:picMk id="5" creationId="{985525D5-C3CD-4E67-86B1-A00E98965769}"/>
          </ac:picMkLst>
        </pc:picChg>
      </pc:sldChg>
      <pc:sldChg chg="addSp delSp modSp add mod delAnim modAnim">
        <pc:chgData name="紹軒" userId="fd00c7a7-b1ae-4d95-9516-c404b94a9c73" providerId="ADAL" clId="{766D9F35-1B32-4ABF-A2A2-63EBEB44B72F}" dt="2020-07-24T04:37:57.310" v="1851" actId="113"/>
        <pc:sldMkLst>
          <pc:docMk/>
          <pc:sldMk cId="3461814538" sldId="265"/>
        </pc:sldMkLst>
        <pc:spChg chg="mod">
          <ac:chgData name="紹軒" userId="fd00c7a7-b1ae-4d95-9516-c404b94a9c73" providerId="ADAL" clId="{766D9F35-1B32-4ABF-A2A2-63EBEB44B72F}" dt="2020-07-24T02:57:14.866" v="1096" actId="20577"/>
          <ac:spMkLst>
            <pc:docMk/>
            <pc:sldMk cId="3461814538" sldId="265"/>
            <ac:spMk id="2" creationId="{4AB2BA60-BC36-4318-A327-D61CE2FDBF4D}"/>
          </ac:spMkLst>
        </pc:spChg>
        <pc:spChg chg="del">
          <ac:chgData name="紹軒" userId="fd00c7a7-b1ae-4d95-9516-c404b94a9c73" providerId="ADAL" clId="{766D9F35-1B32-4ABF-A2A2-63EBEB44B72F}" dt="2020-07-24T02:58:15.604" v="1121" actId="478"/>
          <ac:spMkLst>
            <pc:docMk/>
            <pc:sldMk cId="3461814538" sldId="265"/>
            <ac:spMk id="5" creationId="{1A9E3927-0130-4EE2-972A-8B64EA86FD8B}"/>
          </ac:spMkLst>
        </pc:spChg>
        <pc:spChg chg="del">
          <ac:chgData name="紹軒" userId="fd00c7a7-b1ae-4d95-9516-c404b94a9c73" providerId="ADAL" clId="{766D9F35-1B32-4ABF-A2A2-63EBEB44B72F}" dt="2020-07-24T02:58:16.569" v="1122" actId="478"/>
          <ac:spMkLst>
            <pc:docMk/>
            <pc:sldMk cId="3461814538" sldId="265"/>
            <ac:spMk id="7" creationId="{AF243607-1FAA-430D-8931-7B2F2EB0CD44}"/>
          </ac:spMkLst>
        </pc:spChg>
        <pc:spChg chg="del">
          <ac:chgData name="紹軒" userId="fd00c7a7-b1ae-4d95-9516-c404b94a9c73" providerId="ADAL" clId="{766D9F35-1B32-4ABF-A2A2-63EBEB44B72F}" dt="2020-07-24T02:58:17.649" v="1123" actId="478"/>
          <ac:spMkLst>
            <pc:docMk/>
            <pc:sldMk cId="3461814538" sldId="265"/>
            <ac:spMk id="28" creationId="{8A703861-2983-4927-A842-8D6C432EC4FA}"/>
          </ac:spMkLst>
        </pc:spChg>
        <pc:spChg chg="mod">
          <ac:chgData name="紹軒" userId="fd00c7a7-b1ae-4d95-9516-c404b94a9c73" providerId="ADAL" clId="{766D9F35-1B32-4ABF-A2A2-63EBEB44B72F}" dt="2020-07-24T02:59:27.130" v="1148" actId="1076"/>
          <ac:spMkLst>
            <pc:docMk/>
            <pc:sldMk cId="3461814538" sldId="265"/>
            <ac:spMk id="29" creationId="{24C691C2-9893-4413-9E68-540E231FC4D8}"/>
          </ac:spMkLst>
        </pc:spChg>
        <pc:spChg chg="mod">
          <ac:chgData name="紹軒" userId="fd00c7a7-b1ae-4d95-9516-c404b94a9c73" providerId="ADAL" clId="{766D9F35-1B32-4ABF-A2A2-63EBEB44B72F}" dt="2020-07-24T02:57:30.006" v="1097" actId="196"/>
          <ac:spMkLst>
            <pc:docMk/>
            <pc:sldMk cId="3461814538" sldId="265"/>
            <ac:spMk id="30" creationId="{E0042A0D-1857-47AB-A973-29F4F605D05A}"/>
          </ac:spMkLst>
        </pc:spChg>
        <pc:spChg chg="mod">
          <ac:chgData name="紹軒" userId="fd00c7a7-b1ae-4d95-9516-c404b94a9c73" providerId="ADAL" clId="{766D9F35-1B32-4ABF-A2A2-63EBEB44B72F}" dt="2020-07-24T04:37:57.310" v="1851" actId="113"/>
          <ac:spMkLst>
            <pc:docMk/>
            <pc:sldMk cId="3461814538" sldId="265"/>
            <ac:spMk id="31" creationId="{94576473-B5EC-429B-BD8F-67E14CB4CE03}"/>
          </ac:spMkLst>
        </pc:spChg>
        <pc:spChg chg="del">
          <ac:chgData name="紹軒" userId="fd00c7a7-b1ae-4d95-9516-c404b94a9c73" providerId="ADAL" clId="{766D9F35-1B32-4ABF-A2A2-63EBEB44B72F}" dt="2020-07-24T02:58:18.865" v="1124" actId="478"/>
          <ac:spMkLst>
            <pc:docMk/>
            <pc:sldMk cId="3461814538" sldId="265"/>
            <ac:spMk id="32" creationId="{5831383C-5D40-44ED-8939-22A8A0DF0DB1}"/>
          </ac:spMkLst>
        </pc:spChg>
        <pc:spChg chg="add mod">
          <ac:chgData name="紹軒" userId="fd00c7a7-b1ae-4d95-9516-c404b94a9c73" providerId="ADAL" clId="{766D9F35-1B32-4ABF-A2A2-63EBEB44B72F}" dt="2020-07-24T02:58:24.226" v="1125" actId="1076"/>
          <ac:spMkLst>
            <pc:docMk/>
            <pc:sldMk cId="3461814538" sldId="265"/>
            <ac:spMk id="33" creationId="{8EB9B87B-39A5-4E72-93F9-C8420EDE56B7}"/>
          </ac:spMkLst>
        </pc:spChg>
        <pc:spChg chg="add mod">
          <ac:chgData name="紹軒" userId="fd00c7a7-b1ae-4d95-9516-c404b94a9c73" providerId="ADAL" clId="{766D9F35-1B32-4ABF-A2A2-63EBEB44B72F}" dt="2020-07-24T02:59:24.234" v="1147" actId="1076"/>
          <ac:spMkLst>
            <pc:docMk/>
            <pc:sldMk cId="3461814538" sldId="265"/>
            <ac:spMk id="34" creationId="{4A8B0910-E7C3-46A2-BAFC-A7816A2B4B0A}"/>
          </ac:spMkLst>
        </pc:spChg>
      </pc:sldChg>
      <pc:sldChg chg="addSp delSp modSp add mod ord modAnim">
        <pc:chgData name="紹軒" userId="fd00c7a7-b1ae-4d95-9516-c404b94a9c73" providerId="ADAL" clId="{766D9F35-1B32-4ABF-A2A2-63EBEB44B72F}" dt="2020-07-24T04:44:38.760" v="2001"/>
        <pc:sldMkLst>
          <pc:docMk/>
          <pc:sldMk cId="897874747" sldId="266"/>
        </pc:sldMkLst>
        <pc:spChg chg="mod">
          <ac:chgData name="紹軒" userId="fd00c7a7-b1ae-4d95-9516-c404b94a9c73" providerId="ADAL" clId="{766D9F35-1B32-4ABF-A2A2-63EBEB44B72F}" dt="2020-07-24T04:38:15.958" v="1855"/>
          <ac:spMkLst>
            <pc:docMk/>
            <pc:sldMk cId="897874747" sldId="266"/>
            <ac:spMk id="2" creationId="{15521267-4531-412D-9AE0-CFAF5C4E6ED9}"/>
          </ac:spMkLst>
        </pc:spChg>
        <pc:spChg chg="mod">
          <ac:chgData name="紹軒" userId="fd00c7a7-b1ae-4d95-9516-c404b94a9c73" providerId="ADAL" clId="{766D9F35-1B32-4ABF-A2A2-63EBEB44B72F}" dt="2020-07-24T04:43:28.120" v="1890" actId="20577"/>
          <ac:spMkLst>
            <pc:docMk/>
            <pc:sldMk cId="897874747" sldId="266"/>
            <ac:spMk id="3" creationId="{850585E0-B465-4E93-A7D0-7A82ABC1A1D5}"/>
          </ac:spMkLst>
        </pc:spChg>
        <pc:spChg chg="add del mod">
          <ac:chgData name="紹軒" userId="fd00c7a7-b1ae-4d95-9516-c404b94a9c73" providerId="ADAL" clId="{766D9F35-1B32-4ABF-A2A2-63EBEB44B72F}" dt="2020-07-24T04:44:33.969" v="2000" actId="1076"/>
          <ac:spMkLst>
            <pc:docMk/>
            <pc:sldMk cId="897874747" sldId="266"/>
            <ac:spMk id="8" creationId="{A6C90054-ABD0-40B9-A9B1-912FC5EE23F1}"/>
          </ac:spMkLst>
        </pc:spChg>
        <pc:picChg chg="del">
          <ac:chgData name="紹軒" userId="fd00c7a7-b1ae-4d95-9516-c404b94a9c73" providerId="ADAL" clId="{766D9F35-1B32-4ABF-A2A2-63EBEB44B72F}" dt="2020-07-24T03:01:36.119" v="1234" actId="478"/>
          <ac:picMkLst>
            <pc:docMk/>
            <pc:sldMk cId="897874747" sldId="266"/>
            <ac:picMk id="5" creationId="{93344ADA-E95A-4A98-96B6-AFB43D855EBC}"/>
          </ac:picMkLst>
        </pc:picChg>
        <pc:picChg chg="add mod">
          <ac:chgData name="紹軒" userId="fd00c7a7-b1ae-4d95-9516-c404b94a9c73" providerId="ADAL" clId="{766D9F35-1B32-4ABF-A2A2-63EBEB44B72F}" dt="2020-07-24T04:43:09.597" v="1880" actId="1076"/>
          <ac:picMkLst>
            <pc:docMk/>
            <pc:sldMk cId="897874747" sldId="266"/>
            <ac:picMk id="6" creationId="{62EF5B68-81A4-4FAB-B660-34F1A4FA41F8}"/>
          </ac:picMkLst>
        </pc:picChg>
        <pc:picChg chg="del">
          <ac:chgData name="紹軒" userId="fd00c7a7-b1ae-4d95-9516-c404b94a9c73" providerId="ADAL" clId="{766D9F35-1B32-4ABF-A2A2-63EBEB44B72F}" dt="2020-07-24T03:01:36.549" v="1235" actId="478"/>
          <ac:picMkLst>
            <pc:docMk/>
            <pc:sldMk cId="897874747" sldId="266"/>
            <ac:picMk id="7" creationId="{EF67F5BA-4B9D-4702-9169-BC2B04AD62FB}"/>
          </ac:picMkLst>
        </pc:picChg>
        <pc:picChg chg="del">
          <ac:chgData name="紹軒" userId="fd00c7a7-b1ae-4d95-9516-c404b94a9c73" providerId="ADAL" clId="{766D9F35-1B32-4ABF-A2A2-63EBEB44B72F}" dt="2020-07-24T03:01:37.005" v="1236" actId="478"/>
          <ac:picMkLst>
            <pc:docMk/>
            <pc:sldMk cId="897874747" sldId="266"/>
            <ac:picMk id="9" creationId="{04A0C1AF-8BC3-4E5D-AF6C-1293732028AE}"/>
          </ac:picMkLst>
        </pc:picChg>
      </pc:sldChg>
      <pc:sldChg chg="addSp delSp modSp new mod modAnim">
        <pc:chgData name="紹軒" userId="fd00c7a7-b1ae-4d95-9516-c404b94a9c73" providerId="ADAL" clId="{766D9F35-1B32-4ABF-A2A2-63EBEB44B72F}" dt="2020-07-24T04:39:36.294" v="1877" actId="113"/>
        <pc:sldMkLst>
          <pc:docMk/>
          <pc:sldMk cId="3136804744" sldId="267"/>
        </pc:sldMkLst>
        <pc:spChg chg="mod">
          <ac:chgData name="紹軒" userId="fd00c7a7-b1ae-4d95-9516-c404b94a9c73" providerId="ADAL" clId="{766D9F35-1B32-4ABF-A2A2-63EBEB44B72F}" dt="2020-07-24T03:04:59.206" v="1468" actId="20577"/>
          <ac:spMkLst>
            <pc:docMk/>
            <pc:sldMk cId="3136804744" sldId="267"/>
            <ac:spMk id="2" creationId="{14C593A3-9E30-4BE7-AE22-104845A40CCA}"/>
          </ac:spMkLst>
        </pc:spChg>
        <pc:spChg chg="del">
          <ac:chgData name="紹軒" userId="fd00c7a7-b1ae-4d95-9516-c404b94a9c73" providerId="ADAL" clId="{766D9F35-1B32-4ABF-A2A2-63EBEB44B72F}" dt="2020-07-24T03:05:31.727" v="1470" actId="478"/>
          <ac:spMkLst>
            <pc:docMk/>
            <pc:sldMk cId="3136804744" sldId="267"/>
            <ac:spMk id="3" creationId="{8F59DEF9-9D36-43B0-873A-58252B56B4A0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5" creationId="{C60303EC-C6A0-4CE1-B1F7-F85AE76E1D89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6" creationId="{F3184E3E-C768-426D-B74F-FFE248CBEDF2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7" creationId="{8283B687-F840-47A0-8B05-C150DB69A6E7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0" creationId="{91D3AFE2-6A72-4B73-85B9-C26F858118C4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1" creationId="{A6CF9FF2-6CDC-429F-98C8-BEBACCF5DA1A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2" creationId="{CCE01AA2-8EC9-49D1-AF9F-F3004239C0F9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5" creationId="{85482AA9-B41F-42AC-A159-664E8FB6B9AC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6" creationId="{39A85449-1D05-41B8-8B69-5669DEBDFC6A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7" creationId="{CDE12CE2-22A7-4625-BBB9-F71EEDB07A93}"/>
          </ac:spMkLst>
        </pc:spChg>
        <pc:spChg chg="add mod">
          <ac:chgData name="紹軒" userId="fd00c7a7-b1ae-4d95-9516-c404b94a9c73" providerId="ADAL" clId="{766D9F35-1B32-4ABF-A2A2-63EBEB44B72F}" dt="2020-07-24T03:06:37.156" v="1538" actId="1076"/>
          <ac:spMkLst>
            <pc:docMk/>
            <pc:sldMk cId="3136804744" sldId="267"/>
            <ac:spMk id="19" creationId="{3DE4BEE1-64B2-442A-BE0C-1BFCFD546639}"/>
          </ac:spMkLst>
        </pc:spChg>
        <pc:spChg chg="add mod">
          <ac:chgData name="紹軒" userId="fd00c7a7-b1ae-4d95-9516-c404b94a9c73" providerId="ADAL" clId="{766D9F35-1B32-4ABF-A2A2-63EBEB44B72F}" dt="2020-07-24T04:39:36.294" v="1877" actId="113"/>
          <ac:spMkLst>
            <pc:docMk/>
            <pc:sldMk cId="3136804744" sldId="267"/>
            <ac:spMk id="22" creationId="{E994394F-FA98-4FE7-8A45-3F659F35F995}"/>
          </ac:spMkLst>
        </pc:spChg>
        <pc:spChg chg="add mod">
          <ac:chgData name="紹軒" userId="fd00c7a7-b1ae-4d95-9516-c404b94a9c73" providerId="ADAL" clId="{766D9F35-1B32-4ABF-A2A2-63EBEB44B72F}" dt="2020-07-24T04:39:27.254" v="1875" actId="113"/>
          <ac:spMkLst>
            <pc:docMk/>
            <pc:sldMk cId="3136804744" sldId="267"/>
            <ac:spMk id="27" creationId="{8BAC4ABA-A649-4541-BC66-0B32F00CD866}"/>
          </ac:spMkLst>
        </pc:spChg>
        <pc:spChg chg="add mod">
          <ac:chgData name="紹軒" userId="fd00c7a7-b1ae-4d95-9516-c404b94a9c73" providerId="ADAL" clId="{766D9F35-1B32-4ABF-A2A2-63EBEB44B72F}" dt="2020-07-24T04:39:31.998" v="1876" actId="113"/>
          <ac:spMkLst>
            <pc:docMk/>
            <pc:sldMk cId="3136804744" sldId="267"/>
            <ac:spMk id="34" creationId="{3CF7BFA3-59E5-4E4F-A38F-B729AB00FBA8}"/>
          </ac:spMkLst>
        </pc:s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4" creationId="{D7868B3B-69E2-43DF-85CE-D3B25E53AC98}"/>
          </ac:grpSpMkLst>
        </pc:gr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9" creationId="{01A91074-141A-4946-B10F-F7C740C02766}"/>
          </ac:grpSpMkLst>
        </pc:gr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14" creationId="{98200625-6EFF-455E-8B46-00C0B0A63B30}"/>
          </ac:grpSpMkLst>
        </pc:grp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8" creationId="{175ED465-A156-4EE3-83C9-F2D47ECB370B}"/>
          </ac:picMkLst>
        </pc:pic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13" creationId="{19A53AD9-AAA1-4E4B-BB89-8C24C93F3543}"/>
          </ac:picMkLst>
        </pc:pic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18" creationId="{34274A82-1295-4ADF-934A-A6F594184104}"/>
          </ac:picMkLst>
        </pc:picChg>
        <pc:cxnChg chg="add mod">
          <ac:chgData name="紹軒" userId="fd00c7a7-b1ae-4d95-9516-c404b94a9c73" providerId="ADAL" clId="{766D9F35-1B32-4ABF-A2A2-63EBEB44B72F}" dt="2020-07-24T03:06:08.563" v="1483" actId="1582"/>
          <ac:cxnSpMkLst>
            <pc:docMk/>
            <pc:sldMk cId="3136804744" sldId="267"/>
            <ac:cxnSpMk id="21" creationId="{672B4883-D082-49FA-9FF6-DB5AF363E596}"/>
          </ac:cxnSpMkLst>
        </pc:cxnChg>
        <pc:cxnChg chg="add mod">
          <ac:chgData name="紹軒" userId="fd00c7a7-b1ae-4d95-9516-c404b94a9c73" providerId="ADAL" clId="{766D9F35-1B32-4ABF-A2A2-63EBEB44B72F}" dt="2020-07-24T03:06:52.518" v="1545" actId="14100"/>
          <ac:cxnSpMkLst>
            <pc:docMk/>
            <pc:sldMk cId="3136804744" sldId="267"/>
            <ac:cxnSpMk id="23" creationId="{19C5A0BA-FAD1-4B1B-8F68-228001B1B151}"/>
          </ac:cxnSpMkLst>
        </pc:cxnChg>
        <pc:cxnChg chg="add mod">
          <ac:chgData name="紹軒" userId="fd00c7a7-b1ae-4d95-9516-c404b94a9c73" providerId="ADAL" clId="{766D9F35-1B32-4ABF-A2A2-63EBEB44B72F}" dt="2020-07-24T03:07:24.611" v="1571" actId="14100"/>
          <ac:cxnSpMkLst>
            <pc:docMk/>
            <pc:sldMk cId="3136804744" sldId="267"/>
            <ac:cxnSpMk id="28" creationId="{F7AFA360-B3EC-444F-8542-794CAF5FE603}"/>
          </ac:cxnSpMkLst>
        </pc:cxnChg>
        <pc:cxnChg chg="add mod">
          <ac:chgData name="紹軒" userId="fd00c7a7-b1ae-4d95-9516-c404b94a9c73" providerId="ADAL" clId="{766D9F35-1B32-4ABF-A2A2-63EBEB44B72F}" dt="2020-07-24T03:08:21.807" v="1593" actId="14100"/>
          <ac:cxnSpMkLst>
            <pc:docMk/>
            <pc:sldMk cId="3136804744" sldId="267"/>
            <ac:cxnSpMk id="31" creationId="{5BAD60FB-4D6E-4EEC-837D-20E41DB5B313}"/>
          </ac:cxnSpMkLst>
        </pc:cxnChg>
      </pc:sldChg>
      <pc:sldChg chg="addSp delSp modSp new mod ord modAnim">
        <pc:chgData name="紹軒" userId="fd00c7a7-b1ae-4d95-9516-c404b94a9c73" providerId="ADAL" clId="{766D9F35-1B32-4ABF-A2A2-63EBEB44B72F}" dt="2020-07-24T08:33:44.374" v="2863"/>
        <pc:sldMkLst>
          <pc:docMk/>
          <pc:sldMk cId="1407259713" sldId="268"/>
        </pc:sldMkLst>
        <pc:spChg chg="mod">
          <ac:chgData name="紹軒" userId="fd00c7a7-b1ae-4d95-9516-c404b94a9c73" providerId="ADAL" clId="{766D9F35-1B32-4ABF-A2A2-63EBEB44B72F}" dt="2020-07-24T03:10:40.692" v="1669" actId="20577"/>
          <ac:spMkLst>
            <pc:docMk/>
            <pc:sldMk cId="1407259713" sldId="268"/>
            <ac:spMk id="2" creationId="{05CA0668-8CCC-4400-9A10-6CBBD1F2BB33}"/>
          </ac:spMkLst>
        </pc:spChg>
        <pc:spChg chg="mod">
          <ac:chgData name="紹軒" userId="fd00c7a7-b1ae-4d95-9516-c404b94a9c73" providerId="ADAL" clId="{766D9F35-1B32-4ABF-A2A2-63EBEB44B72F}" dt="2020-07-24T03:10:50.516" v="1670"/>
          <ac:spMkLst>
            <pc:docMk/>
            <pc:sldMk cId="1407259713" sldId="268"/>
            <ac:spMk id="5" creationId="{0B61880D-784C-43F8-BB93-D21F8B8D37E1}"/>
          </ac:spMkLst>
        </pc:spChg>
        <pc:spChg chg="mod">
          <ac:chgData name="紹軒" userId="fd00c7a7-b1ae-4d95-9516-c404b94a9c73" providerId="ADAL" clId="{766D9F35-1B32-4ABF-A2A2-63EBEB44B72F}" dt="2020-07-24T03:11:42.677" v="1686" actId="1076"/>
          <ac:spMkLst>
            <pc:docMk/>
            <pc:sldMk cId="1407259713" sldId="268"/>
            <ac:spMk id="6" creationId="{524F188E-3C1F-4282-ABDE-5D7F54C5352D}"/>
          </ac:spMkLst>
        </pc:spChg>
        <pc:spChg chg="del mod">
          <ac:chgData name="紹軒" userId="fd00c7a7-b1ae-4d95-9516-c404b94a9c73" providerId="ADAL" clId="{766D9F35-1B32-4ABF-A2A2-63EBEB44B72F}" dt="2020-07-24T03:11:30.068" v="1676" actId="478"/>
          <ac:spMkLst>
            <pc:docMk/>
            <pc:sldMk cId="1407259713" sldId="268"/>
            <ac:spMk id="7" creationId="{CC9BB83D-85FC-4480-B836-29B75B566290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1" creationId="{3F6F9A47-BECF-4AA7-A76A-62193D0FF8C6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2" creationId="{AE527889-7C16-47DA-9794-6B87EC9463D3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3" creationId="{EAB93552-5BB9-4043-99B4-EE05833BEBD9}"/>
          </ac:spMkLst>
        </pc:spChg>
        <pc:spChg chg="mod">
          <ac:chgData name="紹軒" userId="fd00c7a7-b1ae-4d95-9516-c404b94a9c73" providerId="ADAL" clId="{766D9F35-1B32-4ABF-A2A2-63EBEB44B72F}" dt="2020-07-24T03:12:26.667" v="1709" actId="1076"/>
          <ac:spMkLst>
            <pc:docMk/>
            <pc:sldMk cId="1407259713" sldId="268"/>
            <ac:spMk id="15" creationId="{B6030BA8-908E-40D9-9044-B3CB4412BB96}"/>
          </ac:spMkLst>
        </pc:spChg>
        <pc:spChg chg="mod">
          <ac:chgData name="紹軒" userId="fd00c7a7-b1ae-4d95-9516-c404b94a9c73" providerId="ADAL" clId="{766D9F35-1B32-4ABF-A2A2-63EBEB44B72F}" dt="2020-07-24T03:12:26.667" v="1709" actId="1076"/>
          <ac:spMkLst>
            <pc:docMk/>
            <pc:sldMk cId="1407259713" sldId="268"/>
            <ac:spMk id="16" creationId="{74AD2AD8-C323-4217-B007-CC60A648EE57}"/>
          </ac:spMkLst>
        </pc:spChg>
        <pc:spChg chg="add mod">
          <ac:chgData name="紹軒" userId="fd00c7a7-b1ae-4d95-9516-c404b94a9c73" providerId="ADAL" clId="{766D9F35-1B32-4ABF-A2A2-63EBEB44B72F}" dt="2020-07-24T03:12:34.030" v="1711" actId="1076"/>
          <ac:spMkLst>
            <pc:docMk/>
            <pc:sldMk cId="1407259713" sldId="268"/>
            <ac:spMk id="17" creationId="{B05B863B-2F2D-4459-8E09-7D31F698AEAC}"/>
          </ac:spMkLst>
        </pc:spChg>
        <pc:spChg chg="add mod">
          <ac:chgData name="紹軒" userId="fd00c7a7-b1ae-4d95-9516-c404b94a9c73" providerId="ADAL" clId="{766D9F35-1B32-4ABF-A2A2-63EBEB44B72F}" dt="2020-07-24T03:12:47.740" v="1718" actId="1076"/>
          <ac:spMkLst>
            <pc:docMk/>
            <pc:sldMk cId="1407259713" sldId="268"/>
            <ac:spMk id="18" creationId="{C8F496F2-A9D2-4F93-ACAD-6C12BB1F9314}"/>
          </ac:spMkLst>
        </pc:spChg>
        <pc:spChg chg="add mod">
          <ac:chgData name="紹軒" userId="fd00c7a7-b1ae-4d95-9516-c404b94a9c73" providerId="ADAL" clId="{766D9F35-1B32-4ABF-A2A2-63EBEB44B72F}" dt="2020-07-24T03:13:03.344" v="1723" actId="1076"/>
          <ac:spMkLst>
            <pc:docMk/>
            <pc:sldMk cId="1407259713" sldId="268"/>
            <ac:spMk id="19" creationId="{BC5FB2C9-0119-411C-AA20-5D47979352FB}"/>
          </ac:spMkLst>
        </pc:spChg>
        <pc:spChg chg="add mod">
          <ac:chgData name="紹軒" userId="fd00c7a7-b1ae-4d95-9516-c404b94a9c73" providerId="ADAL" clId="{766D9F35-1B32-4ABF-A2A2-63EBEB44B72F}" dt="2020-07-24T03:13:13.826" v="1728" actId="1076"/>
          <ac:spMkLst>
            <pc:docMk/>
            <pc:sldMk cId="1407259713" sldId="268"/>
            <ac:spMk id="20" creationId="{55417DD2-FE56-4BB2-8F2C-1269CCF2BAFA}"/>
          </ac:spMkLst>
        </pc:spChg>
        <pc:grpChg chg="add mod">
          <ac:chgData name="紹軒" userId="fd00c7a7-b1ae-4d95-9516-c404b94a9c73" providerId="ADAL" clId="{766D9F35-1B32-4ABF-A2A2-63EBEB44B72F}" dt="2020-07-24T03:12:31.807" v="1710" actId="1076"/>
          <ac:grpSpMkLst>
            <pc:docMk/>
            <pc:sldMk cId="1407259713" sldId="268"/>
            <ac:grpSpMk id="4" creationId="{E7245F57-F8E8-41B2-8443-028E77EF4CA1}"/>
          </ac:grpSpMkLst>
        </pc:grpChg>
        <pc:grpChg chg="add del mod">
          <ac:chgData name="紹軒" userId="fd00c7a7-b1ae-4d95-9516-c404b94a9c73" providerId="ADAL" clId="{766D9F35-1B32-4ABF-A2A2-63EBEB44B72F}" dt="2020-07-24T03:11:43.845" v="1687" actId="478"/>
          <ac:grpSpMkLst>
            <pc:docMk/>
            <pc:sldMk cId="1407259713" sldId="268"/>
            <ac:grpSpMk id="10" creationId="{59FFFB29-99C7-4140-A1D1-381548F87DAA}"/>
          </ac:grpSpMkLst>
        </pc:grpChg>
        <pc:grpChg chg="add mod">
          <ac:chgData name="紹軒" userId="fd00c7a7-b1ae-4d95-9516-c404b94a9c73" providerId="ADAL" clId="{766D9F35-1B32-4ABF-A2A2-63EBEB44B72F}" dt="2020-07-24T03:12:26.667" v="1709" actId="1076"/>
          <ac:grpSpMkLst>
            <pc:docMk/>
            <pc:sldMk cId="1407259713" sldId="268"/>
            <ac:grpSpMk id="14" creationId="{C6FA6890-9CA0-44A3-BF19-8BB298248F06}"/>
          </ac:grpSpMkLst>
        </pc:grpChg>
        <pc:picChg chg="add mod">
          <ac:chgData name="紹軒" userId="fd00c7a7-b1ae-4d95-9516-c404b94a9c73" providerId="ADAL" clId="{766D9F35-1B32-4ABF-A2A2-63EBEB44B72F}" dt="2020-07-24T03:12:31.807" v="1710" actId="1076"/>
          <ac:picMkLst>
            <pc:docMk/>
            <pc:sldMk cId="1407259713" sldId="268"/>
            <ac:picMk id="8" creationId="{F387F4A8-B957-449C-940A-03EE90764DEE}"/>
          </ac:picMkLst>
        </pc:picChg>
        <pc:picChg chg="add mod">
          <ac:chgData name="紹軒" userId="fd00c7a7-b1ae-4d95-9516-c404b94a9c73" providerId="ADAL" clId="{766D9F35-1B32-4ABF-A2A2-63EBEB44B72F}" dt="2020-07-24T03:12:26.667" v="1709" actId="1076"/>
          <ac:picMkLst>
            <pc:docMk/>
            <pc:sldMk cId="1407259713" sldId="268"/>
            <ac:picMk id="4098" creationId="{7BF16D18-FD86-44F2-B67F-4C78D699DCA4}"/>
          </ac:picMkLst>
        </pc:picChg>
      </pc:sldChg>
      <pc:sldChg chg="addSp delSp modSp new mod delAnim modAnim">
        <pc:chgData name="紹軒" userId="fd00c7a7-b1ae-4d95-9516-c404b94a9c73" providerId="ADAL" clId="{766D9F35-1B32-4ABF-A2A2-63EBEB44B72F}" dt="2020-07-24T05:50:23.187" v="2015" actId="14100"/>
        <pc:sldMkLst>
          <pc:docMk/>
          <pc:sldMk cId="4278546231" sldId="269"/>
        </pc:sldMkLst>
        <pc:spChg chg="mod">
          <ac:chgData name="紹軒" userId="fd00c7a7-b1ae-4d95-9516-c404b94a9c73" providerId="ADAL" clId="{766D9F35-1B32-4ABF-A2A2-63EBEB44B72F}" dt="2020-07-24T03:18:06.836" v="1810" actId="20577"/>
          <ac:spMkLst>
            <pc:docMk/>
            <pc:sldMk cId="4278546231" sldId="269"/>
            <ac:spMk id="2" creationId="{BE78498D-8796-4603-B261-F35A07E04036}"/>
          </ac:spMkLst>
        </pc:spChg>
        <pc:spChg chg="del">
          <ac:chgData name="紹軒" userId="fd00c7a7-b1ae-4d95-9516-c404b94a9c73" providerId="ADAL" clId="{766D9F35-1B32-4ABF-A2A2-63EBEB44B72F}" dt="2020-07-24T03:17:49.899" v="1800" actId="478"/>
          <ac:spMkLst>
            <pc:docMk/>
            <pc:sldMk cId="4278546231" sldId="269"/>
            <ac:spMk id="3" creationId="{A36CD3AD-DFE5-4D92-B2C0-A7FCA240445F}"/>
          </ac:spMkLst>
        </pc:spChg>
        <pc:spChg chg="add mod ord">
          <ac:chgData name="紹軒" userId="fd00c7a7-b1ae-4d95-9516-c404b94a9c73" providerId="ADAL" clId="{766D9F35-1B32-4ABF-A2A2-63EBEB44B72F}" dt="2020-07-24T05:50:09.987" v="2011" actId="1038"/>
          <ac:spMkLst>
            <pc:docMk/>
            <pc:sldMk cId="4278546231" sldId="269"/>
            <ac:spMk id="4" creationId="{64200780-2A88-4114-9635-202423E003AD}"/>
          </ac:spMkLst>
        </pc:spChg>
        <pc:spChg chg="add mod">
          <ac:chgData name="紹軒" userId="fd00c7a7-b1ae-4d95-9516-c404b94a9c73" providerId="ADAL" clId="{766D9F35-1B32-4ABF-A2A2-63EBEB44B72F}" dt="2020-07-24T05:50:23.187" v="2015" actId="14100"/>
          <ac:spMkLst>
            <pc:docMk/>
            <pc:sldMk cId="4278546231" sldId="269"/>
            <ac:spMk id="5" creationId="{6E9FE594-5B97-48F1-8398-58FDADFB22E5}"/>
          </ac:spMkLst>
        </pc:spChg>
        <pc:spChg chg="add del mod">
          <ac:chgData name="紹軒" userId="fd00c7a7-b1ae-4d95-9516-c404b94a9c73" providerId="ADAL" clId="{766D9F35-1B32-4ABF-A2A2-63EBEB44B72F}" dt="2020-07-24T03:16:01.404" v="1755" actId="478"/>
          <ac:spMkLst>
            <pc:docMk/>
            <pc:sldMk cId="4278546231" sldId="269"/>
            <ac:spMk id="6" creationId="{2AE90623-9933-40A1-912B-546D8B5017D0}"/>
          </ac:spMkLst>
        </pc:spChg>
        <pc:spChg chg="add mod">
          <ac:chgData name="紹軒" userId="fd00c7a7-b1ae-4d95-9516-c404b94a9c73" providerId="ADAL" clId="{766D9F35-1B32-4ABF-A2A2-63EBEB44B72F}" dt="2020-07-24T05:50:01.676" v="2009" actId="1037"/>
          <ac:spMkLst>
            <pc:docMk/>
            <pc:sldMk cId="4278546231" sldId="269"/>
            <ac:spMk id="9" creationId="{F49B428C-0E0A-4939-802C-1B7712730749}"/>
          </ac:spMkLst>
        </pc:spChg>
        <pc:grpChg chg="add mod">
          <ac:chgData name="紹軒" userId="fd00c7a7-b1ae-4d95-9516-c404b94a9c73" providerId="ADAL" clId="{766D9F35-1B32-4ABF-A2A2-63EBEB44B72F}" dt="2020-07-24T04:32:24.011" v="1812" actId="1076"/>
          <ac:grpSpMkLst>
            <pc:docMk/>
            <pc:sldMk cId="4278546231" sldId="269"/>
            <ac:grpSpMk id="11" creationId="{25B9B6CF-D999-4994-9C36-29E42FBECBBD}"/>
          </ac:grpSpMkLst>
        </pc:grpChg>
        <pc:picChg chg="add mod">
          <ac:chgData name="紹軒" userId="fd00c7a7-b1ae-4d95-9516-c404b94a9c73" providerId="ADAL" clId="{766D9F35-1B32-4ABF-A2A2-63EBEB44B72F}" dt="2020-07-24T04:32:24.011" v="1812" actId="1076"/>
          <ac:picMkLst>
            <pc:docMk/>
            <pc:sldMk cId="4278546231" sldId="269"/>
            <ac:picMk id="5122" creationId="{E145D08D-20E4-41BD-ACD2-73FE0A2F3BBA}"/>
          </ac:picMkLst>
        </pc:picChg>
        <pc:cxnChg chg="add mod">
          <ac:chgData name="紹軒" userId="fd00c7a7-b1ae-4d95-9516-c404b94a9c73" providerId="ADAL" clId="{766D9F35-1B32-4ABF-A2A2-63EBEB44B72F}" dt="2020-07-24T05:50:23.187" v="2015" actId="14100"/>
          <ac:cxnSpMkLst>
            <pc:docMk/>
            <pc:sldMk cId="4278546231" sldId="269"/>
            <ac:cxnSpMk id="8" creationId="{87EA385F-E242-4B3F-8FDE-4A3DCC33CFB0}"/>
          </ac:cxnSpMkLst>
        </pc:cxnChg>
      </pc:sldChg>
      <pc:sldChg chg="addSp delSp modSp new mod delAnim modAnim">
        <pc:chgData name="紹軒" userId="fd00c7a7-b1ae-4d95-9516-c404b94a9c73" providerId="ADAL" clId="{766D9F35-1B32-4ABF-A2A2-63EBEB44B72F}" dt="2020-07-24T06:28:20.828" v="2563" actId="1076"/>
        <pc:sldMkLst>
          <pc:docMk/>
          <pc:sldMk cId="4175098462" sldId="270"/>
        </pc:sldMkLst>
        <pc:spChg chg="mod">
          <ac:chgData name="紹軒" userId="fd00c7a7-b1ae-4d95-9516-c404b94a9c73" providerId="ADAL" clId="{766D9F35-1B32-4ABF-A2A2-63EBEB44B72F}" dt="2020-07-24T06:17:00.372" v="2060" actId="20577"/>
          <ac:spMkLst>
            <pc:docMk/>
            <pc:sldMk cId="4175098462" sldId="270"/>
            <ac:spMk id="2" creationId="{E43DD34C-1093-4534-9B1C-5AC6F6C4AB69}"/>
          </ac:spMkLst>
        </pc:spChg>
        <pc:spChg chg="mod">
          <ac:chgData name="紹軒" userId="fd00c7a7-b1ae-4d95-9516-c404b94a9c73" providerId="ADAL" clId="{766D9F35-1B32-4ABF-A2A2-63EBEB44B72F}" dt="2020-07-24T06:27:39.774" v="2504" actId="15"/>
          <ac:spMkLst>
            <pc:docMk/>
            <pc:sldMk cId="4175098462" sldId="270"/>
            <ac:spMk id="3" creationId="{8197D327-5E6E-45E5-88A6-446E1A67F4A9}"/>
          </ac:spMkLst>
        </pc:spChg>
        <pc:spChg chg="add mod">
          <ac:chgData name="紹軒" userId="fd00c7a7-b1ae-4d95-9516-c404b94a9c73" providerId="ADAL" clId="{766D9F35-1B32-4ABF-A2A2-63EBEB44B72F}" dt="2020-07-24T06:28:20.828" v="2563" actId="1076"/>
          <ac:spMkLst>
            <pc:docMk/>
            <pc:sldMk cId="4175098462" sldId="270"/>
            <ac:spMk id="4" creationId="{34B0D9C9-0ECF-46FA-884F-610C58A030A1}"/>
          </ac:spMkLst>
        </pc:spChg>
        <pc:spChg chg="add del">
          <ac:chgData name="紹軒" userId="fd00c7a7-b1ae-4d95-9516-c404b94a9c73" providerId="ADAL" clId="{766D9F35-1B32-4ABF-A2A2-63EBEB44B72F}" dt="2020-07-24T06:20:19.576" v="2182"/>
          <ac:spMkLst>
            <pc:docMk/>
            <pc:sldMk cId="4175098462" sldId="270"/>
            <ac:spMk id="5" creationId="{E3BA54B3-8DC2-435C-B261-985F06EDC67B}"/>
          </ac:spMkLst>
        </pc:spChg>
        <pc:spChg chg="add del mod">
          <ac:chgData name="紹軒" userId="fd00c7a7-b1ae-4d95-9516-c404b94a9c73" providerId="ADAL" clId="{766D9F35-1B32-4ABF-A2A2-63EBEB44B72F}" dt="2020-07-24T06:22:07.902" v="2283" actId="478"/>
          <ac:spMkLst>
            <pc:docMk/>
            <pc:sldMk cId="4175098462" sldId="270"/>
            <ac:spMk id="6" creationId="{D98491C3-7A48-48C7-AB9B-EAF370768456}"/>
          </ac:spMkLst>
        </pc:spChg>
        <pc:spChg chg="add del mod">
          <ac:chgData name="紹軒" userId="fd00c7a7-b1ae-4d95-9516-c404b94a9c73" providerId="ADAL" clId="{766D9F35-1B32-4ABF-A2A2-63EBEB44B72F}" dt="2020-07-24T06:26:46.512" v="2439" actId="478"/>
          <ac:spMkLst>
            <pc:docMk/>
            <pc:sldMk cId="4175098462" sldId="270"/>
            <ac:spMk id="7" creationId="{8F907650-494A-4405-95D8-4BC68A0074F6}"/>
          </ac:spMkLst>
        </pc:spChg>
      </pc:sldChg>
      <pc:sldChg chg="new del">
        <pc:chgData name="紹軒" userId="fd00c7a7-b1ae-4d95-9516-c404b94a9c73" providerId="ADAL" clId="{766D9F35-1B32-4ABF-A2A2-63EBEB44B72F}" dt="2020-07-24T06:28:57.038" v="2566" actId="47"/>
        <pc:sldMkLst>
          <pc:docMk/>
          <pc:sldMk cId="2472437952" sldId="271"/>
        </pc:sldMkLst>
      </pc:sldChg>
      <pc:sldChg chg="addSp modSp new del mod">
        <pc:chgData name="紹軒" userId="fd00c7a7-b1ae-4d95-9516-c404b94a9c73" providerId="ADAL" clId="{766D9F35-1B32-4ABF-A2A2-63EBEB44B72F}" dt="2020-07-24T08:30:07.206" v="2827" actId="47"/>
        <pc:sldMkLst>
          <pc:docMk/>
          <pc:sldMk cId="1561341167" sldId="272"/>
        </pc:sldMkLst>
        <pc:spChg chg="mod">
          <ac:chgData name="紹軒" userId="fd00c7a7-b1ae-4d95-9516-c404b94a9c73" providerId="ADAL" clId="{766D9F35-1B32-4ABF-A2A2-63EBEB44B72F}" dt="2020-07-24T06:24:10.123" v="2286"/>
          <ac:spMkLst>
            <pc:docMk/>
            <pc:sldMk cId="1561341167" sldId="272"/>
            <ac:spMk id="2" creationId="{583A012A-275A-400D-9B8A-525AC35DC579}"/>
          </ac:spMkLst>
        </pc:spChg>
        <pc:spChg chg="mod">
          <ac:chgData name="紹軒" userId="fd00c7a7-b1ae-4d95-9516-c404b94a9c73" providerId="ADAL" clId="{766D9F35-1B32-4ABF-A2A2-63EBEB44B72F}" dt="2020-07-24T06:38:56.972" v="2742" actId="20577"/>
          <ac:spMkLst>
            <pc:docMk/>
            <pc:sldMk cId="1561341167" sldId="272"/>
            <ac:spMk id="3" creationId="{0FB75EB7-BBDE-48D6-B70A-E3389BB6AD1F}"/>
          </ac:spMkLst>
        </pc:spChg>
        <pc:picChg chg="add">
          <ac:chgData name="紹軒" userId="fd00c7a7-b1ae-4d95-9516-c404b94a9c73" providerId="ADAL" clId="{766D9F35-1B32-4ABF-A2A2-63EBEB44B72F}" dt="2020-07-24T06:24:13.301" v="2287" actId="22"/>
          <ac:picMkLst>
            <pc:docMk/>
            <pc:sldMk cId="1561341167" sldId="272"/>
            <ac:picMk id="5" creationId="{397419E8-E1F6-49CA-91DF-E4DB4292CE78}"/>
          </ac:picMkLst>
        </pc:picChg>
      </pc:sldChg>
      <pc:sldChg chg="addSp modSp new mod ord modAnim">
        <pc:chgData name="紹軒" userId="fd00c7a7-b1ae-4d95-9516-c404b94a9c73" providerId="ADAL" clId="{766D9F35-1B32-4ABF-A2A2-63EBEB44B72F}" dt="2020-07-24T08:30:01.353" v="2826"/>
        <pc:sldMkLst>
          <pc:docMk/>
          <pc:sldMk cId="4043699434" sldId="273"/>
        </pc:sldMkLst>
        <pc:spChg chg="mod">
          <ac:chgData name="紹軒" userId="fd00c7a7-b1ae-4d95-9516-c404b94a9c73" providerId="ADAL" clId="{766D9F35-1B32-4ABF-A2A2-63EBEB44B72F}" dt="2020-07-24T06:25:59.101" v="2430" actId="20577"/>
          <ac:spMkLst>
            <pc:docMk/>
            <pc:sldMk cId="4043699434" sldId="273"/>
            <ac:spMk id="2" creationId="{986CBA90-5E54-4FB6-99C1-71D6072FF413}"/>
          </ac:spMkLst>
        </pc:spChg>
        <pc:spChg chg="mod">
          <ac:chgData name="紹軒" userId="fd00c7a7-b1ae-4d95-9516-c404b94a9c73" providerId="ADAL" clId="{766D9F35-1B32-4ABF-A2A2-63EBEB44B72F}" dt="2020-07-24T08:29:00.076" v="2770" actId="20577"/>
          <ac:spMkLst>
            <pc:docMk/>
            <pc:sldMk cId="4043699434" sldId="273"/>
            <ac:spMk id="3" creationId="{685D1366-CED6-43B6-83E1-378C8BD0221F}"/>
          </ac:spMkLst>
        </pc:spChg>
        <pc:spChg chg="add mod">
          <ac:chgData name="紹軒" userId="fd00c7a7-b1ae-4d95-9516-c404b94a9c73" providerId="ADAL" clId="{766D9F35-1B32-4ABF-A2A2-63EBEB44B72F}" dt="2020-07-24T08:29:55.100" v="2824" actId="1076"/>
          <ac:spMkLst>
            <pc:docMk/>
            <pc:sldMk cId="4043699434" sldId="273"/>
            <ac:spMk id="4" creationId="{F17BE262-F898-4DF0-B196-321D7A4BA6CE}"/>
          </ac:spMkLst>
        </pc:spChg>
      </pc:sldChg>
      <pc:sldChg chg="addSp delSp modSp new mod modTransition">
        <pc:chgData name="紹軒" userId="fd00c7a7-b1ae-4d95-9516-c404b94a9c73" providerId="ADAL" clId="{766D9F35-1B32-4ABF-A2A2-63EBEB44B72F}" dt="2020-07-24T08:26:55.619" v="2746"/>
        <pc:sldMkLst>
          <pc:docMk/>
          <pc:sldMk cId="2671264808" sldId="274"/>
        </pc:sldMkLst>
        <pc:spChg chg="mod">
          <ac:chgData name="紹軒" userId="fd00c7a7-b1ae-4d95-9516-c404b94a9c73" providerId="ADAL" clId="{766D9F35-1B32-4ABF-A2A2-63EBEB44B72F}" dt="2020-07-24T06:29:29.196" v="2591" actId="20577"/>
          <ac:spMkLst>
            <pc:docMk/>
            <pc:sldMk cId="2671264808" sldId="274"/>
            <ac:spMk id="2" creationId="{577786BA-CA3E-4050-B84C-3E040F96DDAD}"/>
          </ac:spMkLst>
        </pc:spChg>
        <pc:spChg chg="mod">
          <ac:chgData name="紹軒" userId="fd00c7a7-b1ae-4d95-9516-c404b94a9c73" providerId="ADAL" clId="{766D9F35-1B32-4ABF-A2A2-63EBEB44B72F}" dt="2020-07-24T06:30:38.266" v="2598" actId="20577"/>
          <ac:spMkLst>
            <pc:docMk/>
            <pc:sldMk cId="2671264808" sldId="274"/>
            <ac:spMk id="3" creationId="{BF785B08-245D-42A4-8A90-A272634E8F7E}"/>
          </ac:spMkLst>
        </pc:spChg>
        <pc:spChg chg="mod">
          <ac:chgData name="紹軒" userId="fd00c7a7-b1ae-4d95-9516-c404b94a9c73" providerId="ADAL" clId="{766D9F35-1B32-4ABF-A2A2-63EBEB44B72F}" dt="2020-07-24T06:31:06.941" v="2611" actId="1076"/>
          <ac:spMkLst>
            <pc:docMk/>
            <pc:sldMk cId="2671264808" sldId="274"/>
            <ac:spMk id="7" creationId="{E0A4A0E1-C834-47C4-8D33-9D3ABDBC8F8A}"/>
          </ac:spMkLst>
        </pc:spChg>
        <pc:spChg chg="mod">
          <ac:chgData name="紹軒" userId="fd00c7a7-b1ae-4d95-9516-c404b94a9c73" providerId="ADAL" clId="{766D9F35-1B32-4ABF-A2A2-63EBEB44B72F}" dt="2020-07-24T06:31:29.761" v="2623" actId="1076"/>
          <ac:spMkLst>
            <pc:docMk/>
            <pc:sldMk cId="2671264808" sldId="274"/>
            <ac:spMk id="8" creationId="{0BB8CAD9-C3EE-4595-98C4-4B82DF3821C0}"/>
          </ac:spMkLst>
        </pc:spChg>
        <pc:spChg chg="mod">
          <ac:chgData name="紹軒" userId="fd00c7a7-b1ae-4d95-9516-c404b94a9c73" providerId="ADAL" clId="{766D9F35-1B32-4ABF-A2A2-63EBEB44B72F}" dt="2020-07-24T06:30:58.584" v="2602" actId="1076"/>
          <ac:spMkLst>
            <pc:docMk/>
            <pc:sldMk cId="2671264808" sldId="274"/>
            <ac:spMk id="11" creationId="{8F57840D-CFD8-4F65-88D0-F05B3F31AA8B}"/>
          </ac:spMkLst>
        </pc:spChg>
        <pc:spChg chg="mod">
          <ac:chgData name="紹軒" userId="fd00c7a7-b1ae-4d95-9516-c404b94a9c73" providerId="ADAL" clId="{766D9F35-1B32-4ABF-A2A2-63EBEB44B72F}" dt="2020-07-24T06:30:58.584" v="2602" actId="1076"/>
          <ac:spMkLst>
            <pc:docMk/>
            <pc:sldMk cId="2671264808" sldId="274"/>
            <ac:spMk id="12" creationId="{61A2338C-085A-409F-AD86-C37FC40A3960}"/>
          </ac:spMkLst>
        </pc:spChg>
        <pc:spChg chg="mod">
          <ac:chgData name="紹軒" userId="fd00c7a7-b1ae-4d95-9516-c404b94a9c73" providerId="ADAL" clId="{766D9F35-1B32-4ABF-A2A2-63EBEB44B72F}" dt="2020-07-24T06:31:21.360" v="2616" actId="1076"/>
          <ac:spMkLst>
            <pc:docMk/>
            <pc:sldMk cId="2671264808" sldId="274"/>
            <ac:spMk id="15" creationId="{C9F596A5-CEF7-41E1-9D57-CF920222ABB1}"/>
          </ac:spMkLst>
        </pc:spChg>
        <pc:spChg chg="mod">
          <ac:chgData name="紹軒" userId="fd00c7a7-b1ae-4d95-9516-c404b94a9c73" providerId="ADAL" clId="{766D9F35-1B32-4ABF-A2A2-63EBEB44B72F}" dt="2020-07-24T06:31:21.360" v="2616" actId="1076"/>
          <ac:spMkLst>
            <pc:docMk/>
            <pc:sldMk cId="2671264808" sldId="274"/>
            <ac:spMk id="16" creationId="{4DC6BBDB-7AEB-41A3-9B9B-FC81B59E58C3}"/>
          </ac:spMkLst>
        </pc:spChg>
        <pc:spChg chg="mod">
          <ac:chgData name="紹軒" userId="fd00c7a7-b1ae-4d95-9516-c404b94a9c73" providerId="ADAL" clId="{766D9F35-1B32-4ABF-A2A2-63EBEB44B72F}" dt="2020-07-24T06:31:39.065" v="2627" actId="1076"/>
          <ac:spMkLst>
            <pc:docMk/>
            <pc:sldMk cId="2671264808" sldId="274"/>
            <ac:spMk id="19" creationId="{AACC452E-B7C3-490E-83B5-42FC8560E6E2}"/>
          </ac:spMkLst>
        </pc:spChg>
        <pc:spChg chg="mod">
          <ac:chgData name="紹軒" userId="fd00c7a7-b1ae-4d95-9516-c404b94a9c73" providerId="ADAL" clId="{766D9F35-1B32-4ABF-A2A2-63EBEB44B72F}" dt="2020-07-24T06:31:42.210" v="2635" actId="20577"/>
          <ac:spMkLst>
            <pc:docMk/>
            <pc:sldMk cId="2671264808" sldId="274"/>
            <ac:spMk id="20" creationId="{F4B11806-C0B4-413A-858C-B2125111DD60}"/>
          </ac:spMkLst>
        </pc:spChg>
        <pc:grpChg chg="add mod">
          <ac:chgData name="紹軒" userId="fd00c7a7-b1ae-4d95-9516-c404b94a9c73" providerId="ADAL" clId="{766D9F35-1B32-4ABF-A2A2-63EBEB44B72F}" dt="2020-07-24T06:30:55.151" v="2600" actId="1076"/>
          <ac:grpSpMkLst>
            <pc:docMk/>
            <pc:sldMk cId="2671264808" sldId="274"/>
            <ac:grpSpMk id="6" creationId="{AA992DAE-39A5-4BC7-953A-DCCC4A4E2A95}"/>
          </ac:grpSpMkLst>
        </pc:grpChg>
        <pc:grpChg chg="add del mod">
          <ac:chgData name="紹軒" userId="fd00c7a7-b1ae-4d95-9516-c404b94a9c73" providerId="ADAL" clId="{766D9F35-1B32-4ABF-A2A2-63EBEB44B72F}" dt="2020-07-24T06:31:16.996" v="2615" actId="478"/>
          <ac:grpSpMkLst>
            <pc:docMk/>
            <pc:sldMk cId="2671264808" sldId="274"/>
            <ac:grpSpMk id="10" creationId="{D3CEA47F-E9CA-4341-8F91-12B54DCBFA4E}"/>
          </ac:grpSpMkLst>
        </pc:grpChg>
        <pc:grpChg chg="add del mod">
          <ac:chgData name="紹軒" userId="fd00c7a7-b1ae-4d95-9516-c404b94a9c73" providerId="ADAL" clId="{766D9F35-1B32-4ABF-A2A2-63EBEB44B72F}" dt="2020-07-24T06:31:35.469" v="2626" actId="478"/>
          <ac:grpSpMkLst>
            <pc:docMk/>
            <pc:sldMk cId="2671264808" sldId="274"/>
            <ac:grpSpMk id="14" creationId="{C6F94CE0-9EFD-40FA-AC18-AF247D5401BA}"/>
          </ac:grpSpMkLst>
        </pc:grpChg>
        <pc:grpChg chg="add mod">
          <ac:chgData name="紹軒" userId="fd00c7a7-b1ae-4d95-9516-c404b94a9c73" providerId="ADAL" clId="{766D9F35-1B32-4ABF-A2A2-63EBEB44B72F}" dt="2020-07-24T06:31:39.065" v="2627" actId="1076"/>
          <ac:grpSpMkLst>
            <pc:docMk/>
            <pc:sldMk cId="2671264808" sldId="274"/>
            <ac:grpSpMk id="18" creationId="{0E88C3EE-1F65-4D7A-9761-D6AFA9ABC2BA}"/>
          </ac:grpSpMkLst>
        </pc:grpChg>
        <pc:picChg chg="add mod">
          <ac:chgData name="紹軒" userId="fd00c7a7-b1ae-4d95-9516-c404b94a9c73" providerId="ADAL" clId="{766D9F35-1B32-4ABF-A2A2-63EBEB44B72F}" dt="2020-07-24T06:30:35.810" v="2597" actId="1076"/>
          <ac:picMkLst>
            <pc:docMk/>
            <pc:sldMk cId="2671264808" sldId="274"/>
            <ac:picMk id="5" creationId="{8ED73C03-F9C9-4D82-AC45-E436BC7EBC28}"/>
          </ac:picMkLst>
        </pc:picChg>
        <pc:picChg chg="add mod">
          <ac:chgData name="紹軒" userId="fd00c7a7-b1ae-4d95-9516-c404b94a9c73" providerId="ADAL" clId="{766D9F35-1B32-4ABF-A2A2-63EBEB44B72F}" dt="2020-07-24T06:30:55.151" v="2600" actId="1076"/>
          <ac:picMkLst>
            <pc:docMk/>
            <pc:sldMk cId="2671264808" sldId="274"/>
            <ac:picMk id="9" creationId="{305CF046-6F66-43CC-AA9A-58768452FF2D}"/>
          </ac:picMkLst>
        </pc:picChg>
        <pc:picChg chg="add del mod">
          <ac:chgData name="紹軒" userId="fd00c7a7-b1ae-4d95-9516-c404b94a9c73" providerId="ADAL" clId="{766D9F35-1B32-4ABF-A2A2-63EBEB44B72F}" dt="2020-07-24T06:31:16.996" v="2615" actId="478"/>
          <ac:picMkLst>
            <pc:docMk/>
            <pc:sldMk cId="2671264808" sldId="274"/>
            <ac:picMk id="13" creationId="{31F0504A-E5AA-43CB-895D-B83E8083C6E0}"/>
          </ac:picMkLst>
        </pc:picChg>
        <pc:picChg chg="add del mod">
          <ac:chgData name="紹軒" userId="fd00c7a7-b1ae-4d95-9516-c404b94a9c73" providerId="ADAL" clId="{766D9F35-1B32-4ABF-A2A2-63EBEB44B72F}" dt="2020-07-24T06:31:35.469" v="2626" actId="478"/>
          <ac:picMkLst>
            <pc:docMk/>
            <pc:sldMk cId="2671264808" sldId="274"/>
            <ac:picMk id="17" creationId="{D85F9172-1CB6-4842-A73D-E25ECBB30E90}"/>
          </ac:picMkLst>
        </pc:picChg>
        <pc:picChg chg="add mod">
          <ac:chgData name="紹軒" userId="fd00c7a7-b1ae-4d95-9516-c404b94a9c73" providerId="ADAL" clId="{766D9F35-1B32-4ABF-A2A2-63EBEB44B72F}" dt="2020-07-24T06:31:39.065" v="2627" actId="1076"/>
          <ac:picMkLst>
            <pc:docMk/>
            <pc:sldMk cId="2671264808" sldId="274"/>
            <ac:picMk id="21" creationId="{E21C1B75-A614-4DA5-B6A0-33CDC3D98D55}"/>
          </ac:picMkLst>
        </pc:picChg>
      </pc:sldChg>
      <pc:sldChg chg="addSp modSp new mod modTransition">
        <pc:chgData name="紹軒" userId="fd00c7a7-b1ae-4d95-9516-c404b94a9c73" providerId="ADAL" clId="{766D9F35-1B32-4ABF-A2A2-63EBEB44B72F}" dt="2020-07-24T08:26:57.442" v="2747"/>
        <pc:sldMkLst>
          <pc:docMk/>
          <pc:sldMk cId="217510461" sldId="275"/>
        </pc:sldMkLst>
        <pc:spChg chg="mod">
          <ac:chgData name="紹軒" userId="fd00c7a7-b1ae-4d95-9516-c404b94a9c73" providerId="ADAL" clId="{766D9F35-1B32-4ABF-A2A2-63EBEB44B72F}" dt="2020-07-24T06:32:01.242" v="2649" actId="20577"/>
          <ac:spMkLst>
            <pc:docMk/>
            <pc:sldMk cId="217510461" sldId="275"/>
            <ac:spMk id="2" creationId="{206D75C1-AF28-4E44-BC66-17F18CB5DEF7}"/>
          </ac:spMkLst>
        </pc:spChg>
        <pc:spChg chg="mod">
          <ac:chgData name="紹軒" userId="fd00c7a7-b1ae-4d95-9516-c404b94a9c73" providerId="ADAL" clId="{766D9F35-1B32-4ABF-A2A2-63EBEB44B72F}" dt="2020-07-24T06:32:38.568" v="2686" actId="20577"/>
          <ac:spMkLst>
            <pc:docMk/>
            <pc:sldMk cId="217510461" sldId="275"/>
            <ac:spMk id="3" creationId="{9383A709-CF29-449C-9101-F4B54F5C6C6C}"/>
          </ac:spMkLst>
        </pc:spChg>
        <pc:picChg chg="add mod">
          <ac:chgData name="紹軒" userId="fd00c7a7-b1ae-4d95-9516-c404b94a9c73" providerId="ADAL" clId="{766D9F35-1B32-4ABF-A2A2-63EBEB44B72F}" dt="2020-07-24T06:32:44.641" v="2688" actId="1076"/>
          <ac:picMkLst>
            <pc:docMk/>
            <pc:sldMk cId="217510461" sldId="275"/>
            <ac:picMk id="5" creationId="{C562CFA1-48CD-4D2F-AECA-2C933AE9EBA3}"/>
          </ac:picMkLst>
        </pc:picChg>
      </pc:sldChg>
    </pc:docChg>
  </pc:docChgLst>
  <pc:docChgLst>
    <pc:chgData name="紹軒" userId="fd00c7a7-b1ae-4d95-9516-c404b94a9c73" providerId="ADAL" clId="{C4E9A89D-FFC3-4C88-9717-2EAA9AD89D09}"/>
    <pc:docChg chg="undo custSel addSld modSld modMainMaster">
      <pc:chgData name="紹軒" userId="fd00c7a7-b1ae-4d95-9516-c404b94a9c73" providerId="ADAL" clId="{C4E9A89D-FFC3-4C88-9717-2EAA9AD89D09}" dt="2020-07-24T09:00:32.760" v="348" actId="113"/>
      <pc:docMkLst>
        <pc:docMk/>
      </pc:docMkLst>
      <pc:sldChg chg="modSp mod">
        <pc:chgData name="紹軒" userId="fd00c7a7-b1ae-4d95-9516-c404b94a9c73" providerId="ADAL" clId="{C4E9A89D-FFC3-4C88-9717-2EAA9AD89D09}" dt="2020-07-24T08:36:15.428" v="9" actId="20577"/>
        <pc:sldMkLst>
          <pc:docMk/>
          <pc:sldMk cId="2982402532" sldId="256"/>
        </pc:sldMkLst>
        <pc:spChg chg="mod">
          <ac:chgData name="紹軒" userId="fd00c7a7-b1ae-4d95-9516-c404b94a9c73" providerId="ADAL" clId="{C4E9A89D-FFC3-4C88-9717-2EAA9AD89D09}" dt="2020-07-24T08:36:15.428" v="9" actId="20577"/>
          <ac:spMkLst>
            <pc:docMk/>
            <pc:sldMk cId="2982402532" sldId="256"/>
            <ac:spMk id="3" creationId="{C034C019-449C-49BD-83D5-4D8222327314}"/>
          </ac:spMkLst>
        </pc:spChg>
      </pc:sldChg>
      <pc:sldChg chg="addSp modSp mod modAnim">
        <pc:chgData name="紹軒" userId="fd00c7a7-b1ae-4d95-9516-c404b94a9c73" providerId="ADAL" clId="{C4E9A89D-FFC3-4C88-9717-2EAA9AD89D09}" dt="2020-07-24T08:52:00.018" v="263" actId="13822"/>
        <pc:sldMkLst>
          <pc:docMk/>
          <pc:sldMk cId="1047687811" sldId="257"/>
        </pc:sldMkLst>
        <pc:spChg chg="mod">
          <ac:chgData name="紹軒" userId="fd00c7a7-b1ae-4d95-9516-c404b94a9c73" providerId="ADAL" clId="{C4E9A89D-FFC3-4C88-9717-2EAA9AD89D09}" dt="2020-07-24T08:48:21.777" v="186" actId="1076"/>
          <ac:spMkLst>
            <pc:docMk/>
            <pc:sldMk cId="1047687811" sldId="257"/>
            <ac:spMk id="26" creationId="{39E69110-05BE-42E3-9A1E-623709DDBAD3}"/>
          </ac:spMkLst>
        </pc:spChg>
        <pc:spChg chg="add mod">
          <ac:chgData name="紹軒" userId="fd00c7a7-b1ae-4d95-9516-c404b94a9c73" providerId="ADAL" clId="{C4E9A89D-FFC3-4C88-9717-2EAA9AD89D09}" dt="2020-07-24T08:51:52.114" v="261" actId="1076"/>
          <ac:spMkLst>
            <pc:docMk/>
            <pc:sldMk cId="1047687811" sldId="257"/>
            <ac:spMk id="28" creationId="{8D9FC526-8BF2-4EF9-BD64-4CA0DFEE20C1}"/>
          </ac:spMkLst>
        </pc:spChg>
        <pc:cxnChg chg="add mod">
          <ac:chgData name="紹軒" userId="fd00c7a7-b1ae-4d95-9516-c404b94a9c73" providerId="ADAL" clId="{C4E9A89D-FFC3-4C88-9717-2EAA9AD89D09}" dt="2020-07-24T08:52:00.018" v="263" actId="13822"/>
          <ac:cxnSpMkLst>
            <pc:docMk/>
            <pc:sldMk cId="1047687811" sldId="257"/>
            <ac:cxnSpMk id="5" creationId="{264456FE-B169-4F7A-8852-3BD3A94B731D}"/>
          </ac:cxnSpMkLst>
        </pc:cxnChg>
      </pc:sldChg>
      <pc:sldChg chg="modSp mod modAnim">
        <pc:chgData name="紹軒" userId="fd00c7a7-b1ae-4d95-9516-c404b94a9c73" providerId="ADAL" clId="{C4E9A89D-FFC3-4C88-9717-2EAA9AD89D09}" dt="2020-07-24T08:49:16.487" v="195"/>
        <pc:sldMkLst>
          <pc:docMk/>
          <pc:sldMk cId="3534623611" sldId="261"/>
        </pc:sldMkLst>
        <pc:spChg chg="mod">
          <ac:chgData name="紹軒" userId="fd00c7a7-b1ae-4d95-9516-c404b94a9c73" providerId="ADAL" clId="{C4E9A89D-FFC3-4C88-9717-2EAA9AD89D09}" dt="2020-07-24T08:38:05.210" v="76" actId="20577"/>
          <ac:spMkLst>
            <pc:docMk/>
            <pc:sldMk cId="3534623611" sldId="261"/>
            <ac:spMk id="2" creationId="{152408E6-D823-4787-AB82-D2A220DB5526}"/>
          </ac:spMkLst>
        </pc:spChg>
        <pc:spChg chg="mod">
          <ac:chgData name="紹軒" userId="fd00c7a7-b1ae-4d95-9516-c404b94a9c73" providerId="ADAL" clId="{C4E9A89D-FFC3-4C88-9717-2EAA9AD89D09}" dt="2020-07-24T08:37:37.466" v="67" actId="20577"/>
          <ac:spMkLst>
            <pc:docMk/>
            <pc:sldMk cId="3534623611" sldId="261"/>
            <ac:spMk id="3" creationId="{9A341F28-8D16-4D6F-81DA-CF54A9ACA37D}"/>
          </ac:spMkLst>
        </pc:spChg>
        <pc:spChg chg="mod">
          <ac:chgData name="紹軒" userId="fd00c7a7-b1ae-4d95-9516-c404b94a9c73" providerId="ADAL" clId="{C4E9A89D-FFC3-4C88-9717-2EAA9AD89D09}" dt="2020-07-24T08:37:50.719" v="68" actId="1076"/>
          <ac:spMkLst>
            <pc:docMk/>
            <pc:sldMk cId="3534623611" sldId="261"/>
            <ac:spMk id="4" creationId="{ADF1BE50-A1CC-438E-AA29-A8783589BFE6}"/>
          </ac:spMkLst>
        </pc:spChg>
      </pc:sldChg>
      <pc:sldChg chg="addSp delSp modSp mod">
        <pc:chgData name="紹軒" userId="fd00c7a7-b1ae-4d95-9516-c404b94a9c73" providerId="ADAL" clId="{C4E9A89D-FFC3-4C88-9717-2EAA9AD89D09}" dt="2020-07-24T09:00:32.760" v="348" actId="113"/>
        <pc:sldMkLst>
          <pc:docMk/>
          <pc:sldMk cId="2014303830" sldId="263"/>
        </pc:sldMkLst>
        <pc:spChg chg="mod">
          <ac:chgData name="紹軒" userId="fd00c7a7-b1ae-4d95-9516-c404b94a9c73" providerId="ADAL" clId="{C4E9A89D-FFC3-4C88-9717-2EAA9AD89D09}" dt="2020-07-24T09:00:32.760" v="348" actId="113"/>
          <ac:spMkLst>
            <pc:docMk/>
            <pc:sldMk cId="2014303830" sldId="263"/>
            <ac:spMk id="31" creationId="{94576473-B5EC-429B-BD8F-67E14CB4CE03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4" creationId="{7013B447-3F36-4FF9-934D-A146E65FC0C8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5" creationId="{A6ACBFB1-B2A1-47C2-A621-94D220240233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6" creationId="{C710DE04-32D4-471B-A3B9-C4EC9441C574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39" creationId="{8DB6BBBA-C432-4093-95F0-2395115795FB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40" creationId="{4AD11D82-41E0-456A-B585-D380396800E7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41" creationId="{78E4E918-D1D4-493D-9285-00B69389587C}"/>
          </ac:spMkLst>
        </pc:spChg>
        <pc:grpChg chg="del">
          <ac:chgData name="紹軒" userId="fd00c7a7-b1ae-4d95-9516-c404b94a9c73" providerId="ADAL" clId="{C4E9A89D-FFC3-4C88-9717-2EAA9AD89D09}" dt="2020-07-24T08:48:36.989" v="187" actId="478"/>
          <ac:grpSpMkLst>
            <pc:docMk/>
            <pc:sldMk cId="2014303830" sldId="263"/>
            <ac:grpSpMk id="23" creationId="{29BB6E9D-5E0F-4858-8DE7-85A57408567D}"/>
          </ac:grpSpMkLst>
        </pc:grpChg>
        <pc:grpChg chg="add del mod">
          <ac:chgData name="紹軒" userId="fd00c7a7-b1ae-4d95-9516-c404b94a9c73" providerId="ADAL" clId="{C4E9A89D-FFC3-4C88-9717-2EAA9AD89D09}" dt="2020-07-24T08:48:44.814" v="189" actId="478"/>
          <ac:grpSpMkLst>
            <pc:docMk/>
            <pc:sldMk cId="2014303830" sldId="263"/>
            <ac:grpSpMk id="33" creationId="{4CCB00D0-4D6E-4C12-8A98-432E71874731}"/>
          </ac:grpSpMkLst>
        </pc:grpChg>
        <pc:grpChg chg="add mod">
          <ac:chgData name="紹軒" userId="fd00c7a7-b1ae-4d95-9516-c404b94a9c73" providerId="ADAL" clId="{C4E9A89D-FFC3-4C88-9717-2EAA9AD89D09}" dt="2020-07-24T08:48:45.223" v="190"/>
          <ac:grpSpMkLst>
            <pc:docMk/>
            <pc:sldMk cId="2014303830" sldId="263"/>
            <ac:grpSpMk id="38" creationId="{4E241E85-A0E4-4D65-826D-AD0ACFB16CCD}"/>
          </ac:grpSpMkLst>
        </pc:grpChg>
        <pc:picChg chg="del">
          <ac:chgData name="紹軒" userId="fd00c7a7-b1ae-4d95-9516-c404b94a9c73" providerId="ADAL" clId="{C4E9A89D-FFC3-4C88-9717-2EAA9AD89D09}" dt="2020-07-24T08:48:36.989" v="187" actId="478"/>
          <ac:picMkLst>
            <pc:docMk/>
            <pc:sldMk cId="2014303830" sldId="263"/>
            <ac:picMk id="27" creationId="{366CDE3C-803F-44F6-9AE6-07FDE6A76DF8}"/>
          </ac:picMkLst>
        </pc:picChg>
        <pc:picChg chg="add del mod">
          <ac:chgData name="紹軒" userId="fd00c7a7-b1ae-4d95-9516-c404b94a9c73" providerId="ADAL" clId="{C4E9A89D-FFC3-4C88-9717-2EAA9AD89D09}" dt="2020-07-24T08:48:44.814" v="189" actId="478"/>
          <ac:picMkLst>
            <pc:docMk/>
            <pc:sldMk cId="2014303830" sldId="263"/>
            <ac:picMk id="37" creationId="{B56A9C99-E0F7-43FC-8C42-E947340FBC2A}"/>
          </ac:picMkLst>
        </pc:picChg>
        <pc:picChg chg="add mod">
          <ac:chgData name="紹軒" userId="fd00c7a7-b1ae-4d95-9516-c404b94a9c73" providerId="ADAL" clId="{C4E9A89D-FFC3-4C88-9717-2EAA9AD89D09}" dt="2020-07-24T08:48:45.223" v="190"/>
          <ac:picMkLst>
            <pc:docMk/>
            <pc:sldMk cId="2014303830" sldId="263"/>
            <ac:picMk id="42" creationId="{1C0544FB-72B2-4390-9CD5-861FBA287EA8}"/>
          </ac:picMkLst>
        </pc:picChg>
      </pc:sldChg>
      <pc:sldChg chg="modSp modAnim">
        <pc:chgData name="紹軒" userId="fd00c7a7-b1ae-4d95-9516-c404b94a9c73" providerId="ADAL" clId="{C4E9A89D-FFC3-4C88-9717-2EAA9AD89D09}" dt="2020-07-24T08:50:05.620" v="205" actId="113"/>
        <pc:sldMkLst>
          <pc:docMk/>
          <pc:sldMk cId="1281697765" sldId="264"/>
        </pc:sldMkLst>
        <pc:spChg chg="mod">
          <ac:chgData name="紹軒" userId="fd00c7a7-b1ae-4d95-9516-c404b94a9c73" providerId="ADAL" clId="{C4E9A89D-FFC3-4C88-9717-2EAA9AD89D09}" dt="2020-07-24T08:50:05.620" v="205" actId="113"/>
          <ac:spMkLst>
            <pc:docMk/>
            <pc:sldMk cId="1281697765" sldId="264"/>
            <ac:spMk id="3" creationId="{6C16D473-52CC-4AF6-BCD9-9264F0FCBB63}"/>
          </ac:spMkLst>
        </pc:spChg>
      </pc:sldChg>
      <pc:sldChg chg="addSp delSp modSp mod modAnim">
        <pc:chgData name="紹軒" userId="fd00c7a7-b1ae-4d95-9516-c404b94a9c73" providerId="ADAL" clId="{C4E9A89D-FFC3-4C88-9717-2EAA9AD89D09}" dt="2020-07-24T08:49:39.108" v="200"/>
        <pc:sldMkLst>
          <pc:docMk/>
          <pc:sldMk cId="3461814538" sldId="265"/>
        </pc:sldMkLst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2" creationId="{827BC360-6BBC-492E-859B-F8D8473FCB74}"/>
          </ac:spMkLst>
        </pc:spChg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5" creationId="{467C73C9-6C60-4DDB-B692-3BA688464122}"/>
          </ac:spMkLst>
        </pc:spChg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6" creationId="{B82AB007-7CAA-48EA-A392-86DB902726A2}"/>
          </ac:spMkLst>
        </pc:spChg>
        <pc:grpChg chg="del">
          <ac:chgData name="紹軒" userId="fd00c7a7-b1ae-4d95-9516-c404b94a9c73" providerId="ADAL" clId="{C4E9A89D-FFC3-4C88-9717-2EAA9AD89D09}" dt="2020-07-24T08:48:50.518" v="191" actId="478"/>
          <ac:grpSpMkLst>
            <pc:docMk/>
            <pc:sldMk cId="3461814538" sldId="265"/>
            <ac:grpSpMk id="23" creationId="{29BB6E9D-5E0F-4858-8DE7-85A57408567D}"/>
          </ac:grpSpMkLst>
        </pc:grpChg>
        <pc:grpChg chg="add mod">
          <ac:chgData name="紹軒" userId="fd00c7a7-b1ae-4d95-9516-c404b94a9c73" providerId="ADAL" clId="{C4E9A89D-FFC3-4C88-9717-2EAA9AD89D09}" dt="2020-07-24T08:48:50.847" v="192"/>
          <ac:grpSpMkLst>
            <pc:docMk/>
            <pc:sldMk cId="3461814538" sldId="265"/>
            <ac:grpSpMk id="28" creationId="{39DD9C1C-4B05-45A6-A537-244C76F2DCF2}"/>
          </ac:grpSpMkLst>
        </pc:grpChg>
        <pc:picChg chg="del">
          <ac:chgData name="紹軒" userId="fd00c7a7-b1ae-4d95-9516-c404b94a9c73" providerId="ADAL" clId="{C4E9A89D-FFC3-4C88-9717-2EAA9AD89D09}" dt="2020-07-24T08:48:50.518" v="191" actId="478"/>
          <ac:picMkLst>
            <pc:docMk/>
            <pc:sldMk cId="3461814538" sldId="265"/>
            <ac:picMk id="27" creationId="{366CDE3C-803F-44F6-9AE6-07FDE6A76DF8}"/>
          </ac:picMkLst>
        </pc:picChg>
        <pc:picChg chg="add mod">
          <ac:chgData name="紹軒" userId="fd00c7a7-b1ae-4d95-9516-c404b94a9c73" providerId="ADAL" clId="{C4E9A89D-FFC3-4C88-9717-2EAA9AD89D09}" dt="2020-07-24T08:48:50.847" v="192"/>
          <ac:picMkLst>
            <pc:docMk/>
            <pc:sldMk cId="3461814538" sldId="265"/>
            <ac:picMk id="37" creationId="{DCCAF8FE-D415-40C9-85F1-293E4694D90F}"/>
          </ac:picMkLst>
        </pc:picChg>
      </pc:sldChg>
      <pc:sldChg chg="modSp mod">
        <pc:chgData name="紹軒" userId="fd00c7a7-b1ae-4d95-9516-c404b94a9c73" providerId="ADAL" clId="{C4E9A89D-FFC3-4C88-9717-2EAA9AD89D09}" dt="2020-07-24T08:53:11.496" v="288" actId="20577"/>
        <pc:sldMkLst>
          <pc:docMk/>
          <pc:sldMk cId="897874747" sldId="266"/>
        </pc:sldMkLst>
        <pc:spChg chg="mod">
          <ac:chgData name="紹軒" userId="fd00c7a7-b1ae-4d95-9516-c404b94a9c73" providerId="ADAL" clId="{C4E9A89D-FFC3-4C88-9717-2EAA9AD89D09}" dt="2020-07-24T08:53:11.496" v="288" actId="20577"/>
          <ac:spMkLst>
            <pc:docMk/>
            <pc:sldMk cId="897874747" sldId="266"/>
            <ac:spMk id="3" creationId="{850585E0-B465-4E93-A7D0-7A82ABC1A1D5}"/>
          </ac:spMkLst>
        </pc:spChg>
      </pc:sldChg>
      <pc:sldChg chg="addSp delSp modSp mod">
        <pc:chgData name="紹軒" userId="fd00c7a7-b1ae-4d95-9516-c404b94a9c73" providerId="ADAL" clId="{C4E9A89D-FFC3-4C88-9717-2EAA9AD89D09}" dt="2020-07-24T08:48:56.241" v="194"/>
        <pc:sldMkLst>
          <pc:docMk/>
          <pc:sldMk cId="3136804744" sldId="267"/>
        </pc:sldMkLst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29" creationId="{12234380-C2C4-4A48-981B-531BADE7800F}"/>
          </ac:spMkLst>
        </pc:spChg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30" creationId="{7B3E738D-062A-4B76-AA81-5953F9A7D5A1}"/>
          </ac:spMkLst>
        </pc:spChg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32" creationId="{ABC10688-5ED8-4931-BED3-87020E80FE77}"/>
          </ac:spMkLst>
        </pc:spChg>
        <pc:grpChg chg="del">
          <ac:chgData name="紹軒" userId="fd00c7a7-b1ae-4d95-9516-c404b94a9c73" providerId="ADAL" clId="{C4E9A89D-FFC3-4C88-9717-2EAA9AD89D09}" dt="2020-07-24T08:48:55.862" v="193" actId="478"/>
          <ac:grpSpMkLst>
            <pc:docMk/>
            <pc:sldMk cId="3136804744" sldId="267"/>
            <ac:grpSpMk id="14" creationId="{98200625-6EFF-455E-8B46-00C0B0A63B30}"/>
          </ac:grpSpMkLst>
        </pc:grpChg>
        <pc:grpChg chg="add mod">
          <ac:chgData name="紹軒" userId="fd00c7a7-b1ae-4d95-9516-c404b94a9c73" providerId="ADAL" clId="{C4E9A89D-FFC3-4C88-9717-2EAA9AD89D09}" dt="2020-07-24T08:48:56.241" v="194"/>
          <ac:grpSpMkLst>
            <pc:docMk/>
            <pc:sldMk cId="3136804744" sldId="267"/>
            <ac:grpSpMk id="26" creationId="{56DA0F58-57D7-4F0A-919B-10B0B9851701}"/>
          </ac:grpSpMkLst>
        </pc:grpChg>
        <pc:picChg chg="del">
          <ac:chgData name="紹軒" userId="fd00c7a7-b1ae-4d95-9516-c404b94a9c73" providerId="ADAL" clId="{C4E9A89D-FFC3-4C88-9717-2EAA9AD89D09}" dt="2020-07-24T08:48:55.862" v="193" actId="478"/>
          <ac:picMkLst>
            <pc:docMk/>
            <pc:sldMk cId="3136804744" sldId="267"/>
            <ac:picMk id="18" creationId="{34274A82-1295-4ADF-934A-A6F594184104}"/>
          </ac:picMkLst>
        </pc:picChg>
        <pc:picChg chg="add mod">
          <ac:chgData name="紹軒" userId="fd00c7a7-b1ae-4d95-9516-c404b94a9c73" providerId="ADAL" clId="{C4E9A89D-FFC3-4C88-9717-2EAA9AD89D09}" dt="2020-07-24T08:48:56.241" v="194"/>
          <ac:picMkLst>
            <pc:docMk/>
            <pc:sldMk cId="3136804744" sldId="267"/>
            <ac:picMk id="33" creationId="{77F10EE7-7C1C-4074-9660-CEBAC4C60CCC}"/>
          </ac:picMkLst>
        </pc:pic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23" creationId="{19C5A0BA-FAD1-4B1B-8F68-228001B1B151}"/>
          </ac:cxnSpMkLst>
        </pc:cxn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28" creationId="{F7AFA360-B3EC-444F-8542-794CAF5FE603}"/>
          </ac:cxnSpMkLst>
        </pc:cxn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31" creationId="{5BAD60FB-4D6E-4EEC-837D-20E41DB5B313}"/>
          </ac:cxnSpMkLst>
        </pc:cxnChg>
      </pc:sldChg>
      <pc:sldChg chg="modAnim">
        <pc:chgData name="紹軒" userId="fd00c7a7-b1ae-4d95-9516-c404b94a9c73" providerId="ADAL" clId="{C4E9A89D-FFC3-4C88-9717-2EAA9AD89D09}" dt="2020-07-24T08:54:05.574" v="292"/>
        <pc:sldMkLst>
          <pc:docMk/>
          <pc:sldMk cId="1407259713" sldId="268"/>
        </pc:sldMkLst>
      </pc:sldChg>
      <pc:sldChg chg="modSp mod">
        <pc:chgData name="紹軒" userId="fd00c7a7-b1ae-4d95-9516-c404b94a9c73" providerId="ADAL" clId="{C4E9A89D-FFC3-4C88-9717-2EAA9AD89D09}" dt="2020-07-24T08:50:18.104" v="208" actId="113"/>
        <pc:sldMkLst>
          <pc:docMk/>
          <pc:sldMk cId="4175098462" sldId="270"/>
        </pc:sldMkLst>
        <pc:spChg chg="mod">
          <ac:chgData name="紹軒" userId="fd00c7a7-b1ae-4d95-9516-c404b94a9c73" providerId="ADAL" clId="{C4E9A89D-FFC3-4C88-9717-2EAA9AD89D09}" dt="2020-07-24T08:50:18.104" v="208" actId="113"/>
          <ac:spMkLst>
            <pc:docMk/>
            <pc:sldMk cId="4175098462" sldId="270"/>
            <ac:spMk id="3" creationId="{8197D327-5E6E-45E5-88A6-446E1A67F4A9}"/>
          </ac:spMkLst>
        </pc:spChg>
      </pc:sldChg>
      <pc:sldChg chg="modSp mod">
        <pc:chgData name="紹軒" userId="fd00c7a7-b1ae-4d95-9516-c404b94a9c73" providerId="ADAL" clId="{C4E9A89D-FFC3-4C88-9717-2EAA9AD89D09}" dt="2020-07-24T08:50:58.703" v="240" actId="20577"/>
        <pc:sldMkLst>
          <pc:docMk/>
          <pc:sldMk cId="4043699434" sldId="273"/>
        </pc:sldMkLst>
        <pc:spChg chg="mod">
          <ac:chgData name="紹軒" userId="fd00c7a7-b1ae-4d95-9516-c404b94a9c73" providerId="ADAL" clId="{C4E9A89D-FFC3-4C88-9717-2EAA9AD89D09}" dt="2020-07-24T08:50:35.431" v="225" actId="20577"/>
          <ac:spMkLst>
            <pc:docMk/>
            <pc:sldMk cId="4043699434" sldId="273"/>
            <ac:spMk id="3" creationId="{685D1366-CED6-43B6-83E1-378C8BD0221F}"/>
          </ac:spMkLst>
        </pc:spChg>
        <pc:spChg chg="mod">
          <ac:chgData name="紹軒" userId="fd00c7a7-b1ae-4d95-9516-c404b94a9c73" providerId="ADAL" clId="{C4E9A89D-FFC3-4C88-9717-2EAA9AD89D09}" dt="2020-07-24T08:50:58.703" v="240" actId="20577"/>
          <ac:spMkLst>
            <pc:docMk/>
            <pc:sldMk cId="4043699434" sldId="273"/>
            <ac:spMk id="4" creationId="{F17BE262-F898-4DF0-B196-321D7A4BA6CE}"/>
          </ac:spMkLst>
        </pc:spChg>
      </pc:sldChg>
      <pc:sldChg chg="modSp mod">
        <pc:chgData name="紹軒" userId="fd00c7a7-b1ae-4d95-9516-c404b94a9c73" providerId="ADAL" clId="{C4E9A89D-FFC3-4C88-9717-2EAA9AD89D09}" dt="2020-07-24T08:55:04.198" v="301" actId="20577"/>
        <pc:sldMkLst>
          <pc:docMk/>
          <pc:sldMk cId="2671264808" sldId="274"/>
        </pc:sldMkLst>
        <pc:spChg chg="mod">
          <ac:chgData name="紹軒" userId="fd00c7a7-b1ae-4d95-9516-c404b94a9c73" providerId="ADAL" clId="{C4E9A89D-FFC3-4C88-9717-2EAA9AD89D09}" dt="2020-07-24T08:55:04.198" v="301" actId="20577"/>
          <ac:spMkLst>
            <pc:docMk/>
            <pc:sldMk cId="2671264808" sldId="274"/>
            <ac:spMk id="8" creationId="{0BB8CAD9-C3EE-4595-98C4-4B82DF3821C0}"/>
          </ac:spMkLst>
        </pc:spChg>
        <pc:spChg chg="mod">
          <ac:chgData name="紹軒" userId="fd00c7a7-b1ae-4d95-9516-c404b94a9c73" providerId="ADAL" clId="{C4E9A89D-FFC3-4C88-9717-2EAA9AD89D09}" dt="2020-07-24T08:55:01.208" v="299" actId="20577"/>
          <ac:spMkLst>
            <pc:docMk/>
            <pc:sldMk cId="2671264808" sldId="274"/>
            <ac:spMk id="20" creationId="{F4B11806-C0B4-413A-858C-B2125111DD60}"/>
          </ac:spMkLst>
        </pc:spChg>
      </pc:sldChg>
      <pc:sldChg chg="addSp delSp modSp new mod modAnim">
        <pc:chgData name="紹軒" userId="fd00c7a7-b1ae-4d95-9516-c404b94a9c73" providerId="ADAL" clId="{C4E9A89D-FFC3-4C88-9717-2EAA9AD89D09}" dt="2020-07-24T08:54:36.633" v="297"/>
        <pc:sldMkLst>
          <pc:docMk/>
          <pc:sldMk cId="2991083997" sldId="276"/>
        </pc:sldMkLst>
        <pc:spChg chg="mod">
          <ac:chgData name="紹軒" userId="fd00c7a7-b1ae-4d95-9516-c404b94a9c73" providerId="ADAL" clId="{C4E9A89D-FFC3-4C88-9717-2EAA9AD89D09}" dt="2020-07-24T08:43:45.185" v="101" actId="20577"/>
          <ac:spMkLst>
            <pc:docMk/>
            <pc:sldMk cId="2991083997" sldId="276"/>
            <ac:spMk id="2" creationId="{4B9EDD40-D3D9-497D-B627-379FFD1E657C}"/>
          </ac:spMkLst>
        </pc:spChg>
        <pc:spChg chg="mod">
          <ac:chgData name="紹軒" userId="fd00c7a7-b1ae-4d95-9516-c404b94a9c73" providerId="ADAL" clId="{C4E9A89D-FFC3-4C88-9717-2EAA9AD89D09}" dt="2020-07-24T08:44:08.343" v="122" actId="113"/>
          <ac:spMkLst>
            <pc:docMk/>
            <pc:sldMk cId="2991083997" sldId="276"/>
            <ac:spMk id="3" creationId="{B095D5BF-AE26-44F8-A23C-8FD038D64B7A}"/>
          </ac:spMkLst>
        </pc:spChg>
        <pc:spChg chg="add del">
          <ac:chgData name="紹軒" userId="fd00c7a7-b1ae-4d95-9516-c404b94a9c73" providerId="ADAL" clId="{C4E9A89D-FFC3-4C88-9717-2EAA9AD89D09}" dt="2020-07-24T08:46:11.016" v="131" actId="478"/>
          <ac:spMkLst>
            <pc:docMk/>
            <pc:sldMk cId="2991083997" sldId="276"/>
            <ac:spMk id="6" creationId="{67243BAB-EB8C-44A6-9E80-FBCB499FC76D}"/>
          </ac:spMkLst>
        </pc:spChg>
        <pc:spChg chg="add mod">
          <ac:chgData name="紹軒" userId="fd00c7a7-b1ae-4d95-9516-c404b94a9c73" providerId="ADAL" clId="{C4E9A89D-FFC3-4C88-9717-2EAA9AD89D09}" dt="2020-07-24T08:46:42.951" v="141" actId="1582"/>
          <ac:spMkLst>
            <pc:docMk/>
            <pc:sldMk cId="2991083997" sldId="276"/>
            <ac:spMk id="9" creationId="{42DDD4DE-756E-4FC8-A559-10293A528ECB}"/>
          </ac:spMkLst>
        </pc:spChg>
        <pc:spChg chg="add mod">
          <ac:chgData name="紹軒" userId="fd00c7a7-b1ae-4d95-9516-c404b94a9c73" providerId="ADAL" clId="{C4E9A89D-FFC3-4C88-9717-2EAA9AD89D09}" dt="2020-07-24T08:47:30.780" v="175" actId="1076"/>
          <ac:spMkLst>
            <pc:docMk/>
            <pc:sldMk cId="2991083997" sldId="276"/>
            <ac:spMk id="12" creationId="{AD60106C-C8AB-4538-80A8-1F5AE23CE4EB}"/>
          </ac:spMkLst>
        </pc:spChg>
        <pc:picChg chg="add del mod">
          <ac:chgData name="紹軒" userId="fd00c7a7-b1ae-4d95-9516-c404b94a9c73" providerId="ADAL" clId="{C4E9A89D-FFC3-4C88-9717-2EAA9AD89D09}" dt="2020-07-24T08:46:05.023" v="128" actId="478"/>
          <ac:picMkLst>
            <pc:docMk/>
            <pc:sldMk cId="2991083997" sldId="276"/>
            <ac:picMk id="5" creationId="{4740C0BE-6689-4056-B409-57149C23B067}"/>
          </ac:picMkLst>
        </pc:picChg>
        <pc:picChg chg="add mod">
          <ac:chgData name="紹軒" userId="fd00c7a7-b1ae-4d95-9516-c404b94a9c73" providerId="ADAL" clId="{C4E9A89D-FFC3-4C88-9717-2EAA9AD89D09}" dt="2020-07-24T08:46:25.257" v="137" actId="1076"/>
          <ac:picMkLst>
            <pc:docMk/>
            <pc:sldMk cId="2991083997" sldId="276"/>
            <ac:picMk id="8" creationId="{B3FAACAF-685A-4D11-AAAD-70CBED4810F7}"/>
          </ac:picMkLst>
        </pc:picChg>
        <pc:cxnChg chg="add mod">
          <ac:chgData name="紹軒" userId="fd00c7a7-b1ae-4d95-9516-c404b94a9c73" providerId="ADAL" clId="{C4E9A89D-FFC3-4C88-9717-2EAA9AD89D09}" dt="2020-07-24T08:46:53.934" v="144" actId="1582"/>
          <ac:cxnSpMkLst>
            <pc:docMk/>
            <pc:sldMk cId="2991083997" sldId="276"/>
            <ac:cxnSpMk id="11" creationId="{7F5397E4-7A41-4674-91D5-0FA030CA4F2F}"/>
          </ac:cxnSpMkLst>
        </pc:cxnChg>
      </pc:sldChg>
      <pc:sldMasterChg chg="modSldLayout">
        <pc:chgData name="紹軒" userId="fd00c7a7-b1ae-4d95-9516-c404b94a9c73" providerId="ADAL" clId="{C4E9A89D-FFC3-4C88-9717-2EAA9AD89D09}" dt="2020-07-24T08:59:23.692" v="331" actId="403"/>
        <pc:sldMasterMkLst>
          <pc:docMk/>
          <pc:sldMasterMk cId="1101880813" sldId="2147483648"/>
        </pc:sldMasterMkLst>
        <pc:sldLayoutChg chg="modSp mod">
          <pc:chgData name="紹軒" userId="fd00c7a7-b1ae-4d95-9516-c404b94a9c73" providerId="ADAL" clId="{C4E9A89D-FFC3-4C88-9717-2EAA9AD89D09}" dt="2020-07-24T08:59:23.692" v="331" actId="403"/>
          <pc:sldLayoutMkLst>
            <pc:docMk/>
            <pc:sldMasterMk cId="1101880813" sldId="2147483648"/>
            <pc:sldLayoutMk cId="1229089987" sldId="2147483650"/>
          </pc:sldLayoutMkLst>
          <pc:spChg chg="mod">
            <ac:chgData name="紹軒" userId="fd00c7a7-b1ae-4d95-9516-c404b94a9c73" providerId="ADAL" clId="{C4E9A89D-FFC3-4C88-9717-2EAA9AD89D09}" dt="2020-07-24T08:58:58.206" v="322" actId="403"/>
            <ac:spMkLst>
              <pc:docMk/>
              <pc:sldMasterMk cId="1101880813" sldId="2147483648"/>
              <pc:sldLayoutMk cId="1229089987" sldId="2147483650"/>
              <ac:spMk id="5" creationId="{560F860F-F0DD-4C30-B407-8E81998FE4B7}"/>
            </ac:spMkLst>
          </pc:spChg>
          <pc:spChg chg="mod ord">
            <ac:chgData name="紹軒" userId="fd00c7a7-b1ae-4d95-9516-c404b94a9c73" providerId="ADAL" clId="{C4E9A89D-FFC3-4C88-9717-2EAA9AD89D09}" dt="2020-07-24T08:59:23.692" v="331" actId="403"/>
            <ac:spMkLst>
              <pc:docMk/>
              <pc:sldMasterMk cId="1101880813" sldId="2147483648"/>
              <pc:sldLayoutMk cId="1229089987" sldId="2147483650"/>
              <ac:spMk id="6" creationId="{31348FC4-F7DE-4826-9240-E29D54339C3B}"/>
            </ac:spMkLst>
          </pc:spChg>
        </pc:sldLayoutChg>
      </pc:sldMasterChg>
    </pc:docChg>
  </pc:docChgLst>
  <pc:docChgLst>
    <pc:chgData name="紹軒" userId="fd00c7a7-b1ae-4d95-9516-c404b94a9c73" providerId="ADAL" clId="{73F1C314-ABE5-419F-B379-9C8611E1DA68}"/>
    <pc:docChg chg="undo custSel addSld delSld modSld">
      <pc:chgData name="紹軒" userId="fd00c7a7-b1ae-4d95-9516-c404b94a9c73" providerId="ADAL" clId="{73F1C314-ABE5-419F-B379-9C8611E1DA68}" dt="2020-08-04T16:55:40.377" v="1037" actId="47"/>
      <pc:docMkLst>
        <pc:docMk/>
      </pc:docMkLst>
      <pc:sldChg chg="modSp mod">
        <pc:chgData name="紹軒" userId="fd00c7a7-b1ae-4d95-9516-c404b94a9c73" providerId="ADAL" clId="{73F1C314-ABE5-419F-B379-9C8611E1DA68}" dt="2020-08-04T15:51:38.166" v="10"/>
        <pc:sldMkLst>
          <pc:docMk/>
          <pc:sldMk cId="2982402532" sldId="256"/>
        </pc:sldMkLst>
        <pc:spChg chg="mod">
          <ac:chgData name="紹軒" userId="fd00c7a7-b1ae-4d95-9516-c404b94a9c73" providerId="ADAL" clId="{73F1C314-ABE5-419F-B379-9C8611E1DA68}" dt="2020-08-04T15:51:38.166" v="10"/>
          <ac:spMkLst>
            <pc:docMk/>
            <pc:sldMk cId="2982402532" sldId="256"/>
            <ac:spMk id="3" creationId="{C034C019-449C-49BD-83D5-4D8222327314}"/>
          </ac:spMkLst>
        </pc:spChg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1047687811" sldId="257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276338236" sldId="259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125779989" sldId="260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534623611" sldId="261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2436692483" sldId="262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2014303830" sldId="263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1281697765" sldId="264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461814538" sldId="265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897874747" sldId="266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3136804744" sldId="267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1407259713" sldId="268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4278546231" sldId="269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4175098462" sldId="270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4043699434" sldId="273"/>
        </pc:sldMkLst>
      </pc:sldChg>
      <pc:sldChg chg="del">
        <pc:chgData name="紹軒" userId="fd00c7a7-b1ae-4d95-9516-c404b94a9c73" providerId="ADAL" clId="{73F1C314-ABE5-419F-B379-9C8611E1DA68}" dt="2020-08-04T16:55:40.377" v="1037" actId="47"/>
        <pc:sldMkLst>
          <pc:docMk/>
          <pc:sldMk cId="2991083997" sldId="276"/>
        </pc:sldMkLst>
      </pc:sldChg>
      <pc:sldChg chg="addSp delSp modSp mod">
        <pc:chgData name="紹軒" userId="fd00c7a7-b1ae-4d95-9516-c404b94a9c73" providerId="ADAL" clId="{73F1C314-ABE5-419F-B379-9C8611E1DA68}" dt="2020-08-04T16:46:09.186" v="830" actId="14100"/>
        <pc:sldMkLst>
          <pc:docMk/>
          <pc:sldMk cId="455737638" sldId="277"/>
        </pc:sldMkLst>
        <pc:spChg chg="mod">
          <ac:chgData name="紹軒" userId="fd00c7a7-b1ae-4d95-9516-c404b94a9c73" providerId="ADAL" clId="{73F1C314-ABE5-419F-B379-9C8611E1DA68}" dt="2020-08-04T16:42:45.540" v="783"/>
          <ac:spMkLst>
            <pc:docMk/>
            <pc:sldMk cId="455737638" sldId="277"/>
            <ac:spMk id="2" creationId="{4E73D4D1-09DE-42BA-8BA5-4C6D668F4F0E}"/>
          </ac:spMkLst>
        </pc:spChg>
        <pc:spChg chg="mod">
          <ac:chgData name="紹軒" userId="fd00c7a7-b1ae-4d95-9516-c404b94a9c73" providerId="ADAL" clId="{73F1C314-ABE5-419F-B379-9C8611E1DA68}" dt="2020-08-04T16:45:29.503" v="815" actId="20577"/>
          <ac:spMkLst>
            <pc:docMk/>
            <pc:sldMk cId="455737638" sldId="277"/>
            <ac:spMk id="3" creationId="{925601F2-2510-45AA-88AC-5092B051CBB4}"/>
          </ac:spMkLst>
        </pc:spChg>
        <pc:spChg chg="add mod">
          <ac:chgData name="紹軒" userId="fd00c7a7-b1ae-4d95-9516-c404b94a9c73" providerId="ADAL" clId="{73F1C314-ABE5-419F-B379-9C8611E1DA68}" dt="2020-08-04T16:45:59.669" v="825" actId="14100"/>
          <ac:spMkLst>
            <pc:docMk/>
            <pc:sldMk cId="455737638" sldId="277"/>
            <ac:spMk id="6" creationId="{C008BF32-46F2-4A20-92BD-F70AB3D5FCF8}"/>
          </ac:spMkLst>
        </pc:spChg>
        <pc:spChg chg="add mod">
          <ac:chgData name="紹軒" userId="fd00c7a7-b1ae-4d95-9516-c404b94a9c73" providerId="ADAL" clId="{73F1C314-ABE5-419F-B379-9C8611E1DA68}" dt="2020-08-04T16:46:09.186" v="830" actId="14100"/>
          <ac:spMkLst>
            <pc:docMk/>
            <pc:sldMk cId="455737638" sldId="277"/>
            <ac:spMk id="8" creationId="{2369097B-747E-47D5-A695-DC78F1B51FF9}"/>
          </ac:spMkLst>
        </pc:spChg>
        <pc:picChg chg="mod">
          <ac:chgData name="紹軒" userId="fd00c7a7-b1ae-4d95-9516-c404b94a9c73" providerId="ADAL" clId="{73F1C314-ABE5-419F-B379-9C8611E1DA68}" dt="2020-08-04T16:45:50.968" v="823" actId="1076"/>
          <ac:picMkLst>
            <pc:docMk/>
            <pc:sldMk cId="455737638" sldId="277"/>
            <ac:picMk id="7" creationId="{C6ACA123-338D-4200-B7E9-AA91DBF5B1A6}"/>
          </ac:picMkLst>
        </pc:picChg>
        <pc:picChg chg="add del">
          <ac:chgData name="紹軒" userId="fd00c7a7-b1ae-4d95-9516-c404b94a9c73" providerId="ADAL" clId="{73F1C314-ABE5-419F-B379-9C8611E1DA68}" dt="2020-08-04T16:43:46.165" v="785" actId="478"/>
          <ac:picMkLst>
            <pc:docMk/>
            <pc:sldMk cId="455737638" sldId="277"/>
            <ac:picMk id="1026" creationId="{BF4A79B4-BD32-46F8-B8C0-EFF821057C23}"/>
          </ac:picMkLst>
        </pc:picChg>
        <pc:picChg chg="add mod">
          <ac:chgData name="紹軒" userId="fd00c7a7-b1ae-4d95-9516-c404b94a9c73" providerId="ADAL" clId="{73F1C314-ABE5-419F-B379-9C8611E1DA68}" dt="2020-08-04T16:45:36.423" v="819" actId="1076"/>
          <ac:picMkLst>
            <pc:docMk/>
            <pc:sldMk cId="455737638" sldId="277"/>
            <ac:picMk id="1028" creationId="{D42B08A5-D288-461B-B43F-3F01954925FE}"/>
          </ac:picMkLst>
        </pc:picChg>
      </pc:sldChg>
      <pc:sldChg chg="addSp modSp mod">
        <pc:chgData name="紹軒" userId="fd00c7a7-b1ae-4d95-9516-c404b94a9c73" providerId="ADAL" clId="{73F1C314-ABE5-419F-B379-9C8611E1DA68}" dt="2020-08-04T16:47:27.822" v="859" actId="14100"/>
        <pc:sldMkLst>
          <pc:docMk/>
          <pc:sldMk cId="2486125794" sldId="278"/>
        </pc:sldMkLst>
        <pc:spChg chg="mod">
          <ac:chgData name="紹軒" userId="fd00c7a7-b1ae-4d95-9516-c404b94a9c73" providerId="ADAL" clId="{73F1C314-ABE5-419F-B379-9C8611E1DA68}" dt="2020-08-04T16:47:04.962" v="853"/>
          <ac:spMkLst>
            <pc:docMk/>
            <pc:sldMk cId="2486125794" sldId="278"/>
            <ac:spMk id="2" creationId="{686EFF5D-3B2B-4B7C-994E-6D2F9A54D4BA}"/>
          </ac:spMkLst>
        </pc:spChg>
        <pc:spChg chg="add mod">
          <ac:chgData name="紹軒" userId="fd00c7a7-b1ae-4d95-9516-c404b94a9c73" providerId="ADAL" clId="{73F1C314-ABE5-419F-B379-9C8611E1DA68}" dt="2020-08-04T16:47:27.822" v="859" actId="14100"/>
          <ac:spMkLst>
            <pc:docMk/>
            <pc:sldMk cId="2486125794" sldId="278"/>
            <ac:spMk id="6" creationId="{83A08BDE-31DA-4952-80E9-19F648CEB662}"/>
          </ac:spMkLst>
        </pc:spChg>
      </pc:sldChg>
      <pc:sldChg chg="addSp modSp mod">
        <pc:chgData name="紹軒" userId="fd00c7a7-b1ae-4d95-9516-c404b94a9c73" providerId="ADAL" clId="{73F1C314-ABE5-419F-B379-9C8611E1DA68}" dt="2020-08-04T16:47:56.790" v="863"/>
        <pc:sldMkLst>
          <pc:docMk/>
          <pc:sldMk cId="1710865609" sldId="279"/>
        </pc:sldMkLst>
        <pc:spChg chg="mod">
          <ac:chgData name="紹軒" userId="fd00c7a7-b1ae-4d95-9516-c404b94a9c73" providerId="ADAL" clId="{73F1C314-ABE5-419F-B379-9C8611E1DA68}" dt="2020-08-04T16:47:56.790" v="863"/>
          <ac:spMkLst>
            <pc:docMk/>
            <pc:sldMk cId="1710865609" sldId="279"/>
            <ac:spMk id="2" creationId="{64661EA6-D5FB-4170-AFAB-CC41A4E54C59}"/>
          </ac:spMkLst>
        </pc:spChg>
        <pc:spChg chg="add mod">
          <ac:chgData name="紹軒" userId="fd00c7a7-b1ae-4d95-9516-c404b94a9c73" providerId="ADAL" clId="{73F1C314-ABE5-419F-B379-9C8611E1DA68}" dt="2020-08-04T16:47:38.076" v="862" actId="14100"/>
          <ac:spMkLst>
            <pc:docMk/>
            <pc:sldMk cId="1710865609" sldId="279"/>
            <ac:spMk id="6" creationId="{FAD3E8EA-7A05-4565-BCFB-DB6C28E06BB9}"/>
          </ac:spMkLst>
        </pc:spChg>
      </pc:sldChg>
      <pc:sldChg chg="modSp">
        <pc:chgData name="紹軒" userId="fd00c7a7-b1ae-4d95-9516-c404b94a9c73" providerId="ADAL" clId="{73F1C314-ABE5-419F-B379-9C8611E1DA68}" dt="2020-08-04T16:48:01.952" v="864"/>
        <pc:sldMkLst>
          <pc:docMk/>
          <pc:sldMk cId="1613739003" sldId="280"/>
        </pc:sldMkLst>
        <pc:spChg chg="mod">
          <ac:chgData name="紹軒" userId="fd00c7a7-b1ae-4d95-9516-c404b94a9c73" providerId="ADAL" clId="{73F1C314-ABE5-419F-B379-9C8611E1DA68}" dt="2020-08-04T16:48:01.952" v="864"/>
          <ac:spMkLst>
            <pc:docMk/>
            <pc:sldMk cId="1613739003" sldId="280"/>
            <ac:spMk id="2" creationId="{35A7574A-D40B-4585-BC2D-F9E2207A2A2E}"/>
          </ac:spMkLst>
        </pc:spChg>
      </pc:sldChg>
      <pc:sldChg chg="modSp">
        <pc:chgData name="紹軒" userId="fd00c7a7-b1ae-4d95-9516-c404b94a9c73" providerId="ADAL" clId="{73F1C314-ABE5-419F-B379-9C8611E1DA68}" dt="2020-08-04T15:58:51.258" v="160" actId="1036"/>
        <pc:sldMkLst>
          <pc:docMk/>
          <pc:sldMk cId="3419940092" sldId="283"/>
        </pc:sldMkLst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" creationId="{96E158F6-3B14-4147-A434-D3B05539E800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6" creationId="{9CC17363-5642-41EB-980B-8D9EEDD5B82B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8" creationId="{AFB90466-DB97-43ED-A729-202739F12633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9" creationId="{72A9D705-DA54-4FA4-B905-DF9BF0EBC969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12" creationId="{DB4A0D36-7548-4F5C-A7BC-66E07544F882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17" creationId="{250CC172-640E-45C8-9A0F-CC506FD9D8C8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1" creationId="{80559F38-D9B6-45A7-934B-630D741E3672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3" creationId="{DC8989BB-C630-418A-AE08-1B7D807F7B25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4" creationId="{CBAF2627-2226-4BCB-A4D9-794D81B75F71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5" creationId="{A3E52DA2-3AFF-47A8-985F-CEF50628678F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7" creationId="{2F11FEC2-680B-4FD6-ACBA-09B61EB863E4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8" creationId="{607A13CE-09FF-4399-B01F-178FA264ED5B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29" creationId="{7D4DC540-99A1-4F9C-9414-2094E4140F32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0" creationId="{DD51758F-FB27-4695-8DDE-823992E68CBE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1" creationId="{DCDFC9C7-DD9C-45D5-9168-F24D5BD67A78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2" creationId="{41131D77-5C08-4082-AA4F-F3AF8E9ACCB6}"/>
          </ac:spMkLst>
        </pc:spChg>
        <pc:spChg chg="mod">
          <ac:chgData name="紹軒" userId="fd00c7a7-b1ae-4d95-9516-c404b94a9c73" providerId="ADAL" clId="{73F1C314-ABE5-419F-B379-9C8611E1DA68}" dt="2020-08-04T15:58:51.258" v="160" actId="1036"/>
          <ac:spMkLst>
            <pc:docMk/>
            <pc:sldMk cId="3419940092" sldId="283"/>
            <ac:spMk id="34" creationId="{3A8151BF-4916-4C58-89B2-B160DB3157A1}"/>
          </ac:spMkLst>
        </pc:spChg>
        <pc:picChg chg="mod">
          <ac:chgData name="紹軒" userId="fd00c7a7-b1ae-4d95-9516-c404b94a9c73" providerId="ADAL" clId="{73F1C314-ABE5-419F-B379-9C8611E1DA68}" dt="2020-08-04T15:58:51.258" v="160" actId="1036"/>
          <ac:picMkLst>
            <pc:docMk/>
            <pc:sldMk cId="3419940092" sldId="283"/>
            <ac:picMk id="7" creationId="{04E3AF76-C5B5-4592-8A01-3E88E3899BCF}"/>
          </ac:picMkLst>
        </pc:picChg>
      </pc:sldChg>
      <pc:sldChg chg="modSp mod">
        <pc:chgData name="紹軒" userId="fd00c7a7-b1ae-4d95-9516-c404b94a9c73" providerId="ADAL" clId="{73F1C314-ABE5-419F-B379-9C8611E1DA68}" dt="2020-08-04T16:31:07.534" v="545" actId="2710"/>
        <pc:sldMkLst>
          <pc:docMk/>
          <pc:sldMk cId="2739104880" sldId="286"/>
        </pc:sldMkLst>
        <pc:spChg chg="mod">
          <ac:chgData name="紹軒" userId="fd00c7a7-b1ae-4d95-9516-c404b94a9c73" providerId="ADAL" clId="{73F1C314-ABE5-419F-B379-9C8611E1DA68}" dt="2020-08-04T16:31:07.534" v="545" actId="2710"/>
          <ac:spMkLst>
            <pc:docMk/>
            <pc:sldMk cId="2739104880" sldId="286"/>
            <ac:spMk id="3" creationId="{E92D452C-F05B-4C84-8BC8-44AF18C677E7}"/>
          </ac:spMkLst>
        </pc:spChg>
      </pc:sldChg>
      <pc:sldChg chg="modSp">
        <pc:chgData name="紹軒" userId="fd00c7a7-b1ae-4d95-9516-c404b94a9c73" providerId="ADAL" clId="{73F1C314-ABE5-419F-B379-9C8611E1DA68}" dt="2020-08-04T15:58:34.464" v="60" actId="1038"/>
        <pc:sldMkLst>
          <pc:docMk/>
          <pc:sldMk cId="896575524" sldId="288"/>
        </pc:sldMkLst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9" creationId="{97FE52D1-9BE3-4C7F-8526-1774CAACBFD8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1" creationId="{F5D00789-16AA-4D89-83C1-485499C27BA1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5" creationId="{84A9D0CC-9A82-453B-A006-0F44CA9AE99D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7" creationId="{5ED4CB81-DBCB-4B28-88E5-079AAD9E88FB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8" creationId="{4F5730E4-8F99-4F3C-A776-C45338142508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19" creationId="{F36808EC-1C96-41A4-B9DA-77CA1F4BB76E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20" creationId="{30978AC4-482F-4F41-8866-A622D0331CF1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21" creationId="{B9615AD0-801E-466A-9D54-991E98241550}"/>
          </ac:spMkLst>
        </pc:spChg>
        <pc:spChg chg="mod">
          <ac:chgData name="紹軒" userId="fd00c7a7-b1ae-4d95-9516-c404b94a9c73" providerId="ADAL" clId="{73F1C314-ABE5-419F-B379-9C8611E1DA68}" dt="2020-08-04T15:58:34.464" v="60" actId="1038"/>
          <ac:spMkLst>
            <pc:docMk/>
            <pc:sldMk cId="896575524" sldId="288"/>
            <ac:spMk id="22" creationId="{9C5FA679-FE62-46C2-A10A-2B5B7E838E85}"/>
          </ac:spMkLst>
        </pc:spChg>
        <pc:picChg chg="mod">
          <ac:chgData name="紹軒" userId="fd00c7a7-b1ae-4d95-9516-c404b94a9c73" providerId="ADAL" clId="{73F1C314-ABE5-419F-B379-9C8611E1DA68}" dt="2020-08-04T15:58:34.464" v="60" actId="1038"/>
          <ac:picMkLst>
            <pc:docMk/>
            <pc:sldMk cId="896575524" sldId="288"/>
            <ac:picMk id="7" creationId="{11130BC3-A4E2-47B9-972F-454E80CCEEA2}"/>
          </ac:picMkLst>
        </pc:picChg>
        <pc:picChg chg="mod">
          <ac:chgData name="紹軒" userId="fd00c7a7-b1ae-4d95-9516-c404b94a9c73" providerId="ADAL" clId="{73F1C314-ABE5-419F-B379-9C8611E1DA68}" dt="2020-08-04T15:58:34.464" v="60" actId="1038"/>
          <ac:picMkLst>
            <pc:docMk/>
            <pc:sldMk cId="896575524" sldId="288"/>
            <ac:picMk id="13" creationId="{409F6782-41DA-4F66-9C29-09DD9E8DFC56}"/>
          </ac:picMkLst>
        </pc:picChg>
      </pc:sldChg>
      <pc:sldChg chg="modSp mod">
        <pc:chgData name="紹軒" userId="fd00c7a7-b1ae-4d95-9516-c404b94a9c73" providerId="ADAL" clId="{73F1C314-ABE5-419F-B379-9C8611E1DA68}" dt="2020-08-04T16:29:35.209" v="543" actId="20577"/>
        <pc:sldMkLst>
          <pc:docMk/>
          <pc:sldMk cId="1876136397" sldId="289"/>
        </pc:sldMkLst>
        <pc:spChg chg="mod">
          <ac:chgData name="紹軒" userId="fd00c7a7-b1ae-4d95-9516-c404b94a9c73" providerId="ADAL" clId="{73F1C314-ABE5-419F-B379-9C8611E1DA68}" dt="2020-08-04T16:29:35.209" v="543" actId="20577"/>
          <ac:spMkLst>
            <pc:docMk/>
            <pc:sldMk cId="1876136397" sldId="289"/>
            <ac:spMk id="3" creationId="{232DC315-02B6-44E8-A754-448E0C9A20A1}"/>
          </ac:spMkLst>
        </pc:spChg>
        <pc:picChg chg="mod">
          <ac:chgData name="紹軒" userId="fd00c7a7-b1ae-4d95-9516-c404b94a9c73" providerId="ADAL" clId="{73F1C314-ABE5-419F-B379-9C8611E1DA68}" dt="2020-08-04T16:29:23.493" v="542" actId="1035"/>
          <ac:picMkLst>
            <pc:docMk/>
            <pc:sldMk cId="1876136397" sldId="289"/>
            <ac:picMk id="7" creationId="{F2BB6BCC-35EE-4FEB-BEED-9845199C0549}"/>
          </ac:picMkLst>
        </pc:picChg>
        <pc:picChg chg="mod">
          <ac:chgData name="紹軒" userId="fd00c7a7-b1ae-4d95-9516-c404b94a9c73" providerId="ADAL" clId="{73F1C314-ABE5-419F-B379-9C8611E1DA68}" dt="2020-08-04T16:28:59.775" v="530" actId="1076"/>
          <ac:picMkLst>
            <pc:docMk/>
            <pc:sldMk cId="1876136397" sldId="289"/>
            <ac:picMk id="9" creationId="{2D0A5417-6E0D-4166-80A0-283B691D3168}"/>
          </ac:picMkLst>
        </pc:picChg>
      </pc:sldChg>
      <pc:sldChg chg="modSp mod">
        <pc:chgData name="紹軒" userId="fd00c7a7-b1ae-4d95-9516-c404b94a9c73" providerId="ADAL" clId="{73F1C314-ABE5-419F-B379-9C8611E1DA68}" dt="2020-08-04T16:30:51.906" v="544" actId="2710"/>
        <pc:sldMkLst>
          <pc:docMk/>
          <pc:sldMk cId="3730987489" sldId="290"/>
        </pc:sldMkLst>
        <pc:spChg chg="mod">
          <ac:chgData name="紹軒" userId="fd00c7a7-b1ae-4d95-9516-c404b94a9c73" providerId="ADAL" clId="{73F1C314-ABE5-419F-B379-9C8611E1DA68}" dt="2020-08-04T16:30:51.906" v="544" actId="2710"/>
          <ac:spMkLst>
            <pc:docMk/>
            <pc:sldMk cId="3730987489" sldId="290"/>
            <ac:spMk id="3" creationId="{ED0263D6-E0D2-409A-9D61-1BFD17E3B578}"/>
          </ac:spMkLst>
        </pc:spChg>
      </pc:sldChg>
      <pc:sldChg chg="addSp delSp modSp mod modAnim">
        <pc:chgData name="紹軒" userId="fd00c7a7-b1ae-4d95-9516-c404b94a9c73" providerId="ADAL" clId="{73F1C314-ABE5-419F-B379-9C8611E1DA68}" dt="2020-08-04T16:41:55.878" v="749"/>
        <pc:sldMkLst>
          <pc:docMk/>
          <pc:sldMk cId="3608817206" sldId="291"/>
        </pc:sldMkLst>
        <pc:spChg chg="mod">
          <ac:chgData name="紹軒" userId="fd00c7a7-b1ae-4d95-9516-c404b94a9c73" providerId="ADAL" clId="{73F1C314-ABE5-419F-B379-9C8611E1DA68}" dt="2020-08-04T16:36:35.374" v="616"/>
          <ac:spMkLst>
            <pc:docMk/>
            <pc:sldMk cId="3608817206" sldId="291"/>
            <ac:spMk id="3" creationId="{CE1456A7-5BA9-4F69-88EE-750F25F9C04C}"/>
          </ac:spMkLst>
        </pc:spChg>
        <pc:spChg chg="add mod">
          <ac:chgData name="紹軒" userId="fd00c7a7-b1ae-4d95-9516-c404b94a9c73" providerId="ADAL" clId="{73F1C314-ABE5-419F-B379-9C8611E1DA68}" dt="2020-08-04T16:37:06.074" v="623" actId="14100"/>
          <ac:spMkLst>
            <pc:docMk/>
            <pc:sldMk cId="3608817206" sldId="291"/>
            <ac:spMk id="11" creationId="{6FEBFD88-8599-47BB-9899-748EAC7D07EA}"/>
          </ac:spMkLst>
        </pc:spChg>
        <pc:spChg chg="add mod">
          <ac:chgData name="紹軒" userId="fd00c7a7-b1ae-4d95-9516-c404b94a9c73" providerId="ADAL" clId="{73F1C314-ABE5-419F-B379-9C8611E1DA68}" dt="2020-08-04T16:37:21.805" v="630" actId="14100"/>
          <ac:spMkLst>
            <pc:docMk/>
            <pc:sldMk cId="3608817206" sldId="291"/>
            <ac:spMk id="13" creationId="{38AE6413-633A-42A1-A4A8-3931C3CC9F79}"/>
          </ac:spMkLst>
        </pc:spChg>
        <pc:spChg chg="add mod">
          <ac:chgData name="紹軒" userId="fd00c7a7-b1ae-4d95-9516-c404b94a9c73" providerId="ADAL" clId="{73F1C314-ABE5-419F-B379-9C8611E1DA68}" dt="2020-08-04T16:37:30.529" v="633" actId="14100"/>
          <ac:spMkLst>
            <pc:docMk/>
            <pc:sldMk cId="3608817206" sldId="291"/>
            <ac:spMk id="15" creationId="{A833D104-1652-4871-A4A9-D8784B4DFFB8}"/>
          </ac:spMkLst>
        </pc:spChg>
        <pc:spChg chg="add mod">
          <ac:chgData name="紹軒" userId="fd00c7a7-b1ae-4d95-9516-c404b94a9c73" providerId="ADAL" clId="{73F1C314-ABE5-419F-B379-9C8611E1DA68}" dt="2020-08-04T16:40:01.496" v="677" actId="1076"/>
          <ac:spMkLst>
            <pc:docMk/>
            <pc:sldMk cId="3608817206" sldId="291"/>
            <ac:spMk id="16" creationId="{16062469-7959-4868-97FC-242BEEB0E80F}"/>
          </ac:spMkLst>
        </pc:spChg>
        <pc:spChg chg="add mod">
          <ac:chgData name="紹軒" userId="fd00c7a7-b1ae-4d95-9516-c404b94a9c73" providerId="ADAL" clId="{73F1C314-ABE5-419F-B379-9C8611E1DA68}" dt="2020-08-04T16:39:11.761" v="653" actId="1076"/>
          <ac:spMkLst>
            <pc:docMk/>
            <pc:sldMk cId="3608817206" sldId="291"/>
            <ac:spMk id="17" creationId="{71DB4C76-A237-437D-9BFD-27C73A6AD4B1}"/>
          </ac:spMkLst>
        </pc:spChg>
        <pc:spChg chg="add mod">
          <ac:chgData name="紹軒" userId="fd00c7a7-b1ae-4d95-9516-c404b94a9c73" providerId="ADAL" clId="{73F1C314-ABE5-419F-B379-9C8611E1DA68}" dt="2020-08-04T16:39:36.857" v="667" actId="1076"/>
          <ac:spMkLst>
            <pc:docMk/>
            <pc:sldMk cId="3608817206" sldId="291"/>
            <ac:spMk id="18" creationId="{ED03D11E-0AC0-472B-9CBC-059F55102F50}"/>
          </ac:spMkLst>
        </pc:spChg>
        <pc:spChg chg="add mod">
          <ac:chgData name="紹軒" userId="fd00c7a7-b1ae-4d95-9516-c404b94a9c73" providerId="ADAL" clId="{73F1C314-ABE5-419F-B379-9C8611E1DA68}" dt="2020-08-04T16:40:27.157" v="686" actId="14100"/>
          <ac:spMkLst>
            <pc:docMk/>
            <pc:sldMk cId="3608817206" sldId="291"/>
            <ac:spMk id="22" creationId="{BE411464-14EC-4E96-8CE8-A350723FF993}"/>
          </ac:spMkLst>
        </pc:spChg>
        <pc:spChg chg="add mod">
          <ac:chgData name="紹軒" userId="fd00c7a7-b1ae-4d95-9516-c404b94a9c73" providerId="ADAL" clId="{73F1C314-ABE5-419F-B379-9C8611E1DA68}" dt="2020-08-04T16:40:55.602" v="689" actId="20577"/>
          <ac:spMkLst>
            <pc:docMk/>
            <pc:sldMk cId="3608817206" sldId="291"/>
            <ac:spMk id="23" creationId="{8F9162E4-95BF-465A-B1E8-57CB17BAF765}"/>
          </ac:spMkLst>
        </pc:spChg>
        <pc:spChg chg="add mod">
          <ac:chgData name="紹軒" userId="fd00c7a7-b1ae-4d95-9516-c404b94a9c73" providerId="ADAL" clId="{73F1C314-ABE5-419F-B379-9C8611E1DA68}" dt="2020-08-04T16:41:52.784" v="748" actId="1076"/>
          <ac:spMkLst>
            <pc:docMk/>
            <pc:sldMk cId="3608817206" sldId="291"/>
            <ac:spMk id="24" creationId="{A911BA62-9103-4BC5-A90A-1570DFC6C0D0}"/>
          </ac:spMkLst>
        </pc:spChg>
        <pc:picChg chg="add mod">
          <ac:chgData name="紹軒" userId="fd00c7a7-b1ae-4d95-9516-c404b94a9c73" providerId="ADAL" clId="{73F1C314-ABE5-419F-B379-9C8611E1DA68}" dt="2020-08-04T16:36:13.781" v="609" actId="1076"/>
          <ac:picMkLst>
            <pc:docMk/>
            <pc:sldMk cId="3608817206" sldId="291"/>
            <ac:picMk id="6" creationId="{201761F4-086D-4D20-BF10-773B23E3CC12}"/>
          </ac:picMkLst>
        </pc:picChg>
        <pc:picChg chg="add del mod">
          <ac:chgData name="紹軒" userId="fd00c7a7-b1ae-4d95-9516-c404b94a9c73" providerId="ADAL" clId="{73F1C314-ABE5-419F-B379-9C8611E1DA68}" dt="2020-08-04T16:33:34.770" v="573" actId="478"/>
          <ac:picMkLst>
            <pc:docMk/>
            <pc:sldMk cId="3608817206" sldId="291"/>
            <ac:picMk id="7" creationId="{C7C65CC0-1028-40AB-8860-C62EAD79F971}"/>
          </ac:picMkLst>
        </pc:picChg>
        <pc:picChg chg="add mod">
          <ac:chgData name="紹軒" userId="fd00c7a7-b1ae-4d95-9516-c404b94a9c73" providerId="ADAL" clId="{73F1C314-ABE5-419F-B379-9C8611E1DA68}" dt="2020-08-04T16:36:32.421" v="614" actId="1076"/>
          <ac:picMkLst>
            <pc:docMk/>
            <pc:sldMk cId="3608817206" sldId="291"/>
            <ac:picMk id="8" creationId="{4EDCD452-4B42-4E9D-8362-F33D1D8EDB08}"/>
          </ac:picMkLst>
        </pc:picChg>
        <pc:picChg chg="add mod">
          <ac:chgData name="紹軒" userId="fd00c7a7-b1ae-4d95-9516-c404b94a9c73" providerId="ADAL" clId="{73F1C314-ABE5-419F-B379-9C8611E1DA68}" dt="2020-08-04T16:36:24.201" v="612" actId="1076"/>
          <ac:picMkLst>
            <pc:docMk/>
            <pc:sldMk cId="3608817206" sldId="291"/>
            <ac:picMk id="9" creationId="{FA6AF444-53B6-4F4C-AC65-E8F5C41BE837}"/>
          </ac:picMkLst>
        </pc:picChg>
        <pc:picChg chg="add mod">
          <ac:chgData name="紹軒" userId="fd00c7a7-b1ae-4d95-9516-c404b94a9c73" providerId="ADAL" clId="{73F1C314-ABE5-419F-B379-9C8611E1DA68}" dt="2020-08-04T16:36:27.825" v="613" actId="1076"/>
          <ac:picMkLst>
            <pc:docMk/>
            <pc:sldMk cId="3608817206" sldId="291"/>
            <ac:picMk id="10" creationId="{03F9C98E-02A4-4958-BDC8-7C6FDDD3DF63}"/>
          </ac:picMkLst>
        </pc:picChg>
        <pc:picChg chg="add del">
          <ac:chgData name="紹軒" userId="fd00c7a7-b1ae-4d95-9516-c404b94a9c73" providerId="ADAL" clId="{73F1C314-ABE5-419F-B379-9C8611E1DA68}" dt="2020-08-04T16:40:09.784" v="679" actId="22"/>
          <ac:picMkLst>
            <pc:docMk/>
            <pc:sldMk cId="3608817206" sldId="291"/>
            <ac:picMk id="20" creationId="{D120B5EE-2688-4017-AE4C-B5D332943AD8}"/>
          </ac:picMkLst>
        </pc:picChg>
      </pc:sldChg>
      <pc:sldChg chg="addSp delSp modSp new mod modAnim">
        <pc:chgData name="紹軒" userId="fd00c7a7-b1ae-4d95-9516-c404b94a9c73" providerId="ADAL" clId="{73F1C314-ABE5-419F-B379-9C8611E1DA68}" dt="2020-08-04T16:27:33.232" v="520"/>
        <pc:sldMkLst>
          <pc:docMk/>
          <pc:sldMk cId="2917330452" sldId="292"/>
        </pc:sldMkLst>
        <pc:spChg chg="mod">
          <ac:chgData name="紹軒" userId="fd00c7a7-b1ae-4d95-9516-c404b94a9c73" providerId="ADAL" clId="{73F1C314-ABE5-419F-B379-9C8611E1DA68}" dt="2020-08-04T16:10:47.509" v="204"/>
          <ac:spMkLst>
            <pc:docMk/>
            <pc:sldMk cId="2917330452" sldId="292"/>
            <ac:spMk id="2" creationId="{59C5199D-2C19-49DA-9F6D-9156E0747C8F}"/>
          </ac:spMkLst>
        </pc:spChg>
        <pc:spChg chg="del">
          <ac:chgData name="紹軒" userId="fd00c7a7-b1ae-4d95-9516-c404b94a9c73" providerId="ADAL" clId="{73F1C314-ABE5-419F-B379-9C8611E1DA68}" dt="2020-08-04T16:12:17.539" v="223" actId="478"/>
          <ac:spMkLst>
            <pc:docMk/>
            <pc:sldMk cId="2917330452" sldId="292"/>
            <ac:spMk id="3" creationId="{5BC24AE2-FD76-4512-B7FC-A3408A054A6A}"/>
          </ac:spMkLst>
        </pc:spChg>
        <pc:spChg chg="add del mod ord">
          <ac:chgData name="紹軒" userId="fd00c7a7-b1ae-4d95-9516-c404b94a9c73" providerId="ADAL" clId="{73F1C314-ABE5-419F-B379-9C8611E1DA68}" dt="2020-08-04T16:14:13.165" v="303" actId="478"/>
          <ac:spMkLst>
            <pc:docMk/>
            <pc:sldMk cId="2917330452" sldId="292"/>
            <ac:spMk id="8" creationId="{B246478A-2860-4186-A6F8-9CB22B44B500}"/>
          </ac:spMkLst>
        </pc:spChg>
        <pc:spChg chg="add mod">
          <ac:chgData name="紹軒" userId="fd00c7a7-b1ae-4d95-9516-c404b94a9c73" providerId="ADAL" clId="{73F1C314-ABE5-419F-B379-9C8611E1DA68}" dt="2020-08-04T16:22:28.128" v="393" actId="1076"/>
          <ac:spMkLst>
            <pc:docMk/>
            <pc:sldMk cId="2917330452" sldId="292"/>
            <ac:spMk id="10" creationId="{02762815-F0A3-4E96-A8F8-D6CAFC5B3667}"/>
          </ac:spMkLst>
        </pc:spChg>
        <pc:spChg chg="add mod">
          <ac:chgData name="紹軒" userId="fd00c7a7-b1ae-4d95-9516-c404b94a9c73" providerId="ADAL" clId="{73F1C314-ABE5-419F-B379-9C8611E1DA68}" dt="2020-08-04T16:12:43.384" v="276" actId="1038"/>
          <ac:spMkLst>
            <pc:docMk/>
            <pc:sldMk cId="2917330452" sldId="292"/>
            <ac:spMk id="12" creationId="{0B7FB72B-E3E6-4598-9ADC-2CFCFDC9C28D}"/>
          </ac:spMkLst>
        </pc:spChg>
        <pc:spChg chg="add mod">
          <ac:chgData name="紹軒" userId="fd00c7a7-b1ae-4d95-9516-c404b94a9c73" providerId="ADAL" clId="{73F1C314-ABE5-419F-B379-9C8611E1DA68}" dt="2020-08-04T16:12:49.964" v="277" actId="1076"/>
          <ac:spMkLst>
            <pc:docMk/>
            <pc:sldMk cId="2917330452" sldId="292"/>
            <ac:spMk id="13" creationId="{F95E3B66-7E72-4534-B407-859F5E5430FB}"/>
          </ac:spMkLst>
        </pc:spChg>
        <pc:spChg chg="add mod">
          <ac:chgData name="紹軒" userId="fd00c7a7-b1ae-4d95-9516-c404b94a9c73" providerId="ADAL" clId="{73F1C314-ABE5-419F-B379-9C8611E1DA68}" dt="2020-08-04T16:14:16.757" v="304" actId="1076"/>
          <ac:spMkLst>
            <pc:docMk/>
            <pc:sldMk cId="2917330452" sldId="292"/>
            <ac:spMk id="14" creationId="{0F69229A-484D-4D4A-BECA-2C1295DB2317}"/>
          </ac:spMkLst>
        </pc:spChg>
        <pc:spChg chg="add mod">
          <ac:chgData name="紹軒" userId="fd00c7a7-b1ae-4d95-9516-c404b94a9c73" providerId="ADAL" clId="{73F1C314-ABE5-419F-B379-9C8611E1DA68}" dt="2020-08-04T16:16:01.162" v="319" actId="20577"/>
          <ac:spMkLst>
            <pc:docMk/>
            <pc:sldMk cId="2917330452" sldId="292"/>
            <ac:spMk id="16" creationId="{BE51012E-A981-469F-BA81-6879EA548CFC}"/>
          </ac:spMkLst>
        </pc:spChg>
        <pc:spChg chg="add mod">
          <ac:chgData name="紹軒" userId="fd00c7a7-b1ae-4d95-9516-c404b94a9c73" providerId="ADAL" clId="{73F1C314-ABE5-419F-B379-9C8611E1DA68}" dt="2020-08-04T16:16:37.931" v="326" actId="1076"/>
          <ac:spMkLst>
            <pc:docMk/>
            <pc:sldMk cId="2917330452" sldId="292"/>
            <ac:spMk id="18" creationId="{24E587D1-F431-4569-8F16-B698114E93CF}"/>
          </ac:spMkLst>
        </pc:spChg>
        <pc:spChg chg="add mod">
          <ac:chgData name="紹軒" userId="fd00c7a7-b1ae-4d95-9516-c404b94a9c73" providerId="ADAL" clId="{73F1C314-ABE5-419F-B379-9C8611E1DA68}" dt="2020-08-04T16:20:55.290" v="383" actId="14100"/>
          <ac:spMkLst>
            <pc:docMk/>
            <pc:sldMk cId="2917330452" sldId="292"/>
            <ac:spMk id="20" creationId="{0C974D62-E946-4B37-B7E1-A0D89DF83127}"/>
          </ac:spMkLst>
        </pc:spChg>
        <pc:spChg chg="add mod">
          <ac:chgData name="紹軒" userId="fd00c7a7-b1ae-4d95-9516-c404b94a9c73" providerId="ADAL" clId="{73F1C314-ABE5-419F-B379-9C8611E1DA68}" dt="2020-08-04T16:24:48.619" v="430" actId="1076"/>
          <ac:spMkLst>
            <pc:docMk/>
            <pc:sldMk cId="2917330452" sldId="292"/>
            <ac:spMk id="22" creationId="{746D245A-F5CE-4B21-BB97-D644E549586B}"/>
          </ac:spMkLst>
        </pc:spChg>
        <pc:spChg chg="add mod">
          <ac:chgData name="紹軒" userId="fd00c7a7-b1ae-4d95-9516-c404b94a9c73" providerId="ADAL" clId="{73F1C314-ABE5-419F-B379-9C8611E1DA68}" dt="2020-08-04T16:18:23.605" v="353" actId="14100"/>
          <ac:spMkLst>
            <pc:docMk/>
            <pc:sldMk cId="2917330452" sldId="292"/>
            <ac:spMk id="23" creationId="{0DB30D33-0A2B-46D6-B3C0-A6F34704424B}"/>
          </ac:spMkLst>
        </pc:spChg>
        <pc:spChg chg="add mod">
          <ac:chgData name="紹軒" userId="fd00c7a7-b1ae-4d95-9516-c404b94a9c73" providerId="ADAL" clId="{73F1C314-ABE5-419F-B379-9C8611E1DA68}" dt="2020-08-04T16:23:05.071" v="400" actId="1076"/>
          <ac:spMkLst>
            <pc:docMk/>
            <pc:sldMk cId="2917330452" sldId="292"/>
            <ac:spMk id="24" creationId="{14DB94DB-6564-4CC8-908B-D797515AD6BE}"/>
          </ac:spMkLst>
        </pc:spChg>
        <pc:spChg chg="add mod">
          <ac:chgData name="紹軒" userId="fd00c7a7-b1ae-4d95-9516-c404b94a9c73" providerId="ADAL" clId="{73F1C314-ABE5-419F-B379-9C8611E1DA68}" dt="2020-08-04T16:21:03.534" v="385" actId="14100"/>
          <ac:spMkLst>
            <pc:docMk/>
            <pc:sldMk cId="2917330452" sldId="292"/>
            <ac:spMk id="26" creationId="{3E746B66-C950-47A8-8BFF-AB4B39311558}"/>
          </ac:spMkLst>
        </pc:spChg>
        <pc:spChg chg="add mod">
          <ac:chgData name="紹軒" userId="fd00c7a7-b1ae-4d95-9516-c404b94a9c73" providerId="ADAL" clId="{73F1C314-ABE5-419F-B379-9C8611E1DA68}" dt="2020-08-04T16:22:02.642" v="388" actId="1076"/>
          <ac:spMkLst>
            <pc:docMk/>
            <pc:sldMk cId="2917330452" sldId="292"/>
            <ac:spMk id="27" creationId="{FE874FFC-0BC7-463A-8B16-A71FB6956E57}"/>
          </ac:spMkLst>
        </pc:spChg>
        <pc:spChg chg="add mod">
          <ac:chgData name="紹軒" userId="fd00c7a7-b1ae-4d95-9516-c404b94a9c73" providerId="ADAL" clId="{73F1C314-ABE5-419F-B379-9C8611E1DA68}" dt="2020-08-04T16:23:02.899" v="399" actId="1076"/>
          <ac:spMkLst>
            <pc:docMk/>
            <pc:sldMk cId="2917330452" sldId="292"/>
            <ac:spMk id="28" creationId="{2C07ACD3-5BFC-4317-946B-46BEE34431E5}"/>
          </ac:spMkLst>
        </pc:spChg>
        <pc:spChg chg="add mod">
          <ac:chgData name="紹軒" userId="fd00c7a7-b1ae-4d95-9516-c404b94a9c73" providerId="ADAL" clId="{73F1C314-ABE5-419F-B379-9C8611E1DA68}" dt="2020-08-04T16:23:18.065" v="415" actId="20577"/>
          <ac:spMkLst>
            <pc:docMk/>
            <pc:sldMk cId="2917330452" sldId="292"/>
            <ac:spMk id="29" creationId="{24680D3B-2A4C-4966-84C1-48C697488C14}"/>
          </ac:spMkLst>
        </pc:spChg>
        <pc:spChg chg="add mod">
          <ac:chgData name="紹軒" userId="fd00c7a7-b1ae-4d95-9516-c404b94a9c73" providerId="ADAL" clId="{73F1C314-ABE5-419F-B379-9C8611E1DA68}" dt="2020-08-04T16:24:40.917" v="428" actId="1076"/>
          <ac:spMkLst>
            <pc:docMk/>
            <pc:sldMk cId="2917330452" sldId="292"/>
            <ac:spMk id="30" creationId="{3124D4AF-8D33-4B64-9303-348E7B88BEAB}"/>
          </ac:spMkLst>
        </pc:spChg>
        <pc:spChg chg="add mod">
          <ac:chgData name="紹軒" userId="fd00c7a7-b1ae-4d95-9516-c404b94a9c73" providerId="ADAL" clId="{73F1C314-ABE5-419F-B379-9C8611E1DA68}" dt="2020-08-04T16:26:31.982" v="518" actId="1076"/>
          <ac:spMkLst>
            <pc:docMk/>
            <pc:sldMk cId="2917330452" sldId="292"/>
            <ac:spMk id="31" creationId="{60899366-983D-4D6B-AF6B-5FF70EEEB54F}"/>
          </ac:spMkLst>
        </pc:spChg>
        <pc:picChg chg="add mod">
          <ac:chgData name="紹軒" userId="fd00c7a7-b1ae-4d95-9516-c404b94a9c73" providerId="ADAL" clId="{73F1C314-ABE5-419F-B379-9C8611E1DA68}" dt="2020-08-04T16:17:55.868" v="347" actId="1076"/>
          <ac:picMkLst>
            <pc:docMk/>
            <pc:sldMk cId="2917330452" sldId="292"/>
            <ac:picMk id="7" creationId="{B7199458-D8C5-4D51-8C38-FC0673478776}"/>
          </ac:picMkLst>
        </pc:picChg>
      </pc:sldChg>
      <pc:sldChg chg="addSp delSp modSp new mod modAnim">
        <pc:chgData name="紹軒" userId="fd00c7a7-b1ae-4d95-9516-c404b94a9c73" providerId="ADAL" clId="{73F1C314-ABE5-419F-B379-9C8611E1DA68}" dt="2020-08-04T16:55:00.208" v="1036" actId="1582"/>
        <pc:sldMkLst>
          <pc:docMk/>
          <pc:sldMk cId="657141688" sldId="293"/>
        </pc:sldMkLst>
        <pc:spChg chg="mod">
          <ac:chgData name="紹軒" userId="fd00c7a7-b1ae-4d95-9516-c404b94a9c73" providerId="ADAL" clId="{73F1C314-ABE5-419F-B379-9C8611E1DA68}" dt="2020-08-04T16:48:44.699" v="878"/>
          <ac:spMkLst>
            <pc:docMk/>
            <pc:sldMk cId="657141688" sldId="293"/>
            <ac:spMk id="2" creationId="{0CBACBDC-AE83-45A7-AC87-08AC6D34688A}"/>
          </ac:spMkLst>
        </pc:spChg>
        <pc:spChg chg="del">
          <ac:chgData name="紹軒" userId="fd00c7a7-b1ae-4d95-9516-c404b94a9c73" providerId="ADAL" clId="{73F1C314-ABE5-419F-B379-9C8611E1DA68}" dt="2020-08-04T16:48:47.386" v="879" actId="478"/>
          <ac:spMkLst>
            <pc:docMk/>
            <pc:sldMk cId="657141688" sldId="293"/>
            <ac:spMk id="3" creationId="{D6DB6F2C-1AC5-4BD8-BC9F-F4C53E19FE9D}"/>
          </ac:spMkLst>
        </pc:spChg>
        <pc:spChg chg="add mod">
          <ac:chgData name="紹軒" userId="fd00c7a7-b1ae-4d95-9516-c404b94a9c73" providerId="ADAL" clId="{73F1C314-ABE5-419F-B379-9C8611E1DA68}" dt="2020-08-04T16:54:00.039" v="1027" actId="1076"/>
          <ac:spMkLst>
            <pc:docMk/>
            <pc:sldMk cId="657141688" sldId="293"/>
            <ac:spMk id="10" creationId="{16506582-A168-4ABC-96A0-4CF7CF4B0029}"/>
          </ac:spMkLst>
        </pc:spChg>
        <pc:spChg chg="add mod">
          <ac:chgData name="紹軒" userId="fd00c7a7-b1ae-4d95-9516-c404b94a9c73" providerId="ADAL" clId="{73F1C314-ABE5-419F-B379-9C8611E1DA68}" dt="2020-08-04T16:53:41.550" v="1021" actId="1076"/>
          <ac:spMkLst>
            <pc:docMk/>
            <pc:sldMk cId="657141688" sldId="293"/>
            <ac:spMk id="11" creationId="{4853D404-B8B8-47F3-8666-D819B49FDB5F}"/>
          </ac:spMkLst>
        </pc:spChg>
        <pc:spChg chg="add mod">
          <ac:chgData name="紹軒" userId="fd00c7a7-b1ae-4d95-9516-c404b94a9c73" providerId="ADAL" clId="{73F1C314-ABE5-419F-B379-9C8611E1DA68}" dt="2020-08-04T16:55:00.208" v="1036" actId="1582"/>
          <ac:spMkLst>
            <pc:docMk/>
            <pc:sldMk cId="657141688" sldId="293"/>
            <ac:spMk id="15" creationId="{2F9E41EB-8884-4798-AC16-6F762EC6B5FB}"/>
          </ac:spMkLst>
        </pc:spChg>
        <pc:spChg chg="add mod">
          <ac:chgData name="紹軒" userId="fd00c7a7-b1ae-4d95-9516-c404b94a9c73" providerId="ADAL" clId="{73F1C314-ABE5-419F-B379-9C8611E1DA68}" dt="2020-08-04T16:54:35.387" v="1033" actId="1076"/>
          <ac:spMkLst>
            <pc:docMk/>
            <pc:sldMk cId="657141688" sldId="293"/>
            <ac:spMk id="19" creationId="{FABC039C-8410-4A0D-ABAC-DF0F418993C7}"/>
          </ac:spMkLst>
        </pc:spChg>
        <pc:picChg chg="add mod">
          <ac:chgData name="紹軒" userId="fd00c7a7-b1ae-4d95-9516-c404b94a9c73" providerId="ADAL" clId="{73F1C314-ABE5-419F-B379-9C8611E1DA68}" dt="2020-08-04T16:49:48.873" v="884" actId="1076"/>
          <ac:picMkLst>
            <pc:docMk/>
            <pc:sldMk cId="657141688" sldId="293"/>
            <ac:picMk id="7" creationId="{73839BEE-610C-4881-8BA0-E985B1AB91B5}"/>
          </ac:picMkLst>
        </pc:picChg>
        <pc:cxnChg chg="add mod">
          <ac:chgData name="紹軒" userId="fd00c7a7-b1ae-4d95-9516-c404b94a9c73" providerId="ADAL" clId="{73F1C314-ABE5-419F-B379-9C8611E1DA68}" dt="2020-08-04T16:54:00.039" v="1027" actId="1076"/>
          <ac:cxnSpMkLst>
            <pc:docMk/>
            <pc:sldMk cId="657141688" sldId="293"/>
            <ac:cxnSpMk id="9" creationId="{BCE48BE7-420F-4589-AA90-E0ACE013157C}"/>
          </ac:cxnSpMkLst>
        </pc:cxnChg>
        <pc:cxnChg chg="add mod">
          <ac:chgData name="紹軒" userId="fd00c7a7-b1ae-4d95-9516-c404b94a9c73" providerId="ADAL" clId="{73F1C314-ABE5-419F-B379-9C8611E1DA68}" dt="2020-08-04T16:53:41.550" v="1021" actId="1076"/>
          <ac:cxnSpMkLst>
            <pc:docMk/>
            <pc:sldMk cId="657141688" sldId="293"/>
            <ac:cxnSpMk id="12" creationId="{B41752CF-8BA4-416C-A8D8-871F6DE6FA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80EB-E218-4BF1-9288-8B1AD921DDD0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B148-6D9B-4E3A-9F60-7AD2843895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5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4232E-BA27-406C-88CE-BAE0411F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76D55F-7CC4-44DA-8E5D-77F40483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92B4F-C63D-4953-A90A-D2B0A1CF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DF8C-787F-42B6-84D3-D9FACF303FFD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A3A8B-423C-43A9-87B7-FF17C782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50EAD-AF3B-44A0-BEEF-35FAED6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2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91673-27C2-4BB1-B962-7130B3A0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A45173-BF5F-4EE6-947D-BFC6B4DED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2BEA8-2408-4535-B433-A739D2EC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1351-041B-49D8-A705-B583796B7AD3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3ADCD-2D87-4904-8F3A-B805CBF0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8F019-0773-460F-A8D2-50C3476F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7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A0FCBA-A801-428A-AAA5-6F0C8ECF7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BCDE7-A5BB-4C39-B999-9F1C71856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73C8E-C651-4858-B639-C577DF62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8190-5393-4B74-9ADF-E0BEB5359888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3F406-93C1-4A54-8358-359E9E9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2D6BC6-4EB3-4151-B196-F9D3BCDE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7CE5BA4D-C04F-49D9-964A-B5C7BC59F0EF}"/>
              </a:ext>
            </a:extLst>
          </p:cNvPr>
          <p:cNvSpPr/>
          <p:nvPr userDrawn="1"/>
        </p:nvSpPr>
        <p:spPr>
          <a:xfrm>
            <a:off x="8016535" y="340999"/>
            <a:ext cx="4184343" cy="1390523"/>
          </a:xfrm>
          <a:custGeom>
            <a:avLst/>
            <a:gdLst>
              <a:gd name="connsiteX0" fmla="*/ 0 w 4185823"/>
              <a:gd name="connsiteY0" fmla="*/ 0 h 1390523"/>
              <a:gd name="connsiteX1" fmla="*/ 4185823 w 4185823"/>
              <a:gd name="connsiteY1" fmla="*/ 0 h 1390523"/>
              <a:gd name="connsiteX2" fmla="*/ 4185823 w 4185823"/>
              <a:gd name="connsiteY2" fmla="*/ 1390523 h 1390523"/>
              <a:gd name="connsiteX3" fmla="*/ 0 w 4185823"/>
              <a:gd name="connsiteY3" fmla="*/ 1390523 h 1390523"/>
              <a:gd name="connsiteX4" fmla="*/ 0 w 4185823"/>
              <a:gd name="connsiteY4" fmla="*/ 0 h 1390523"/>
              <a:gd name="connsiteX0" fmla="*/ 0 w 4185823"/>
              <a:gd name="connsiteY0" fmla="*/ 0 h 1390523"/>
              <a:gd name="connsiteX1" fmla="*/ 4185823 w 4185823"/>
              <a:gd name="connsiteY1" fmla="*/ 0 h 1390523"/>
              <a:gd name="connsiteX2" fmla="*/ 4185823 w 4185823"/>
              <a:gd name="connsiteY2" fmla="*/ 1390523 h 1390523"/>
              <a:gd name="connsiteX3" fmla="*/ 0 w 4185823"/>
              <a:gd name="connsiteY3" fmla="*/ 1390523 h 1390523"/>
              <a:gd name="connsiteX4" fmla="*/ 1481 w 4185823"/>
              <a:gd name="connsiteY4" fmla="*/ 600034 h 1390523"/>
              <a:gd name="connsiteX5" fmla="*/ 0 w 4185823"/>
              <a:gd name="connsiteY5" fmla="*/ 0 h 1390523"/>
              <a:gd name="connsiteX0" fmla="*/ 337351 w 4185823"/>
              <a:gd name="connsiteY0" fmla="*/ 0 h 1399401"/>
              <a:gd name="connsiteX1" fmla="*/ 4185823 w 4185823"/>
              <a:gd name="connsiteY1" fmla="*/ 8878 h 1399401"/>
              <a:gd name="connsiteX2" fmla="*/ 4185823 w 4185823"/>
              <a:gd name="connsiteY2" fmla="*/ 1399401 h 1399401"/>
              <a:gd name="connsiteX3" fmla="*/ 0 w 4185823"/>
              <a:gd name="connsiteY3" fmla="*/ 1399401 h 1399401"/>
              <a:gd name="connsiteX4" fmla="*/ 1481 w 4185823"/>
              <a:gd name="connsiteY4" fmla="*/ 608912 h 1399401"/>
              <a:gd name="connsiteX5" fmla="*/ 337351 w 4185823"/>
              <a:gd name="connsiteY5" fmla="*/ 0 h 1399401"/>
              <a:gd name="connsiteX0" fmla="*/ 337351 w 4185823"/>
              <a:gd name="connsiteY0" fmla="*/ 0 h 1399401"/>
              <a:gd name="connsiteX1" fmla="*/ 4185823 w 4185823"/>
              <a:gd name="connsiteY1" fmla="*/ 8878 h 1399401"/>
              <a:gd name="connsiteX2" fmla="*/ 4185823 w 4185823"/>
              <a:gd name="connsiteY2" fmla="*/ 1399401 h 1399401"/>
              <a:gd name="connsiteX3" fmla="*/ 0 w 4185823"/>
              <a:gd name="connsiteY3" fmla="*/ 1399401 h 1399401"/>
              <a:gd name="connsiteX4" fmla="*/ 1481 w 4185823"/>
              <a:gd name="connsiteY4" fmla="*/ 546768 h 1399401"/>
              <a:gd name="connsiteX5" fmla="*/ 337351 w 4185823"/>
              <a:gd name="connsiteY5" fmla="*/ 0 h 1399401"/>
              <a:gd name="connsiteX0" fmla="*/ 335871 w 4184343"/>
              <a:gd name="connsiteY0" fmla="*/ 0 h 1399401"/>
              <a:gd name="connsiteX1" fmla="*/ 4184343 w 4184343"/>
              <a:gd name="connsiteY1" fmla="*/ 8878 h 1399401"/>
              <a:gd name="connsiteX2" fmla="*/ 4184343 w 4184343"/>
              <a:gd name="connsiteY2" fmla="*/ 1399401 h 1399401"/>
              <a:gd name="connsiteX3" fmla="*/ 344749 w 4184343"/>
              <a:gd name="connsiteY3" fmla="*/ 1390523 h 1399401"/>
              <a:gd name="connsiteX4" fmla="*/ 1 w 4184343"/>
              <a:gd name="connsiteY4" fmla="*/ 546768 h 1399401"/>
              <a:gd name="connsiteX5" fmla="*/ 335871 w 4184343"/>
              <a:gd name="connsiteY5" fmla="*/ 0 h 1399401"/>
              <a:gd name="connsiteX0" fmla="*/ 398014 w 4246486"/>
              <a:gd name="connsiteY0" fmla="*/ 0 h 1399401"/>
              <a:gd name="connsiteX1" fmla="*/ 4246486 w 4246486"/>
              <a:gd name="connsiteY1" fmla="*/ 8878 h 1399401"/>
              <a:gd name="connsiteX2" fmla="*/ 4246486 w 4246486"/>
              <a:gd name="connsiteY2" fmla="*/ 1399401 h 1399401"/>
              <a:gd name="connsiteX3" fmla="*/ 406892 w 4246486"/>
              <a:gd name="connsiteY3" fmla="*/ 1390523 h 1399401"/>
              <a:gd name="connsiteX4" fmla="*/ 0 w 4246486"/>
              <a:gd name="connsiteY4" fmla="*/ 679933 h 1399401"/>
              <a:gd name="connsiteX5" fmla="*/ 398014 w 4246486"/>
              <a:gd name="connsiteY5" fmla="*/ 0 h 1399401"/>
              <a:gd name="connsiteX0" fmla="*/ 335871 w 4184343"/>
              <a:gd name="connsiteY0" fmla="*/ 0 h 1399401"/>
              <a:gd name="connsiteX1" fmla="*/ 4184343 w 4184343"/>
              <a:gd name="connsiteY1" fmla="*/ 8878 h 1399401"/>
              <a:gd name="connsiteX2" fmla="*/ 4184343 w 4184343"/>
              <a:gd name="connsiteY2" fmla="*/ 1399401 h 1399401"/>
              <a:gd name="connsiteX3" fmla="*/ 344749 w 4184343"/>
              <a:gd name="connsiteY3" fmla="*/ 1390523 h 1399401"/>
              <a:gd name="connsiteX4" fmla="*/ 1 w 4184343"/>
              <a:gd name="connsiteY4" fmla="*/ 662178 h 1399401"/>
              <a:gd name="connsiteX5" fmla="*/ 335871 w 4184343"/>
              <a:gd name="connsiteY5" fmla="*/ 0 h 1399401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344749 w 4184343"/>
              <a:gd name="connsiteY3" fmla="*/ 1381645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4343" h="1390523">
                <a:moveTo>
                  <a:pt x="522302" y="0"/>
                </a:moveTo>
                <a:lnTo>
                  <a:pt x="4184343" y="0"/>
                </a:lnTo>
                <a:lnTo>
                  <a:pt x="4184343" y="1390523"/>
                </a:lnTo>
                <a:lnTo>
                  <a:pt x="531180" y="1363890"/>
                </a:lnTo>
                <a:cubicBezTo>
                  <a:pt x="478408" y="1242437"/>
                  <a:pt x="-493" y="916796"/>
                  <a:pt x="1" y="653300"/>
                </a:cubicBezTo>
                <a:cubicBezTo>
                  <a:pt x="-493" y="453289"/>
                  <a:pt x="505040" y="49090"/>
                  <a:pt x="522302" y="0"/>
                </a:cubicBez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BE642A1-15C0-493F-AEEE-80DFB136454C}"/>
              </a:ext>
            </a:extLst>
          </p:cNvPr>
          <p:cNvGrpSpPr/>
          <p:nvPr userDrawn="1"/>
        </p:nvGrpSpPr>
        <p:grpSpPr>
          <a:xfrm>
            <a:off x="-97654" y="6048202"/>
            <a:ext cx="10264806" cy="830062"/>
            <a:chOff x="-643937" y="5478326"/>
            <a:chExt cx="10670742" cy="8300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99175C-D0EC-4D42-9EBA-F393E2ED88D2}"/>
                </a:ext>
              </a:extLst>
            </p:cNvPr>
            <p:cNvSpPr/>
            <p:nvPr userDrawn="1"/>
          </p:nvSpPr>
          <p:spPr>
            <a:xfrm>
              <a:off x="-643937" y="5613111"/>
              <a:ext cx="10667625" cy="69527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A3AD92FD-FFC7-49FA-A917-01A3332105AF}"/>
                </a:ext>
              </a:extLst>
            </p:cNvPr>
            <p:cNvSpPr/>
            <p:nvPr userDrawn="1"/>
          </p:nvSpPr>
          <p:spPr>
            <a:xfrm flipH="1">
              <a:off x="9465823" y="5478326"/>
              <a:ext cx="560982" cy="8300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1AB34189-F237-493A-92B4-CC7A0099E1F8}"/>
              </a:ext>
            </a:extLst>
          </p:cNvPr>
          <p:cNvSpPr/>
          <p:nvPr userDrawn="1"/>
        </p:nvSpPr>
        <p:spPr>
          <a:xfrm rot="16200000">
            <a:off x="9684798" y="4359673"/>
            <a:ext cx="2942950" cy="2089215"/>
          </a:xfrm>
          <a:prstGeom prst="rtTriangle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CE960D-AD43-4313-AC3A-8430AF12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278" y="373478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5AAB2-21C3-444B-BFBF-EFCCF504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F1793-DA34-487D-AAE5-89BBFB6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C6E-0B04-48DA-991D-94932626D27D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F860F-F0DD-4C30-B407-8E81998F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旗標創客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7B19A49-7B14-4A24-B0EC-240A6DF0C721}"/>
              </a:ext>
            </a:extLst>
          </p:cNvPr>
          <p:cNvGrpSpPr/>
          <p:nvPr userDrawn="1"/>
        </p:nvGrpSpPr>
        <p:grpSpPr>
          <a:xfrm>
            <a:off x="10457895" y="4838331"/>
            <a:ext cx="1742983" cy="2046300"/>
            <a:chOff x="7222952" y="3064506"/>
            <a:chExt cx="2467400" cy="2893935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F9CE5D97-7871-4801-BA0F-B4018C03581A}"/>
                </a:ext>
              </a:extLst>
            </p:cNvPr>
            <p:cNvSpPr/>
            <p:nvPr userDrawn="1"/>
          </p:nvSpPr>
          <p:spPr>
            <a:xfrm rot="16200000">
              <a:off x="7166362" y="3428993"/>
              <a:ext cx="2888478" cy="2159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73E8B52-B1BD-413E-BCAA-9801B475A4AD}"/>
                </a:ext>
              </a:extLst>
            </p:cNvPr>
            <p:cNvSpPr/>
            <p:nvPr userDrawn="1"/>
          </p:nvSpPr>
          <p:spPr>
            <a:xfrm>
              <a:off x="7222952" y="4517041"/>
              <a:ext cx="2010197" cy="1441400"/>
            </a:xfrm>
            <a:prstGeom prst="triangle">
              <a:avLst/>
            </a:prstGeom>
            <a:solidFill>
              <a:srgbClr val="F05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" descr="使用git worktree 建立多個工作區. 除了git stash 外的另一種方案| by ...">
            <a:extLst>
              <a:ext uri="{FF2B5EF4-FFF2-40B4-BE49-F238E27FC236}">
                <a16:creationId xmlns:a16="http://schemas.microsoft.com/office/drawing/2014/main" id="{EBD3A15F-F9B6-4C0B-A82D-96273F05A7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62" y="164239"/>
            <a:ext cx="1744040" cy="17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48FC4-F7DE-4826-9240-E29D5433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00DEB1A3-6430-4DB9-AD46-E796DD7B4C6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0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A19A0-975C-4A72-8852-3E58FC1A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92872E-F530-4229-9395-1F34699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E22AF-C666-4434-8BF5-8710135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A48-FF49-4224-B479-527C272595F8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F50BA-B6A6-429C-87C8-5C8F0435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FCB81-AB90-4A5E-A3EB-CD0417D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BBCF1-ABDD-4C3D-B341-6A44E460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3826D-30B8-44F7-B3D5-3691D1299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EFE749-7004-477D-B4C8-4DC2C102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4B7BD5-FD50-46F1-B971-2AE19CB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9AD-13E7-4507-9DBF-EE36782F1D44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B09DA-A3F3-4319-8D9D-137E5104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599BF-819F-4B43-AE2A-8B107BC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4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50B98-C717-4E18-AC05-EB5C8724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FEBC6-B1D0-40B9-8824-B4AF7F12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22B510-F21F-4B45-8678-4923F65B5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56AF02-6D9C-4EAA-84DC-411DAEB5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AA1DEC-8C3C-49F3-B4B7-1895F16BC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78081-077D-4C47-850A-123E88F8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0381-5777-4D89-8686-A4CD83FC4266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62AC08-36C0-4E71-B66B-68B48D4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313890-8CEC-4591-8CA5-31AE9DBA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35B76-6DA5-405B-A283-FAB8FD67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01AB21-E1A1-47C0-BB53-311492B8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42F4-ED9C-4FEC-B0A1-3D945D626ADD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211857-DD02-4629-84A5-60CA49E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FACD99-1D54-4C3D-8091-89D9076E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70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7B3F0B-734A-4DCF-B7A3-4DEA8734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93BE-DD1C-4138-9DF1-15A205FE9B47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E7D62D-900A-4A71-991B-9028E70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F9DC0C-9913-41D3-8E8F-339A1A5D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8427-6519-45FE-9E37-3B96096C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EA1AF-C186-4004-B205-425B10F7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0FBB6-B020-4750-81ED-34BA99D0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BEC206-1AF1-48BE-B80A-1F2E6C9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624-8E40-4283-9B84-3D49C3557CAC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DC528-287E-4559-83D8-D0F26BE0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71D16-9A37-465A-BDB1-222D3B5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7D326-D90A-4623-8263-6E15AC45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524C8B-6677-4069-8289-C17533D57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79833C-0A61-464D-8C05-32B88513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B9AA1-B608-4665-A9F3-D4EBE08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5127-A06E-48C6-B0B3-CC669214F84A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DB49D0-E5F7-42C0-BF2F-9D49A453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68A77F-F97C-4D50-89F5-0F0BB214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DAB8D8-DF95-44AB-9A85-17D458FF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CA168-AA6B-4BE7-B25A-ACAD42C0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9A3E4-E363-4A4B-9CD6-AA931B45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CF34-BE1E-4F32-B2CC-10FDCB7E1AD7}" type="datetime1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ADF2B-8DE6-41EE-9C03-EB8DC17EA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A103F-4F03-4B1C-9ABF-325369710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8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lder_4_icon-72a7cf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034C019-449C-49BD-83D5-4D8222327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537730"/>
            <a:ext cx="9144000" cy="1655762"/>
          </a:xfrm>
        </p:spPr>
        <p:txBody>
          <a:bodyPr/>
          <a:lstStyle/>
          <a:p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分鐘學 </a:t>
            </a:r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(?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第二集</a:t>
            </a:r>
            <a:endParaRPr lang="en-US" altLang="zh-TW" sz="3600" dirty="0">
              <a:solidFill>
                <a:srgbClr val="F05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汪汪</a:t>
            </a:r>
          </a:p>
        </p:txBody>
      </p:sp>
      <p:pic>
        <p:nvPicPr>
          <p:cNvPr id="1026" name="Picture 2" descr="Git 大哉問：如何為Fork 出來的專案，同步上游的更新？">
            <a:extLst>
              <a:ext uri="{FF2B5EF4-FFF2-40B4-BE49-F238E27FC236}">
                <a16:creationId xmlns:a16="http://schemas.microsoft.com/office/drawing/2014/main" id="{A4DAE782-54D2-456E-A090-53083FC3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939" y="2047782"/>
            <a:ext cx="490412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67E474-712F-4B8D-B104-F0A78393F690}"/>
              </a:ext>
            </a:extLst>
          </p:cNvPr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87F3F-AEEB-462D-BD3C-E79034FA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A39DF-D30A-4196-9592-46AEF301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</p:spTree>
    <p:extLst>
      <p:ext uri="{BB962C8B-B14F-4D97-AF65-F5344CB8AC3E}">
        <p14:creationId xmlns:p14="http://schemas.microsoft.com/office/powerpoint/2010/main" val="29824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9B0F9-1253-4B95-9894-0F32A592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非協作者與</a:t>
            </a:r>
            <a:r>
              <a:rPr lang="en-US" altLang="zh-TW" sz="4000" dirty="0" err="1"/>
              <a:t>Github</a:t>
            </a:r>
            <a:r>
              <a:rPr lang="zh-TW" altLang="en-US" sz="4000" dirty="0"/>
              <a:t>專案互動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2DC315-02B6-44E8-A754-448E0C9A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 fork </a:t>
            </a:r>
            <a:r>
              <a:rPr lang="zh-TW" altLang="en-US" dirty="0"/>
              <a:t>別人的 </a:t>
            </a:r>
            <a:r>
              <a:rPr lang="en-US" altLang="zh-TW" dirty="0"/>
              <a:t>repo </a:t>
            </a:r>
            <a:r>
              <a:rPr lang="zh-TW" altLang="en-US" dirty="0"/>
              <a:t>到自己的帳號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2. git clone </a:t>
            </a:r>
            <a:r>
              <a:rPr lang="zh-TW" altLang="en-US" dirty="0"/>
              <a:t>到本機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3. </a:t>
            </a:r>
            <a:r>
              <a:rPr lang="zh-TW" altLang="en-US" dirty="0"/>
              <a:t>修改並 </a:t>
            </a:r>
            <a:r>
              <a:rPr lang="en-US" altLang="zh-TW" dirty="0"/>
              <a:t>commit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4. git push </a:t>
            </a:r>
            <a:r>
              <a:rPr lang="zh-TW" altLang="en-US" dirty="0"/>
              <a:t>回自己的 </a:t>
            </a:r>
            <a:r>
              <a:rPr lang="en-US" altLang="zh-TW" dirty="0" err="1"/>
              <a:t>Github</a:t>
            </a:r>
            <a:r>
              <a:rPr lang="en-US" altLang="zh-TW" dirty="0"/>
              <a:t> Repo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5. </a:t>
            </a:r>
            <a:r>
              <a:rPr lang="zh-TW" altLang="en-US" dirty="0"/>
              <a:t>發 </a:t>
            </a:r>
            <a:r>
              <a:rPr lang="en-US" altLang="zh-TW" dirty="0"/>
              <a:t>Pull requests </a:t>
            </a:r>
            <a:r>
              <a:rPr lang="zh-TW" altLang="en-US" dirty="0"/>
              <a:t>給作者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6. </a:t>
            </a:r>
            <a:r>
              <a:rPr lang="zh-TW" altLang="en-US" dirty="0"/>
              <a:t>等待作者 </a:t>
            </a:r>
            <a:r>
              <a:rPr lang="en-US" altLang="zh-TW" dirty="0"/>
              <a:t>merge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21338F-9C08-42C3-9E50-210C0DCB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916AFC-CC18-4E44-8235-C72B4831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BB6BCC-35EE-4FEB-BEED-9845199C0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16" y="1774825"/>
            <a:ext cx="1929684" cy="74412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0A5417-6E0D-4166-80A0-283B691D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5" y="4607977"/>
            <a:ext cx="3063557" cy="8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3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56E81-E03A-4AA4-8DCD-3767C396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非協作者更新</a:t>
            </a:r>
            <a:r>
              <a:rPr lang="en-US" altLang="zh-TW" sz="4000" dirty="0"/>
              <a:t>fork</a:t>
            </a:r>
            <a:r>
              <a:rPr lang="zh-TW" altLang="en-US" sz="4000" dirty="0"/>
              <a:t>來的專案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263D6-E0D2-409A-9D61-1BFD17E3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dirty="0"/>
              <a:t>新增上游遠端</a:t>
            </a:r>
            <a:endParaRPr lang="en-US" altLang="zh-TW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remote add </a:t>
            </a:r>
            <a:r>
              <a:rPr lang="en-US" altLang="zh-TW" sz="2000" b="1" dirty="0"/>
              <a:t>[upstream] [remote </a:t>
            </a:r>
            <a:r>
              <a:rPr lang="zh-TW" altLang="en-US" sz="2000" b="1" dirty="0"/>
              <a:t>網址</a:t>
            </a:r>
            <a:r>
              <a:rPr lang="en-US" altLang="zh-TW" sz="2000" b="1" dirty="0"/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2. git pull </a:t>
            </a:r>
            <a:r>
              <a:rPr lang="en-US" altLang="zh-TW" b="1" dirty="0"/>
              <a:t>[upstream] [</a:t>
            </a:r>
            <a:r>
              <a:rPr lang="zh-TW" altLang="en-US" b="1" dirty="0"/>
              <a:t>分支</a:t>
            </a:r>
            <a:r>
              <a:rPr lang="en-US" altLang="zh-TW" b="1" dirty="0"/>
              <a:t>]</a:t>
            </a:r>
            <a:endParaRPr lang="zh-TW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3. git push </a:t>
            </a:r>
            <a:r>
              <a:rPr lang="zh-TW" altLang="en-US" dirty="0"/>
              <a:t>回自己 </a:t>
            </a:r>
            <a:r>
              <a:rPr lang="en-US" altLang="zh-TW" dirty="0"/>
              <a:t>fork </a:t>
            </a:r>
            <a:r>
              <a:rPr lang="zh-TW" altLang="en-US" dirty="0"/>
              <a:t>的專案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30AC84-D1CE-43F6-9F83-93122580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3344E5-02AF-4404-83B7-DD99E09F9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98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06F3D-592F-4848-972D-54B10839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與協作者共同管理專案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456A7-5BA9-4F69-88EE-750F25F9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如何加 </a:t>
            </a:r>
            <a:r>
              <a:rPr lang="en-US" altLang="zh-TW" dirty="0"/>
              <a:t>collaborator</a:t>
            </a:r>
            <a:r>
              <a:rPr lang="zh-TW" altLang="en-US" dirty="0"/>
              <a:t>：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CD37B1-C2EE-4C16-AB78-22F1EDAD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D23D55-BACB-4C1B-9282-F22CD19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1761F4-086D-4D20-BF10-773B23E3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94" y="1699041"/>
            <a:ext cx="4948768" cy="13255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DCD452-4B42-4E9D-8362-F33D1D8E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41" y="3321424"/>
            <a:ext cx="2935276" cy="24410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A6AF444-53B6-4F4C-AC65-E8F5C41BE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00" y="3010756"/>
            <a:ext cx="1752600" cy="4455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3F9C98E-02A4-4958-BDC8-7C6FDDD3D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979" y="3604963"/>
            <a:ext cx="4328535" cy="242337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EBFD88-8599-47BB-9899-748EAC7D07EA}"/>
              </a:ext>
            </a:extLst>
          </p:cNvPr>
          <p:cNvSpPr/>
          <p:nvPr/>
        </p:nvSpPr>
        <p:spPr>
          <a:xfrm>
            <a:off x="7211988" y="2505539"/>
            <a:ext cx="1205872" cy="445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AE6413-633A-42A1-A4A8-3931C3CC9F79}"/>
              </a:ext>
            </a:extLst>
          </p:cNvPr>
          <p:cNvSpPr/>
          <p:nvPr/>
        </p:nvSpPr>
        <p:spPr>
          <a:xfrm>
            <a:off x="1586753" y="3917576"/>
            <a:ext cx="1524000" cy="34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33D104-1652-4871-A4A9-D8784B4DFFB8}"/>
              </a:ext>
            </a:extLst>
          </p:cNvPr>
          <p:cNvSpPr/>
          <p:nvPr/>
        </p:nvSpPr>
        <p:spPr>
          <a:xfrm>
            <a:off x="7721322" y="3031651"/>
            <a:ext cx="1765577" cy="445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062469-7959-4868-97FC-242BEEB0E80F}"/>
              </a:ext>
            </a:extLst>
          </p:cNvPr>
          <p:cNvSpPr txBox="1"/>
          <p:nvPr/>
        </p:nvSpPr>
        <p:spPr>
          <a:xfrm>
            <a:off x="6766612" y="2466717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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1DB4C76-A237-437D-9BFD-27C73A6AD4B1}"/>
              </a:ext>
            </a:extLst>
          </p:cNvPr>
          <p:cNvSpPr txBox="1"/>
          <p:nvPr/>
        </p:nvSpPr>
        <p:spPr>
          <a:xfrm>
            <a:off x="1081486" y="382830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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03D11E-0AC0-472B-9CBC-059F55102F50}"/>
              </a:ext>
            </a:extLst>
          </p:cNvPr>
          <p:cNvSpPr txBox="1"/>
          <p:nvPr/>
        </p:nvSpPr>
        <p:spPr>
          <a:xfrm>
            <a:off x="7309657" y="30150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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411464-14EC-4E96-8CE8-A350723FF993}"/>
              </a:ext>
            </a:extLst>
          </p:cNvPr>
          <p:cNvSpPr/>
          <p:nvPr/>
        </p:nvSpPr>
        <p:spPr>
          <a:xfrm>
            <a:off x="5405718" y="5065059"/>
            <a:ext cx="797858" cy="206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F9162E4-95BF-465A-B1E8-57CB17BAF765}"/>
              </a:ext>
            </a:extLst>
          </p:cNvPr>
          <p:cNvSpPr txBox="1"/>
          <p:nvPr/>
        </p:nvSpPr>
        <p:spPr>
          <a:xfrm>
            <a:off x="5288226" y="4555038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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911BA62-9103-4BC5-A90A-1570DFC6C0D0}"/>
              </a:ext>
            </a:extLst>
          </p:cNvPr>
          <p:cNvSpPr txBox="1"/>
          <p:nvPr/>
        </p:nvSpPr>
        <p:spPr>
          <a:xfrm>
            <a:off x="9233647" y="3551224"/>
            <a:ext cx="2743200" cy="64633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協作者有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 Repo)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881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D4D1-09DE-42BA-8BA5-4C6D668F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與組織共同管理專案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601F2-2510-45AA-88AC-5092B051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organization</a:t>
            </a: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A41F84A-3F35-4C1A-AAA7-8FA33C7F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005B7A-A66A-41C1-97F9-1DE2C1F3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ACA123-338D-4200-B7E9-AA91DBF5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744337"/>
            <a:ext cx="5743885" cy="4432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Business Library Icon | Windows 8 Iconset | Icons8">
            <a:extLst>
              <a:ext uri="{FF2B5EF4-FFF2-40B4-BE49-F238E27FC236}">
                <a16:creationId xmlns:a16="http://schemas.microsoft.com/office/drawing/2014/main" id="{D42B08A5-D288-461B-B43F-3F0195492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15" y="1699041"/>
            <a:ext cx="712465" cy="71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08BF32-46F2-4A20-92BD-F70AB3D5FCF8}"/>
              </a:ext>
            </a:extLst>
          </p:cNvPr>
          <p:cNvSpPr/>
          <p:nvPr/>
        </p:nvSpPr>
        <p:spPr>
          <a:xfrm>
            <a:off x="9677282" y="1744337"/>
            <a:ext cx="390083" cy="443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69097B-747E-47D5-A695-DC78F1B51FF9}"/>
              </a:ext>
            </a:extLst>
          </p:cNvPr>
          <p:cNvSpPr/>
          <p:nvPr/>
        </p:nvSpPr>
        <p:spPr>
          <a:xfrm>
            <a:off x="8415558" y="3630706"/>
            <a:ext cx="1580089" cy="31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3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EFF5D-3B2B-4B7C-994E-6D2F9A54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新增一個組織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90D15A-B950-4766-AF57-6BB3588A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B06CF7-9D65-4F46-B6DB-67E70991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F91F39-EC22-475C-8894-EDC259C1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AA74580-CC04-4171-AB1C-B4D74753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59" y="2033543"/>
            <a:ext cx="9002381" cy="638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310AF57-439B-443C-B74D-BFC1BD38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59" y="3290774"/>
            <a:ext cx="8888065" cy="16290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3A08BDE-31DA-4952-80E9-19F648CEB662}"/>
              </a:ext>
            </a:extLst>
          </p:cNvPr>
          <p:cNvSpPr/>
          <p:nvPr/>
        </p:nvSpPr>
        <p:spPr>
          <a:xfrm>
            <a:off x="9148364" y="2187388"/>
            <a:ext cx="1505960" cy="386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2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61EA6-D5FB-4170-AFAB-CC41A4E5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新增一個組織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96319-1400-4A9D-9FB0-C214D4AF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7C8ADF-E7D6-41C4-A85D-DF361279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DC5CC9-F386-4AE8-871A-8C49E2FF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F98074-EDDB-4B8D-9236-5ABCC214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52" y="1699041"/>
            <a:ext cx="6849123" cy="4482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AD3E8EA-7A05-4565-BCFB-DB6C28E06BB9}"/>
              </a:ext>
            </a:extLst>
          </p:cNvPr>
          <p:cNvSpPr/>
          <p:nvPr/>
        </p:nvSpPr>
        <p:spPr>
          <a:xfrm>
            <a:off x="2532640" y="5531224"/>
            <a:ext cx="2146936" cy="564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86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7574A-D40B-4585-BC2D-F9E2207A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新增一個組織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2B9097-E700-4D10-B66F-1A516367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B9AAC4-E9F6-4BD1-8E17-3FA40EA6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DD7649-1A9F-4DB7-81B2-7B8524D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29A6AC-1A4E-4FD8-A579-A901B42E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58" y="1665013"/>
            <a:ext cx="4436542" cy="45119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243BBC-C090-43C4-8C98-549C4FA9D7FD}"/>
              </a:ext>
            </a:extLst>
          </p:cNvPr>
          <p:cNvSpPr/>
          <p:nvPr/>
        </p:nvSpPr>
        <p:spPr>
          <a:xfrm>
            <a:off x="3716858" y="5192986"/>
            <a:ext cx="4436541" cy="5264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C1F614-ADA4-440E-9698-EAEB5C6F1273}"/>
              </a:ext>
            </a:extLst>
          </p:cNvPr>
          <p:cNvSpPr txBox="1"/>
          <p:nvPr/>
        </p:nvSpPr>
        <p:spPr>
          <a:xfrm>
            <a:off x="2550585" y="445382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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72C2012-9BA7-4A8B-906C-9C18E8B1B560}"/>
              </a:ext>
            </a:extLst>
          </p:cNvPr>
          <p:cNvCxnSpPr>
            <a:cxnSpLocks/>
          </p:cNvCxnSpPr>
          <p:nvPr/>
        </p:nvCxnSpPr>
        <p:spPr>
          <a:xfrm>
            <a:off x="3245224" y="2940424"/>
            <a:ext cx="5468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D81166C-05CF-412C-B5A8-0E38C252E64F}"/>
              </a:ext>
            </a:extLst>
          </p:cNvPr>
          <p:cNvCxnSpPr>
            <a:cxnSpLocks/>
          </p:cNvCxnSpPr>
          <p:nvPr/>
        </p:nvCxnSpPr>
        <p:spPr>
          <a:xfrm>
            <a:off x="3245224" y="3836895"/>
            <a:ext cx="5468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左中括弧 13">
            <a:extLst>
              <a:ext uri="{FF2B5EF4-FFF2-40B4-BE49-F238E27FC236}">
                <a16:creationId xmlns:a16="http://schemas.microsoft.com/office/drawing/2014/main" id="{2E96516D-D4C9-4AF0-A559-1434F96C257D}"/>
              </a:ext>
            </a:extLst>
          </p:cNvPr>
          <p:cNvSpPr/>
          <p:nvPr/>
        </p:nvSpPr>
        <p:spPr>
          <a:xfrm>
            <a:off x="3585882" y="4491318"/>
            <a:ext cx="130976" cy="448232"/>
          </a:xfrm>
          <a:prstGeom prst="lef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14D9A33-819A-4AD8-A848-0989FC57E830}"/>
              </a:ext>
            </a:extLst>
          </p:cNvPr>
          <p:cNvCxnSpPr>
            <a:cxnSpLocks/>
          </p:cNvCxnSpPr>
          <p:nvPr/>
        </p:nvCxnSpPr>
        <p:spPr>
          <a:xfrm>
            <a:off x="3039035" y="4724401"/>
            <a:ext cx="54684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A1B310-FC19-4685-889F-66A402312F0F}"/>
              </a:ext>
            </a:extLst>
          </p:cNvPr>
          <p:cNvSpPr txBox="1"/>
          <p:nvPr/>
        </p:nvSpPr>
        <p:spPr>
          <a:xfrm>
            <a:off x="2739957" y="267881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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E70869-CB93-4F4E-8255-9ECF6A1069C5}"/>
              </a:ext>
            </a:extLst>
          </p:cNvPr>
          <p:cNvSpPr txBox="1"/>
          <p:nvPr/>
        </p:nvSpPr>
        <p:spPr>
          <a:xfrm>
            <a:off x="2739957" y="35663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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2ED6B3-E541-4D09-BA17-86755A3B6D1D}"/>
              </a:ext>
            </a:extLst>
          </p:cNvPr>
          <p:cNvSpPr txBox="1"/>
          <p:nvPr/>
        </p:nvSpPr>
        <p:spPr>
          <a:xfrm>
            <a:off x="3211590" y="518402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</a:t>
            </a:r>
            <a:endParaRPr lang="zh-TW" altLang="en-US" sz="28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373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ACBDC-AE83-45A7-AC87-08AC6D34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組織成員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0E65AC-966B-4008-BC1D-6A451FA4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89919B-F479-4FC2-AD4E-30FED96A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pic>
        <p:nvPicPr>
          <p:cNvPr id="7" name="Picture 4" descr="Business Library Icon | Windows 8 Iconset | Icons8">
            <a:extLst>
              <a:ext uri="{FF2B5EF4-FFF2-40B4-BE49-F238E27FC236}">
                <a16:creationId xmlns:a16="http://schemas.microsoft.com/office/drawing/2014/main" id="{73839BEE-610C-4881-8BA0-E985B1AB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97" y="1976948"/>
            <a:ext cx="1133805" cy="113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CE48BE7-420F-4589-AA90-E0ACE013157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830458" y="3110753"/>
            <a:ext cx="2265542" cy="89618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506582-A168-4ABC-96A0-4CF7CF4B0029}"/>
              </a:ext>
            </a:extLst>
          </p:cNvPr>
          <p:cNvSpPr txBox="1"/>
          <p:nvPr/>
        </p:nvSpPr>
        <p:spPr>
          <a:xfrm>
            <a:off x="3375846" y="400693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Owner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853D404-B8B8-47F3-8666-D819B49FDB5F}"/>
              </a:ext>
            </a:extLst>
          </p:cNvPr>
          <p:cNvSpPr txBox="1"/>
          <p:nvPr/>
        </p:nvSpPr>
        <p:spPr>
          <a:xfrm>
            <a:off x="8054197" y="4006937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41752CF-8BA4-416C-A8D8-871F6DE6FA4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6096000" y="3110753"/>
            <a:ext cx="2514600" cy="896184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F9E41EB-8884-4798-AC16-6F762EC6B5FB}"/>
              </a:ext>
            </a:extLst>
          </p:cNvPr>
          <p:cNvSpPr txBox="1"/>
          <p:nvPr/>
        </p:nvSpPr>
        <p:spPr>
          <a:xfrm>
            <a:off x="6988203" y="4518712"/>
            <a:ext cx="3397277" cy="1200329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給組織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以組織名義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給組織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ABC039C-8410-4A0D-ABAC-DF0F418993C7}"/>
              </a:ext>
            </a:extLst>
          </p:cNvPr>
          <p:cNvSpPr txBox="1"/>
          <p:nvPr/>
        </p:nvSpPr>
        <p:spPr>
          <a:xfrm>
            <a:off x="5318414" y="1486332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organization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0D4999-2FCD-4A5F-B89B-2FA1F6D48802}"/>
              </a:ext>
            </a:extLst>
          </p:cNvPr>
          <p:cNvSpPr txBox="1"/>
          <p:nvPr/>
        </p:nvSpPr>
        <p:spPr>
          <a:xfrm>
            <a:off x="3011354" y="4518712"/>
            <a:ext cx="1638205" cy="646331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可以做什麼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everything</a:t>
            </a:r>
          </a:p>
        </p:txBody>
      </p:sp>
    </p:spTree>
    <p:extLst>
      <p:ext uri="{BB962C8B-B14F-4D97-AF65-F5344CB8AC3E}">
        <p14:creationId xmlns:p14="http://schemas.microsoft.com/office/powerpoint/2010/main" val="6571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  <p:bldP spid="19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E2220-F1CC-4AD5-9EED-2B4266BF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成員的 </a:t>
            </a:r>
            <a:r>
              <a:rPr lang="en-US" altLang="zh-TW" dirty="0"/>
              <a:t>Repo</a:t>
            </a:r>
            <a:r>
              <a:rPr lang="zh-TW" altLang="en-US" dirty="0"/>
              <a:t> 權限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E2E87C1-C9A6-40AF-AEEF-372D8A196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075106"/>
              </p:ext>
            </p:extLst>
          </p:nvPr>
        </p:nvGraphicFramePr>
        <p:xfrm>
          <a:off x="3550024" y="2235574"/>
          <a:ext cx="4195482" cy="26152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254499">
                  <a:extLst>
                    <a:ext uri="{9D8B030D-6E8A-4147-A177-3AD203B41FA5}">
                      <a16:colId xmlns:a16="http://schemas.microsoft.com/office/drawing/2014/main" val="1937342065"/>
                    </a:ext>
                  </a:extLst>
                </a:gridCol>
                <a:gridCol w="940983">
                  <a:extLst>
                    <a:ext uri="{9D8B030D-6E8A-4147-A177-3AD203B41FA5}">
                      <a16:colId xmlns:a16="http://schemas.microsoft.com/office/drawing/2014/main" val="4129936073"/>
                    </a:ext>
                  </a:extLst>
                </a:gridCol>
              </a:tblGrid>
              <a:tr h="40901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建立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方式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權限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9391600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Create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355132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Fork from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自己的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Admin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176155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Transfer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自己的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548125"/>
                  </a:ext>
                </a:extLst>
              </a:tr>
              <a:tr h="551554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Other (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包括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private Repo)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Read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3370543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9BBB28-FBAB-4F94-94CE-C79B6D34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8CCFC7-05CB-4837-8C61-ABEE62BB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201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126C2-7316-494A-8D12-EB3D8D92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權限定義</a:t>
            </a:r>
          </a:p>
        </p:txBody>
      </p:sp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03027344-556E-4A8F-BC5A-36E74CC0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17" y="1647863"/>
            <a:ext cx="3666565" cy="4497777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DE684D-ED44-4EEC-8F68-3A29CB6A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98BC3-FF61-430F-A3AD-45196C6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4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B6623-DB7D-46ED-A498-5702FF1D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如何與他人協作專案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C4E87C-EBF5-49F9-B397-362D031B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8E7551-619B-4051-888B-1BB66670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D614EB-5DFF-486D-8595-5353EA3C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1028" name="Picture 4" descr="Paper, Business, Finance, Document, Office, Aerial">
            <a:extLst>
              <a:ext uri="{FF2B5EF4-FFF2-40B4-BE49-F238E27FC236}">
                <a16:creationId xmlns:a16="http://schemas.microsoft.com/office/drawing/2014/main" id="{6E6429F0-13A7-4CBA-BC05-A7FAAD8B9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3" y="1362075"/>
            <a:ext cx="6165499" cy="4682657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2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B36A0-65D4-4452-93FF-C6A05BB5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情境模擬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33D58-52C3-4B06-A14D-3519600F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汪汪和小雨有一個合作案</a:t>
            </a:r>
            <a:r>
              <a:rPr lang="en-US" altLang="zh-TW" dirty="0"/>
              <a:t>, </a:t>
            </a:r>
            <a:r>
              <a:rPr lang="zh-TW" altLang="en-US" dirty="0"/>
              <a:t>汪汪和小雨都有先寫了一些範例程式</a:t>
            </a:r>
            <a:r>
              <a:rPr lang="en-US" altLang="zh-TW" dirty="0"/>
              <a:t>(</a:t>
            </a:r>
            <a:r>
              <a:rPr lang="zh-TW" altLang="en-US" dirty="0"/>
              <a:t>都沒有重複</a:t>
            </a:r>
            <a:r>
              <a:rPr lang="en-US" altLang="zh-TW" dirty="0"/>
              <a:t>), </a:t>
            </a:r>
            <a:r>
              <a:rPr lang="zh-TW" altLang="en-US" dirty="0"/>
              <a:t>在自己的本機。他們現階段還不想用 </a:t>
            </a:r>
            <a:r>
              <a:rPr lang="en-US" altLang="zh-TW" dirty="0" err="1"/>
              <a:t>Github</a:t>
            </a:r>
            <a:r>
              <a:rPr lang="zh-TW" altLang="en-US" dirty="0"/>
              <a:t> 來管理專案</a:t>
            </a:r>
            <a:r>
              <a:rPr lang="en-US" altLang="zh-TW" dirty="0"/>
              <a:t>, </a:t>
            </a:r>
            <a:r>
              <a:rPr lang="zh-TW" altLang="en-US" dirty="0"/>
              <a:t>請問他們該如何協作呢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承上題</a:t>
            </a:r>
            <a:r>
              <a:rPr lang="en-US" altLang="zh-TW" dirty="0"/>
              <a:t>,</a:t>
            </a:r>
            <a:r>
              <a:rPr lang="zh-TW" altLang="en-US" dirty="0"/>
              <a:t> 他們後來又想用 </a:t>
            </a:r>
            <a:r>
              <a:rPr lang="en-US" altLang="zh-TW" dirty="0" err="1"/>
              <a:t>Github</a:t>
            </a:r>
            <a:r>
              <a:rPr lang="zh-TW" altLang="en-US" dirty="0"/>
              <a:t> 管理專案了</a:t>
            </a:r>
            <a:r>
              <a:rPr lang="en-US" altLang="zh-TW" dirty="0"/>
              <a:t>, </a:t>
            </a:r>
            <a:r>
              <a:rPr lang="zh-TW" altLang="en-US" dirty="0"/>
              <a:t>那麼該怎麼做呢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966D7E-B519-4C89-81C6-9D110CE7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D83E94-8546-436D-8B92-D0CB4CD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12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CD0EB-D3EC-43CF-B945-CD645DAA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情境模擬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EBD95F-385A-48A4-9B54-04CBE3E9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汪汪和健豪有一個合作案</a:t>
            </a:r>
            <a:r>
              <a:rPr lang="en-US" altLang="zh-TW" dirty="0"/>
              <a:t>, </a:t>
            </a:r>
            <a:r>
              <a:rPr lang="zh-TW" altLang="en-US" dirty="0"/>
              <a:t>而且汪汪已經先建立好 </a:t>
            </a:r>
            <a:r>
              <a:rPr lang="en-US" altLang="zh-TW" dirty="0"/>
              <a:t>Repo, </a:t>
            </a:r>
            <a:r>
              <a:rPr lang="zh-TW" altLang="en-US" dirty="0"/>
              <a:t>放在自己的 </a:t>
            </a:r>
            <a:r>
              <a:rPr lang="en-US" altLang="zh-TW" dirty="0" err="1"/>
              <a:t>Github</a:t>
            </a:r>
            <a:r>
              <a:rPr lang="en-US" altLang="zh-TW" dirty="0"/>
              <a:t> </a:t>
            </a:r>
            <a:r>
              <a:rPr lang="zh-TW" altLang="en-US" dirty="0"/>
              <a:t>上了</a:t>
            </a:r>
            <a:r>
              <a:rPr lang="en-US" altLang="zh-TW" dirty="0"/>
              <a:t>, </a:t>
            </a:r>
            <a:r>
              <a:rPr lang="zh-TW" altLang="en-US" dirty="0"/>
              <a:t>那麼要怎麼把這個 </a:t>
            </a:r>
            <a:r>
              <a:rPr lang="en-US" altLang="zh-TW" dirty="0"/>
              <a:t>Repo </a:t>
            </a:r>
            <a:r>
              <a:rPr lang="zh-TW" altLang="en-US" dirty="0"/>
              <a:t>轉給 </a:t>
            </a:r>
            <a:r>
              <a:rPr lang="en-US" altLang="zh-TW" dirty="0" err="1"/>
              <a:t>FlagTech</a:t>
            </a:r>
            <a:r>
              <a:rPr lang="en-US" altLang="zh-TW" dirty="0"/>
              <a:t> </a:t>
            </a:r>
            <a:r>
              <a:rPr lang="zh-TW" altLang="en-US" dirty="0"/>
              <a:t>組織呢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承上題</a:t>
            </a:r>
            <a:r>
              <a:rPr lang="en-US" altLang="zh-TW" dirty="0"/>
              <a:t>, </a:t>
            </a:r>
            <a:r>
              <a:rPr lang="zh-TW" altLang="en-US" dirty="0"/>
              <a:t>育豪覺得這個專案很棒</a:t>
            </a:r>
            <a:r>
              <a:rPr lang="en-US" altLang="zh-TW" dirty="0"/>
              <a:t>, </a:t>
            </a:r>
            <a:r>
              <a:rPr lang="zh-TW" altLang="en-US" dirty="0"/>
              <a:t>所以也想加入</a:t>
            </a:r>
            <a:r>
              <a:rPr lang="en-US" altLang="zh-TW" dirty="0"/>
              <a:t>, </a:t>
            </a:r>
            <a:r>
              <a:rPr lang="zh-TW" altLang="en-US" dirty="0"/>
              <a:t>那要怎麼 </a:t>
            </a:r>
            <a:r>
              <a:rPr lang="en-US" altLang="zh-TW" dirty="0"/>
              <a:t>3</a:t>
            </a:r>
            <a:r>
              <a:rPr lang="zh-TW" altLang="en-US" dirty="0"/>
              <a:t> 人協作呢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1744BD-63C1-41C3-95DD-2922429D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0E2198-12CF-405E-99FF-177D131A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985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使用git worktree 建立多個工作區. 除了git stash 外的另一種方案| by ...">
            <a:extLst>
              <a:ext uri="{FF2B5EF4-FFF2-40B4-BE49-F238E27FC236}">
                <a16:creationId xmlns:a16="http://schemas.microsoft.com/office/drawing/2014/main" id="{09EEAB3B-FD3D-4B6D-AB1E-5EE9BA9DA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7" y="4371975"/>
            <a:ext cx="1946034" cy="19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常用操作- 知乎">
            <a:extLst>
              <a:ext uri="{FF2B5EF4-FFF2-40B4-BE49-F238E27FC236}">
                <a16:creationId xmlns:a16="http://schemas.microsoft.com/office/drawing/2014/main" id="{5EFF084C-859D-4873-9159-DA88F786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5" y="2860268"/>
            <a:ext cx="2200275" cy="11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ould You Use a Git Alternative? – CloudSavvy IT">
            <a:extLst>
              <a:ext uri="{FF2B5EF4-FFF2-40B4-BE49-F238E27FC236}">
                <a16:creationId xmlns:a16="http://schemas.microsoft.com/office/drawing/2014/main" id="{83DE0D84-82FF-42F8-96F5-364D6B5D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2" y="2943393"/>
            <a:ext cx="2315135" cy="9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整理你的Github. 以及你為什麼該這麼做？ | by Kodofish | Medium">
            <a:extLst>
              <a:ext uri="{FF2B5EF4-FFF2-40B4-BE49-F238E27FC236}">
                <a16:creationId xmlns:a16="http://schemas.microsoft.com/office/drawing/2014/main" id="{89BD9AC2-91BB-4306-AFED-77715EC2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2" y="4758532"/>
            <a:ext cx="3527025" cy="11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 版本控制介紹">
            <a:extLst>
              <a:ext uri="{FF2B5EF4-FFF2-40B4-BE49-F238E27FC236}">
                <a16:creationId xmlns:a16="http://schemas.microsoft.com/office/drawing/2014/main" id="{27F9701D-87F9-4528-A9D7-6C38F978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69" y="2747681"/>
            <a:ext cx="37052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1019604C-DCEC-4A91-B58D-859AE8A9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278" y="373478"/>
            <a:ext cx="10515600" cy="1325563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A0205E-6992-4B3A-BF84-2E5E4A5F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BD357C-7E3B-4887-B46B-662B238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31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42337-2A1D-44F1-8546-3DF1D59B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首先來談談</a:t>
            </a:r>
            <a:r>
              <a:rPr lang="en-US" altLang="zh-TW" dirty="0"/>
              <a:t>branch(</a:t>
            </a:r>
            <a:r>
              <a:rPr lang="zh-TW" altLang="en-US" dirty="0"/>
              <a:t>分支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3EF9D4-C0A5-49D6-AA98-428DCC49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B4E39E-F8D3-41BD-B827-7DC3095D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pic>
        <p:nvPicPr>
          <p:cNvPr id="2054" name="Picture 6" descr="Git Workflow Understanding Branches - Learn.co">
            <a:extLst>
              <a:ext uri="{FF2B5EF4-FFF2-40B4-BE49-F238E27FC236}">
                <a16:creationId xmlns:a16="http://schemas.microsoft.com/office/drawing/2014/main" id="{E379C059-E6FA-462E-B90A-952DF3B4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20" y="2778985"/>
            <a:ext cx="6962128" cy="21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407116-7C25-4675-8697-D35AB38F1029}"/>
              </a:ext>
            </a:extLst>
          </p:cNvPr>
          <p:cNvSpPr/>
          <p:nvPr/>
        </p:nvSpPr>
        <p:spPr>
          <a:xfrm>
            <a:off x="6838950" y="2377484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1CDB3D-2517-42B6-A692-7ACBEE2148AE}"/>
              </a:ext>
            </a:extLst>
          </p:cNvPr>
          <p:cNvSpPr/>
          <p:nvPr/>
        </p:nvSpPr>
        <p:spPr>
          <a:xfrm>
            <a:off x="5026702" y="1699041"/>
            <a:ext cx="1228725" cy="638175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samson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D3DC-D68C-4B84-8734-492BBB36E374}"/>
              </a:ext>
            </a:extLst>
          </p:cNvPr>
          <p:cNvSpPr/>
          <p:nvPr/>
        </p:nvSpPr>
        <p:spPr>
          <a:xfrm>
            <a:off x="7810500" y="5304024"/>
            <a:ext cx="1228725" cy="638175"/>
          </a:xfrm>
          <a:prstGeom prst="rect">
            <a:avLst/>
          </a:prstGeom>
          <a:solidFill>
            <a:srgbClr val="00C8AD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woof</a:t>
            </a:r>
            <a:endParaRPr lang="zh-TW" altLang="en-US" sz="2400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E19769A-6B92-426E-9DF7-9E4D91C11A0B}"/>
              </a:ext>
            </a:extLst>
          </p:cNvPr>
          <p:cNvCxnSpPr>
            <a:stCxn id="7" idx="2"/>
          </p:cNvCxnSpPr>
          <p:nvPr/>
        </p:nvCxnSpPr>
        <p:spPr>
          <a:xfrm flipH="1">
            <a:off x="5641064" y="2337216"/>
            <a:ext cx="1" cy="44904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BEB2123-35C4-4995-8238-E23694B885E9}"/>
              </a:ext>
            </a:extLst>
          </p:cNvPr>
          <p:cNvCxnSpPr>
            <a:cxnSpLocks/>
          </p:cNvCxnSpPr>
          <p:nvPr/>
        </p:nvCxnSpPr>
        <p:spPr>
          <a:xfrm flipH="1">
            <a:off x="7453315" y="3015659"/>
            <a:ext cx="1" cy="61047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4934829A-CACC-4372-99A2-EBAF6CE227B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424863" y="4887442"/>
            <a:ext cx="0" cy="41658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51B92D-FF84-4182-9C84-0951B8332038}"/>
              </a:ext>
            </a:extLst>
          </p:cNvPr>
          <p:cNvSpPr txBox="1"/>
          <p:nvPr/>
        </p:nvSpPr>
        <p:spPr>
          <a:xfrm>
            <a:off x="300721" y="4860713"/>
            <a:ext cx="5789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查看當前所有分支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branch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建立分支                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branch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移動到指定分支    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$ git checkout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建立並移動到指定分支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$ git checkout -b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分支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86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5199D-2C19-49DA-9F6D-9156E074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checkout </a:t>
            </a:r>
            <a:r>
              <a:rPr lang="zh-TW" altLang="en-US" dirty="0"/>
              <a:t>可以切換版本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FCDF42-5A8B-468F-9DBA-E06B40E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4E2DF4-A763-4E93-A8A7-E8D2B8C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7" name="Picture 6" descr="Git Workflow Understanding Branches - Learn.co">
            <a:extLst>
              <a:ext uri="{FF2B5EF4-FFF2-40B4-BE49-F238E27FC236}">
                <a16:creationId xmlns:a16="http://schemas.microsoft.com/office/drawing/2014/main" id="{B7199458-D8C5-4D51-8C38-FC067347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810" y="2528047"/>
            <a:ext cx="8370560" cy="25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762815-F0A3-4E96-A8F8-D6CAFC5B3667}"/>
              </a:ext>
            </a:extLst>
          </p:cNvPr>
          <p:cNvSpPr/>
          <p:nvPr/>
        </p:nvSpPr>
        <p:spPr>
          <a:xfrm>
            <a:off x="8091489" y="3273227"/>
            <a:ext cx="3580562" cy="1938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7FB72B-E3E6-4598-9ADC-2CFCFDC9C28D}"/>
              </a:ext>
            </a:extLst>
          </p:cNvPr>
          <p:cNvSpPr/>
          <p:nvPr/>
        </p:nvSpPr>
        <p:spPr>
          <a:xfrm>
            <a:off x="1613369" y="3487431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5E3B66-7E72-4534-B407-859F5E5430FB}"/>
              </a:ext>
            </a:extLst>
          </p:cNvPr>
          <p:cNvSpPr/>
          <p:nvPr/>
        </p:nvSpPr>
        <p:spPr>
          <a:xfrm>
            <a:off x="3880575" y="419757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F00"/>
                </a:solidFill>
                <a:latin typeface="Lucida Console" panose="020B0609040504020204" pitchFamily="49" charset="0"/>
              </a:rPr>
              <a:t>b1fc648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9229A-484D-4D4A-BECA-2C1295DB2317}"/>
              </a:ext>
            </a:extLst>
          </p:cNvPr>
          <p:cNvSpPr/>
          <p:nvPr/>
        </p:nvSpPr>
        <p:spPr>
          <a:xfrm>
            <a:off x="1389300" y="2393822"/>
            <a:ext cx="1676861" cy="657460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(HEAD detached from b1fc648)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E51012E-A981-469F-BA81-6879EA548CFC}"/>
              </a:ext>
            </a:extLst>
          </p:cNvPr>
          <p:cNvSpPr/>
          <p:nvPr/>
        </p:nvSpPr>
        <p:spPr>
          <a:xfrm>
            <a:off x="6091675" y="419757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F00"/>
                </a:solidFill>
                <a:latin typeface="Lucida Console" panose="020B0609040504020204" pitchFamily="49" charset="0"/>
              </a:rPr>
              <a:t>c9ef7ca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E587D1-F431-4569-8F16-B698114E93CF}"/>
              </a:ext>
            </a:extLst>
          </p:cNvPr>
          <p:cNvSpPr/>
          <p:nvPr/>
        </p:nvSpPr>
        <p:spPr>
          <a:xfrm>
            <a:off x="7328613" y="419757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F00"/>
                </a:solidFill>
                <a:latin typeface="Lucida Console" panose="020B0609040504020204" pitchFamily="49" charset="0"/>
              </a:rPr>
              <a:t>3ac5642</a:t>
            </a:r>
            <a:endParaRPr lang="zh-TW" altLang="en-US" dirty="0">
              <a:solidFill>
                <a:srgbClr val="00B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974D62-E946-4B37-B7E1-A0D89DF83127}"/>
              </a:ext>
            </a:extLst>
          </p:cNvPr>
          <p:cNvSpPr/>
          <p:nvPr/>
        </p:nvSpPr>
        <p:spPr>
          <a:xfrm>
            <a:off x="6938683" y="2401463"/>
            <a:ext cx="1214718" cy="915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6D245A-F5CE-4B21-BB97-D644E549586B}"/>
              </a:ext>
            </a:extLst>
          </p:cNvPr>
          <p:cNvSpPr/>
          <p:nvPr/>
        </p:nvSpPr>
        <p:spPr>
          <a:xfrm>
            <a:off x="4955285" y="2660429"/>
            <a:ext cx="1060033" cy="1114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弧形下彎 22">
            <a:extLst>
              <a:ext uri="{FF2B5EF4-FFF2-40B4-BE49-F238E27FC236}">
                <a16:creationId xmlns:a16="http://schemas.microsoft.com/office/drawing/2014/main" id="{0DB30D33-0A2B-46D6-B3C0-A6F34704424B}"/>
              </a:ext>
            </a:extLst>
          </p:cNvPr>
          <p:cNvSpPr/>
          <p:nvPr/>
        </p:nvSpPr>
        <p:spPr>
          <a:xfrm rot="10800000">
            <a:off x="4461022" y="4566903"/>
            <a:ext cx="3401118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4DB94DB-6564-4CC8-908B-D797515AD6BE}"/>
              </a:ext>
            </a:extLst>
          </p:cNvPr>
          <p:cNvSpPr txBox="1"/>
          <p:nvPr/>
        </p:nvSpPr>
        <p:spPr>
          <a:xfrm>
            <a:off x="5086962" y="5024278"/>
            <a:ext cx="21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b1fc648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E746B66-C950-47A8-8BFF-AB4B39311558}"/>
              </a:ext>
            </a:extLst>
          </p:cNvPr>
          <p:cNvSpPr/>
          <p:nvPr/>
        </p:nvSpPr>
        <p:spPr>
          <a:xfrm>
            <a:off x="6001606" y="2379708"/>
            <a:ext cx="1060034" cy="915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874FFC-0BC7-463A-8B16-A71FB6956E57}"/>
              </a:ext>
            </a:extLst>
          </p:cNvPr>
          <p:cNvSpPr txBox="1"/>
          <p:nvPr/>
        </p:nvSpPr>
        <p:spPr>
          <a:xfrm>
            <a:off x="6175274" y="198061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箭號: 弧形下彎 27">
            <a:extLst>
              <a:ext uri="{FF2B5EF4-FFF2-40B4-BE49-F238E27FC236}">
                <a16:creationId xmlns:a16="http://schemas.microsoft.com/office/drawing/2014/main" id="{2C07ACD3-5BFC-4317-946B-46BEE34431E5}"/>
              </a:ext>
            </a:extLst>
          </p:cNvPr>
          <p:cNvSpPr/>
          <p:nvPr/>
        </p:nvSpPr>
        <p:spPr>
          <a:xfrm rot="5400000">
            <a:off x="8042943" y="3126690"/>
            <a:ext cx="1135314" cy="381220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680D3B-2A4C-4966-84C1-48C697488C14}"/>
              </a:ext>
            </a:extLst>
          </p:cNvPr>
          <p:cNvSpPr txBox="1"/>
          <p:nvPr/>
        </p:nvSpPr>
        <p:spPr>
          <a:xfrm>
            <a:off x="8805295" y="3088561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master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3124D4AF-8D33-4B64-9303-348E7B88BEAB}"/>
              </a:ext>
            </a:extLst>
          </p:cNvPr>
          <p:cNvSpPr/>
          <p:nvPr/>
        </p:nvSpPr>
        <p:spPr>
          <a:xfrm>
            <a:off x="5287032" y="3087121"/>
            <a:ext cx="635946" cy="60493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0899366-983D-4D6B-AF6B-5FF70EEEB54F}"/>
              </a:ext>
            </a:extLst>
          </p:cNvPr>
          <p:cNvSpPr txBox="1"/>
          <p:nvPr/>
        </p:nvSpPr>
        <p:spPr>
          <a:xfrm>
            <a:off x="2424344" y="5607428"/>
            <a:ext cx="7462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適合讓非編輯者切換</a:t>
            </a:r>
            <a:r>
              <a:rPr lang="en-US" altLang="zh-TW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無須管理專案、不用兩階段還原</a:t>
            </a:r>
            <a:r>
              <a:rPr lang="en-US" altLang="zh-TW" sz="2400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3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" grpId="0" animBg="1"/>
      <p:bldP spid="23" grpId="0" animBg="1"/>
      <p:bldP spid="24" grpId="0"/>
      <p:bldP spid="26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it Workflow Understanding Branches - Learn.co">
            <a:extLst>
              <a:ext uri="{FF2B5EF4-FFF2-40B4-BE49-F238E27FC236}">
                <a16:creationId xmlns:a16="http://schemas.microsoft.com/office/drawing/2014/main" id="{04E3AF76-C5B5-4592-8A01-3E88E389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640" y="3154538"/>
            <a:ext cx="6962128" cy="212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095D0D-6EE7-4B6B-8B9F-FD398BFD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分支與</a:t>
            </a:r>
            <a:r>
              <a:rPr lang="en-US" altLang="zh-TW" dirty="0"/>
              <a:t>HEAD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6F3ACC-6482-419C-B7CE-AFA6BFAF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CC5F75-77BA-417C-AB76-A2775FE7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B90466-DB97-43ED-A729-202739F12633}"/>
              </a:ext>
            </a:extLst>
          </p:cNvPr>
          <p:cNvSpPr/>
          <p:nvPr/>
        </p:nvSpPr>
        <p:spPr>
          <a:xfrm>
            <a:off x="6517515" y="3825118"/>
            <a:ext cx="3766789" cy="1456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4A0D36-7548-4F5C-A7BC-66E07544F882}"/>
              </a:ext>
            </a:extLst>
          </p:cNvPr>
          <p:cNvSpPr/>
          <p:nvPr/>
        </p:nvSpPr>
        <p:spPr>
          <a:xfrm>
            <a:off x="4971857" y="3839174"/>
            <a:ext cx="829691" cy="33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0CC172-640E-45C8-9A0F-CC506FD9D8C8}"/>
              </a:ext>
            </a:extLst>
          </p:cNvPr>
          <p:cNvSpPr/>
          <p:nvPr/>
        </p:nvSpPr>
        <p:spPr>
          <a:xfrm>
            <a:off x="6517516" y="3011929"/>
            <a:ext cx="1123950" cy="691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0559F38-D9B6-45A7-934B-630D741E3672}"/>
              </a:ext>
            </a:extLst>
          </p:cNvPr>
          <p:cNvSpPr/>
          <p:nvPr/>
        </p:nvSpPr>
        <p:spPr>
          <a:xfrm>
            <a:off x="5236794" y="3281664"/>
            <a:ext cx="703208" cy="543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11FEC2-680B-4FD6-ACBA-09B61EB863E4}"/>
              </a:ext>
            </a:extLst>
          </p:cNvPr>
          <p:cNvSpPr/>
          <p:nvPr/>
        </p:nvSpPr>
        <p:spPr>
          <a:xfrm>
            <a:off x="4735888" y="4004664"/>
            <a:ext cx="452599" cy="339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D4DC540-99A1-4F9C-9414-2094E4140F32}"/>
              </a:ext>
            </a:extLst>
          </p:cNvPr>
          <p:cNvSpPr/>
          <p:nvPr/>
        </p:nvSpPr>
        <p:spPr>
          <a:xfrm>
            <a:off x="1540631" y="3931739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CDFC9C7-DD9C-45D5-9168-F24D5BD67A78}"/>
              </a:ext>
            </a:extLst>
          </p:cNvPr>
          <p:cNvSpPr/>
          <p:nvPr/>
        </p:nvSpPr>
        <p:spPr>
          <a:xfrm>
            <a:off x="3779839" y="3975237"/>
            <a:ext cx="1038361" cy="551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1131D77-5C08-4082-AA4F-F3AF8E9ACCB6}"/>
              </a:ext>
            </a:extLst>
          </p:cNvPr>
          <p:cNvSpPr txBox="1"/>
          <p:nvPr/>
        </p:nvSpPr>
        <p:spPr>
          <a:xfrm>
            <a:off x="3661179" y="4467918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A8151BF-4916-4C58-89B2-B160DB3157A1}"/>
              </a:ext>
            </a:extLst>
          </p:cNvPr>
          <p:cNvSpPr txBox="1"/>
          <p:nvPr/>
        </p:nvSpPr>
        <p:spPr>
          <a:xfrm>
            <a:off x="2769356" y="2584041"/>
            <a:ext cx="237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-b samson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158F6-3B14-4147-A434-D3B05539E800}"/>
              </a:ext>
            </a:extLst>
          </p:cNvPr>
          <p:cNvSpPr/>
          <p:nvPr/>
        </p:nvSpPr>
        <p:spPr>
          <a:xfrm>
            <a:off x="1537626" y="2884468"/>
            <a:ext cx="1228725" cy="638175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samson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C17363-5642-41EB-980B-8D9EEDD5B82B}"/>
              </a:ext>
            </a:extLst>
          </p:cNvPr>
          <p:cNvSpPr/>
          <p:nvPr/>
        </p:nvSpPr>
        <p:spPr>
          <a:xfrm>
            <a:off x="5801548" y="3025985"/>
            <a:ext cx="1123950" cy="691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語音泡泡: 矩形 22">
            <a:extLst>
              <a:ext uri="{FF2B5EF4-FFF2-40B4-BE49-F238E27FC236}">
                <a16:creationId xmlns:a16="http://schemas.microsoft.com/office/drawing/2014/main" id="{DC8989BB-C630-418A-AE08-1B7D807F7B25}"/>
              </a:ext>
            </a:extLst>
          </p:cNvPr>
          <p:cNvSpPr/>
          <p:nvPr/>
        </p:nvSpPr>
        <p:spPr>
          <a:xfrm>
            <a:off x="3217864" y="3224252"/>
            <a:ext cx="1123950" cy="552449"/>
          </a:xfrm>
          <a:prstGeom prst="wedgeRectCallout">
            <a:avLst>
              <a:gd name="adj1" fmla="val -20833"/>
              <a:gd name="adj2" fmla="val 8319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HEAD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BAF2627-2226-4BCB-A4D9-794D81B75F71}"/>
              </a:ext>
            </a:extLst>
          </p:cNvPr>
          <p:cNvSpPr txBox="1"/>
          <p:nvPr/>
        </p:nvSpPr>
        <p:spPr>
          <a:xfrm>
            <a:off x="5801548" y="197958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E52DA2-3AFF-47A8-985F-CEF50628678F}"/>
              </a:ext>
            </a:extLst>
          </p:cNvPr>
          <p:cNvSpPr txBox="1"/>
          <p:nvPr/>
        </p:nvSpPr>
        <p:spPr>
          <a:xfrm>
            <a:off x="2778973" y="4989203"/>
            <a:ext cx="19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checkout master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2A9D705-DA54-4FA4-B905-DF9BF0EBC969}"/>
              </a:ext>
            </a:extLst>
          </p:cNvPr>
          <p:cNvSpPr/>
          <p:nvPr/>
        </p:nvSpPr>
        <p:spPr>
          <a:xfrm>
            <a:off x="5559732" y="3819979"/>
            <a:ext cx="957783" cy="655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07A13CE-09FF-4399-B01F-178FA264ED5B}"/>
              </a:ext>
            </a:extLst>
          </p:cNvPr>
          <p:cNvSpPr txBox="1"/>
          <p:nvPr/>
        </p:nvSpPr>
        <p:spPr>
          <a:xfrm>
            <a:off x="5632631" y="44651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51758F-FB27-4695-8DDE-823992E68CBE}"/>
              </a:ext>
            </a:extLst>
          </p:cNvPr>
          <p:cNvSpPr/>
          <p:nvPr/>
        </p:nvSpPr>
        <p:spPr>
          <a:xfrm>
            <a:off x="5189445" y="4192687"/>
            <a:ext cx="370287" cy="644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9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0.07839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9 0.00023 L 0.18438 -0.0898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38 -0.08982 L 0.22318 -0.118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18 -0.11898 L 0.07839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18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39 0.00023 L 0.22331 -0.001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27" grpId="0" animBg="1"/>
      <p:bldP spid="31" grpId="0" animBg="1"/>
      <p:bldP spid="32" grpId="0"/>
      <p:bldP spid="34" grpId="0"/>
      <p:bldP spid="3" grpId="0" animBg="1"/>
      <p:bldP spid="6" grpId="0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/>
      <p:bldP spid="25" grpId="0"/>
      <p:bldP spid="9" grpId="0" animBg="1"/>
      <p:bldP spid="28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826890-B79D-4908-ACA8-B158F0F8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合併分支 </a:t>
            </a:r>
            <a:r>
              <a:rPr lang="en-US" altLang="zh-TW" dirty="0"/>
              <a:t>(merge)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CC4367-965F-498D-9BE1-EA5C0EE1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B5BC10-F969-4CCD-B2D2-C7EB41D6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7" name="Picture 6" descr="Git Workflow Understanding Branches - Learn.co">
            <a:extLst>
              <a:ext uri="{FF2B5EF4-FFF2-40B4-BE49-F238E27FC236}">
                <a16:creationId xmlns:a16="http://schemas.microsoft.com/office/drawing/2014/main" id="{11130BC3-A4E2-47B9-972F-454E80CCE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73" y="2581836"/>
            <a:ext cx="7812961" cy="238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7FE52D1-9BE3-4C7F-8526-1774CAACBFD8}"/>
              </a:ext>
            </a:extLst>
          </p:cNvPr>
          <p:cNvSpPr/>
          <p:nvPr/>
        </p:nvSpPr>
        <p:spPr>
          <a:xfrm>
            <a:off x="6992300" y="2512123"/>
            <a:ext cx="3142434" cy="245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A9D0CC-9A82-453B-A006-0F44CA9AE99D}"/>
              </a:ext>
            </a:extLst>
          </p:cNvPr>
          <p:cNvSpPr/>
          <p:nvPr/>
        </p:nvSpPr>
        <p:spPr>
          <a:xfrm>
            <a:off x="6382872" y="2512122"/>
            <a:ext cx="650202" cy="661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D4CB81-DBCB-4B28-88E5-079AAD9E88FB}"/>
              </a:ext>
            </a:extLst>
          </p:cNvPr>
          <p:cNvSpPr/>
          <p:nvPr/>
        </p:nvSpPr>
        <p:spPr>
          <a:xfrm>
            <a:off x="5925670" y="3469640"/>
            <a:ext cx="1066630" cy="623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6" descr="Git Workflow Understanding Branches - Learn.co">
            <a:extLst>
              <a:ext uri="{FF2B5EF4-FFF2-40B4-BE49-F238E27FC236}">
                <a16:creationId xmlns:a16="http://schemas.microsoft.com/office/drawing/2014/main" id="{409F6782-41DA-4F66-9C29-09DD9E8DF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7" t="47767" r="25902"/>
          <a:stretch/>
        </p:blipFill>
        <p:spPr bwMode="auto">
          <a:xfrm>
            <a:off x="5925670" y="2805696"/>
            <a:ext cx="547021" cy="12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5D00789-16AA-4D89-83C1-485499C27BA1}"/>
              </a:ext>
            </a:extLst>
          </p:cNvPr>
          <p:cNvSpPr/>
          <p:nvPr/>
        </p:nvSpPr>
        <p:spPr>
          <a:xfrm>
            <a:off x="5925670" y="2735431"/>
            <a:ext cx="547021" cy="140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F5730E4-8F99-4F3C-A776-C45338142508}"/>
              </a:ext>
            </a:extLst>
          </p:cNvPr>
          <p:cNvSpPr txBox="1"/>
          <p:nvPr/>
        </p:nvSpPr>
        <p:spPr>
          <a:xfrm>
            <a:off x="6190721" y="3043573"/>
            <a:ext cx="17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samson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6808EC-1C96-41A4-B9DA-77CA1F4BB76E}"/>
              </a:ext>
            </a:extLst>
          </p:cNvPr>
          <p:cNvSpPr/>
          <p:nvPr/>
        </p:nvSpPr>
        <p:spPr>
          <a:xfrm>
            <a:off x="862944" y="3429000"/>
            <a:ext cx="1228725" cy="638175"/>
          </a:xfrm>
          <a:prstGeom prst="rect">
            <a:avLst/>
          </a:prstGeom>
          <a:solidFill>
            <a:srgbClr val="00B3E6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master</a:t>
            </a:r>
            <a:endParaRPr lang="zh-TW" altLang="en-US" sz="2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978AC4-482F-4F41-8866-A622D0331CF1}"/>
              </a:ext>
            </a:extLst>
          </p:cNvPr>
          <p:cNvSpPr/>
          <p:nvPr/>
        </p:nvSpPr>
        <p:spPr>
          <a:xfrm>
            <a:off x="864210" y="2460641"/>
            <a:ext cx="1228725" cy="638175"/>
          </a:xfrm>
          <a:prstGeom prst="rect">
            <a:avLst/>
          </a:prstGeom>
          <a:solidFill>
            <a:srgbClr val="757CB9"/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samson</a:t>
            </a:r>
            <a:endParaRPr lang="zh-TW" altLang="en-US" sz="2400" dirty="0"/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B9615AD0-801E-466A-9D54-991E98241550}"/>
              </a:ext>
            </a:extLst>
          </p:cNvPr>
          <p:cNvSpPr/>
          <p:nvPr/>
        </p:nvSpPr>
        <p:spPr>
          <a:xfrm>
            <a:off x="5335035" y="4290180"/>
            <a:ext cx="1123950" cy="552449"/>
          </a:xfrm>
          <a:prstGeom prst="wedgeRectCallout">
            <a:avLst>
              <a:gd name="adj1" fmla="val -20833"/>
              <a:gd name="adj2" fmla="val -87845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HEAD</a:t>
            </a:r>
            <a:endParaRPr lang="zh-TW" altLang="en-US" sz="2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5FA679-FE62-46C2-A10A-2B5B7E838E85}"/>
              </a:ext>
            </a:extLst>
          </p:cNvPr>
          <p:cNvSpPr txBox="1"/>
          <p:nvPr/>
        </p:nvSpPr>
        <p:spPr>
          <a:xfrm>
            <a:off x="8582945" y="2842813"/>
            <a:ext cx="2335896" cy="120032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如果有衝突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(conflict):</a:t>
            </a:r>
          </a:p>
          <a:p>
            <a:pPr marL="342900" indent="-342900"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解決衝突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[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衝突檔案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65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8867 -0.0006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98819-7513-41E7-8D9D-DF4BFF4D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用共享硬碟協作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452C-F05B-4C84-8BC8-44AF18C6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作者</a:t>
            </a:r>
          </a:p>
          <a:p>
            <a:pPr marL="514350" indent="-514350">
              <a:buAutoNum type="arabicPeriod"/>
            </a:pPr>
            <a:r>
              <a:rPr lang="zh-TW" altLang="en-US" sz="2400" dirty="0"/>
              <a:t>建立專案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</a:t>
            </a:r>
            <a:r>
              <a:rPr lang="en-US" altLang="zh-TW" sz="2000" dirty="0" err="1"/>
              <a:t>init</a:t>
            </a:r>
            <a:r>
              <a:rPr lang="zh-TW" altLang="en-US" sz="2000" dirty="0"/>
              <a:t>、</a:t>
            </a:r>
            <a:r>
              <a:rPr lang="en-US" altLang="zh-TW" sz="2000" dirty="0"/>
              <a:t>add</a:t>
            </a:r>
            <a:r>
              <a:rPr lang="zh-TW" altLang="en-US" sz="2000" dirty="0"/>
              <a:t>、</a:t>
            </a:r>
            <a:r>
              <a:rPr lang="en-US" altLang="zh-TW" sz="2000" dirty="0"/>
              <a:t>commit</a:t>
            </a:r>
            <a:endParaRPr lang="zh-TW" altLang="en-US" sz="2000" dirty="0"/>
          </a:p>
          <a:p>
            <a:pPr marL="0" indent="0"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複製專案資料夾到共享硬碟</a:t>
            </a:r>
          </a:p>
          <a:p>
            <a:pPr marL="0" indent="0">
              <a:buNone/>
            </a:pPr>
            <a:r>
              <a:rPr lang="en-US" altLang="zh-TW" sz="2400" dirty="0"/>
              <a:t>3. </a:t>
            </a:r>
            <a:r>
              <a:rPr lang="zh-TW" altLang="en-US" sz="2400" dirty="0"/>
              <a:t>新增上游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remote add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上游</a:t>
            </a:r>
            <a:r>
              <a:rPr lang="en-US" altLang="zh-TW" sz="2000" b="1" dirty="0"/>
              <a:t>]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]</a:t>
            </a:r>
            <a:endParaRPr lang="zh-TW" altLang="en-US" sz="2000" b="1" dirty="0"/>
          </a:p>
          <a:p>
            <a:pPr marL="0" indent="0">
              <a:buNone/>
            </a:pPr>
            <a:r>
              <a:rPr lang="en-US" altLang="zh-TW" sz="2400" dirty="0"/>
              <a:t>4. </a:t>
            </a:r>
            <a:r>
              <a:rPr lang="zh-TW" altLang="en-US" sz="2400" dirty="0"/>
              <a:t>更改 </a:t>
            </a:r>
            <a:r>
              <a:rPr lang="en-US" altLang="zh-TW" sz="2400" dirty="0"/>
              <a:t>branch</a:t>
            </a:r>
            <a:r>
              <a:rPr lang="zh-TW" altLang="en-US" sz="2400" dirty="0"/>
              <a:t> 名稱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branch -m </a:t>
            </a:r>
            <a:r>
              <a:rPr lang="en-US" altLang="zh-TW" sz="2000" b="1" dirty="0">
                <a:solidFill>
                  <a:prstClr val="black"/>
                </a:solidFill>
              </a:rPr>
              <a:t>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zh-TW" altLang="en-US" sz="2000" b="1" dirty="0"/>
          </a:p>
          <a:p>
            <a:pPr marL="0" indent="0">
              <a:buNone/>
            </a:pPr>
            <a:r>
              <a:rPr lang="en-US" altLang="zh-TW" sz="2400" dirty="0"/>
              <a:t>5. </a:t>
            </a:r>
            <a:r>
              <a:rPr lang="zh-TW" altLang="en-US" sz="2400" dirty="0"/>
              <a:t>連接分支與上游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pull</a:t>
            </a:r>
            <a:r>
              <a:rPr lang="zh-TW" altLang="en-US" sz="2000" dirty="0">
                <a:solidFill>
                  <a:prstClr val="black"/>
                </a:solidFill>
              </a:rPr>
              <a:t>、</a:t>
            </a:r>
            <a:r>
              <a:rPr lang="en-US" altLang="zh-TW" sz="2000" dirty="0">
                <a:solidFill>
                  <a:prstClr val="black"/>
                </a:solidFill>
              </a:rPr>
              <a:t>branch -u</a:t>
            </a:r>
            <a:r>
              <a:rPr lang="en-US" altLang="zh-TW" sz="2000" dirty="0"/>
              <a:t>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上游</a:t>
            </a:r>
            <a:r>
              <a:rPr lang="en-US" altLang="zh-TW" sz="2000" b="1" dirty="0"/>
              <a:t>] </a:t>
            </a:r>
            <a:r>
              <a:rPr lang="en-US" altLang="zh-TW" sz="2000" b="1" dirty="0">
                <a:solidFill>
                  <a:prstClr val="black"/>
                </a:solidFill>
              </a:rPr>
              <a:t>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zh-TW" altLang="en-US" sz="2000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086C35-7A84-4A30-B930-1524D9E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BCEA73-22B4-40E4-B72B-C417570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1026" name="Picture 2" descr="Author Icons - Download Free Vector Icons | Noun Project">
            <a:extLst>
              <a:ext uri="{FF2B5EF4-FFF2-40B4-BE49-F238E27FC236}">
                <a16:creationId xmlns:a16="http://schemas.microsoft.com/office/drawing/2014/main" id="{3CE275D6-6DD4-4286-92EF-61C1B38E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53" y="1699041"/>
            <a:ext cx="584947" cy="5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88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98819-7513-41E7-8D9D-DF4BFF4D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用共享硬碟協作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452C-F05B-4C84-8BC8-44AF18C67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協作者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400" dirty="0"/>
              <a:t>clone </a:t>
            </a:r>
            <a:r>
              <a:rPr lang="zh-TW" altLang="en-US" sz="2400" dirty="0"/>
              <a:t>專案</a:t>
            </a:r>
            <a:endParaRPr lang="en-US" altLang="zh-TW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/>
              <a:t>$</a:t>
            </a:r>
            <a:r>
              <a:rPr lang="zh-TW" altLang="en-US" sz="2000" dirty="0"/>
              <a:t> </a:t>
            </a:r>
            <a:r>
              <a:rPr lang="en-US" altLang="zh-TW" sz="2000" dirty="0"/>
              <a:t>git clone </a:t>
            </a:r>
            <a:r>
              <a:rPr lang="en-US" altLang="zh-TW" sz="2000" b="1" dirty="0"/>
              <a:t>[</a:t>
            </a:r>
            <a:r>
              <a:rPr lang="zh-TW" altLang="en-US" sz="2000" b="1" dirty="0"/>
              <a:t>連結</a:t>
            </a:r>
            <a:r>
              <a:rPr lang="en-US" altLang="zh-TW" sz="2000" b="1" dirty="0"/>
              <a:t>]</a:t>
            </a:r>
            <a:endParaRPr lang="zh-TW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2. </a:t>
            </a:r>
            <a:r>
              <a:rPr lang="zh-TW" altLang="en-US" sz="2400" dirty="0"/>
              <a:t>更改 </a:t>
            </a:r>
            <a:r>
              <a:rPr lang="en-US" altLang="zh-TW" sz="2400" dirty="0"/>
              <a:t>branch</a:t>
            </a:r>
            <a:r>
              <a:rPr lang="zh-TW" altLang="en-US" sz="2400" dirty="0"/>
              <a:t> 名稱</a:t>
            </a:r>
            <a:endParaRPr lang="en-US" altLang="zh-TW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branch -m </a:t>
            </a:r>
            <a:r>
              <a:rPr lang="en-US" altLang="zh-TW" sz="2000" b="1" dirty="0">
                <a:solidFill>
                  <a:prstClr val="black"/>
                </a:solidFill>
              </a:rPr>
              <a:t>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zh-TW" altLang="en-US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/>
              <a:t>3. </a:t>
            </a:r>
            <a:r>
              <a:rPr lang="zh-TW" altLang="en-US" sz="2400" dirty="0"/>
              <a:t>連接分支與上游</a:t>
            </a:r>
            <a:endParaRPr lang="en-US" altLang="zh-TW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prstClr val="black"/>
                </a:solidFill>
              </a:rPr>
              <a:t>$</a:t>
            </a:r>
            <a:r>
              <a:rPr lang="zh-TW" altLang="en-US" sz="2000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git branch -u </a:t>
            </a:r>
            <a:r>
              <a:rPr lang="en-US" altLang="zh-TW" sz="2000" b="1" dirty="0">
                <a:solidFill>
                  <a:prstClr val="black"/>
                </a:solidFill>
              </a:rPr>
              <a:t>[origin/master] [</a:t>
            </a:r>
            <a:r>
              <a:rPr lang="en-US" altLang="zh-TW" sz="2000" b="1" dirty="0" err="1">
                <a:solidFill>
                  <a:prstClr val="black"/>
                </a:solidFill>
              </a:rPr>
              <a:t>new_branch</a:t>
            </a:r>
            <a:r>
              <a:rPr lang="en-US" altLang="zh-TW" sz="2000" b="1" dirty="0">
                <a:solidFill>
                  <a:prstClr val="black"/>
                </a:solidFill>
              </a:rPr>
              <a:t>]</a:t>
            </a:r>
            <a:endParaRPr lang="en-US" altLang="zh-TW" sz="2400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086C35-7A84-4A30-B930-1524D9E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BCEA73-22B4-40E4-B72B-C417570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2050" name="Picture 2" descr="Collaborator Svg Png Icon Free Download (#85704) - OnlineWebFonts.COM">
            <a:extLst>
              <a:ext uri="{FF2B5EF4-FFF2-40B4-BE49-F238E27FC236}">
                <a16:creationId xmlns:a16="http://schemas.microsoft.com/office/drawing/2014/main" id="{A5776A4F-C891-4864-BFD3-FD2F8299C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011" y="1646238"/>
            <a:ext cx="720893" cy="5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04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09B64-115B-4FC9-986C-F20A6B57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用共享硬碟協作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B383A7-88EC-4D61-A18C-F1828A3F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E656AE-186A-45AD-8BC1-7F47B3DD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92D9618-7E1C-4A9A-837E-BFB01727B395}"/>
              </a:ext>
            </a:extLst>
          </p:cNvPr>
          <p:cNvGrpSpPr/>
          <p:nvPr/>
        </p:nvGrpSpPr>
        <p:grpSpPr>
          <a:xfrm>
            <a:off x="710650" y="4094564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69B49A7-5F9B-4FD0-89CC-05A031BA61C6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81488A2-DA37-4117-ACD1-EF771AB5CFFC}"/>
                </a:ext>
              </a:extLst>
            </p:cNvPr>
            <p:cNvSpPr txBox="1"/>
            <p:nvPr/>
          </p:nvSpPr>
          <p:spPr>
            <a:xfrm>
              <a:off x="2606519" y="3727923"/>
              <a:ext cx="1045479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samson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9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A1D88E2D-1FE8-4C9F-883A-65549751A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165" y="3692076"/>
            <a:ext cx="796013" cy="796013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73D17E7A-1FC2-426E-BC75-CEC4C3863634}"/>
              </a:ext>
            </a:extLst>
          </p:cNvPr>
          <p:cNvGrpSpPr/>
          <p:nvPr/>
        </p:nvGrpSpPr>
        <p:grpSpPr>
          <a:xfrm>
            <a:off x="4448931" y="2825913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7F30D60A-5341-420B-A7E4-0EF604017727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2B1FB00-44F8-4C40-9E91-90D2DAC036F5}"/>
                </a:ext>
              </a:extLst>
            </p:cNvPr>
            <p:cNvSpPr txBox="1"/>
            <p:nvPr/>
          </p:nvSpPr>
          <p:spPr>
            <a:xfrm>
              <a:off x="2643887" y="3695562"/>
              <a:ext cx="952184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master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3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5BDEDA78-D633-4AD1-9098-DE1DBDEDF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68446" y="2423425"/>
            <a:ext cx="796013" cy="796013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64157D-09DE-4269-8F60-7876D28580E4}"/>
              </a:ext>
            </a:extLst>
          </p:cNvPr>
          <p:cNvGrpSpPr/>
          <p:nvPr/>
        </p:nvGrpSpPr>
        <p:grpSpPr>
          <a:xfrm>
            <a:off x="8411332" y="4094564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D3F066B-1F91-4A8C-9162-0B84575C2AD0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8A18B88-E16E-49E5-A465-6459F965A3EF}"/>
                </a:ext>
              </a:extLst>
            </p:cNvPr>
            <p:cNvSpPr txBox="1"/>
            <p:nvPr/>
          </p:nvSpPr>
          <p:spPr>
            <a:xfrm>
              <a:off x="2745710" y="3727923"/>
              <a:ext cx="748538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woof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7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9CB2374F-19E1-4197-82AF-F9AC71EA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30847" y="3692076"/>
            <a:ext cx="796013" cy="79601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E79B90D-4C89-4E35-BBDB-0223E1BC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585" y="2792101"/>
            <a:ext cx="369999" cy="49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0AFF46F6-D719-46D7-89E6-E696A5AC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管理員</a:t>
            </a:r>
          </a:p>
        </p:txBody>
      </p:sp>
      <p:pic>
        <p:nvPicPr>
          <p:cNvPr id="3078" name="Picture 6" descr="Admin Icons - Download Free Vector Icons | Noun Project">
            <a:extLst>
              <a:ext uri="{FF2B5EF4-FFF2-40B4-BE49-F238E27FC236}">
                <a16:creationId xmlns:a16="http://schemas.microsoft.com/office/drawing/2014/main" id="{A30432F6-918B-41A7-837E-FCCDD4330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475" y="1498761"/>
            <a:ext cx="860632" cy="86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DF92E1CB-07D5-438E-A2A7-F556D2831048}"/>
              </a:ext>
            </a:extLst>
          </p:cNvPr>
          <p:cNvCxnSpPr>
            <a:stCxn id="7" idx="0"/>
            <a:endCxn id="11" idx="1"/>
          </p:cNvCxnSpPr>
          <p:nvPr/>
        </p:nvCxnSpPr>
        <p:spPr>
          <a:xfrm rot="5400000" flipH="1" flipV="1">
            <a:off x="2860230" y="2505863"/>
            <a:ext cx="668110" cy="2509292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1DA72337-C762-4BE9-8853-290606E738DA}"/>
              </a:ext>
            </a:extLst>
          </p:cNvPr>
          <p:cNvCxnSpPr>
            <a:cxnSpLocks/>
            <a:stCxn id="11" idx="2"/>
            <a:endCxn id="7" idx="3"/>
          </p:cNvCxnSpPr>
          <p:nvPr/>
        </p:nvCxnSpPr>
        <p:spPr>
          <a:xfrm rot="5400000">
            <a:off x="4089219" y="3106404"/>
            <a:ext cx="668110" cy="2509293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0E2A951-E82B-44E8-986A-31CA500661ED}"/>
              </a:ext>
            </a:extLst>
          </p:cNvPr>
          <p:cNvSpPr txBox="1"/>
          <p:nvPr/>
        </p:nvSpPr>
        <p:spPr>
          <a:xfrm>
            <a:off x="1632438" y="314012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origin samson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8127AF9-ABFB-45DB-A9EF-ECD4B3CEE695}"/>
              </a:ext>
            </a:extLst>
          </p:cNvPr>
          <p:cNvSpPr txBox="1"/>
          <p:nvPr/>
        </p:nvSpPr>
        <p:spPr>
          <a:xfrm>
            <a:off x="3680279" y="464411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EBBAC965-C6E7-47AA-A736-0AB5FC2EDFE9}"/>
              </a:ext>
            </a:extLst>
          </p:cNvPr>
          <p:cNvCxnSpPr>
            <a:cxnSpLocks/>
            <a:stCxn id="15" idx="0"/>
            <a:endCxn id="11" idx="3"/>
          </p:cNvCxnSpPr>
          <p:nvPr/>
        </p:nvCxnSpPr>
        <p:spPr>
          <a:xfrm rot="16200000" flipV="1">
            <a:off x="7939560" y="2393802"/>
            <a:ext cx="668110" cy="2733413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DEEA9C98-9840-47F3-AEA7-DB58DB1B0E95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6710571" y="2994344"/>
            <a:ext cx="668110" cy="2733412"/>
          </a:xfrm>
          <a:prstGeom prst="curvedConnector2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679BEF1-8B6F-4C7C-AE11-0D46C7A48228}"/>
              </a:ext>
            </a:extLst>
          </p:cNvPr>
          <p:cNvSpPr txBox="1"/>
          <p:nvPr/>
        </p:nvSpPr>
        <p:spPr>
          <a:xfrm>
            <a:off x="6964072" y="464411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B55848-2A99-413B-84E4-B9AFABF0F2F7}"/>
              </a:ext>
            </a:extLst>
          </p:cNvPr>
          <p:cNvSpPr txBox="1"/>
          <p:nvPr/>
        </p:nvSpPr>
        <p:spPr>
          <a:xfrm>
            <a:off x="7848372" y="3138941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origin woof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D701E99-D74D-4FCA-A097-3AE2DF5F3EF8}"/>
              </a:ext>
            </a:extLst>
          </p:cNvPr>
          <p:cNvSpPr txBox="1"/>
          <p:nvPr/>
        </p:nvSpPr>
        <p:spPr>
          <a:xfrm>
            <a:off x="4843380" y="1937999"/>
            <a:ext cx="1782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samson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merge woof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07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574BF7A37C4224485155315ECE86990" ma:contentTypeVersion="10" ma:contentTypeDescription="建立新的文件。" ma:contentTypeScope="" ma:versionID="c11935681c790dfec776ea438c73fbda">
  <xsd:schema xmlns:xsd="http://www.w3.org/2001/XMLSchema" xmlns:xs="http://www.w3.org/2001/XMLSchema" xmlns:p="http://schemas.microsoft.com/office/2006/metadata/properties" xmlns:ns3="d417ea65-8c04-4abe-bf09-341b5cc5a9c1" targetNamespace="http://schemas.microsoft.com/office/2006/metadata/properties" ma:root="true" ma:fieldsID="a236f7abd642f542c0fd3b3a8f59061d" ns3:_="">
    <xsd:import namespace="d417ea65-8c04-4abe-bf09-341b5cc5a9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ea65-8c04-4abe-bf09-341b5cc5a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8323-2FDF-4DFD-868A-5A2F1BD87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6CD7B-F309-43EE-8B7C-ABB9D1E2BC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0A11562-A735-45B1-A010-D6130C15B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ea65-8c04-4abe-bf09-341b5cc5a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741</Words>
  <Application>Microsoft Office PowerPoint</Application>
  <PresentationFormat>寬螢幕</PresentationFormat>
  <Paragraphs>171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Lucida Console</vt:lpstr>
      <vt:lpstr>Office 佈景主題</vt:lpstr>
      <vt:lpstr>PowerPoint 簡報</vt:lpstr>
      <vt:lpstr>如何與他人協作專案?</vt:lpstr>
      <vt:lpstr>首先來談談branch(分支)</vt:lpstr>
      <vt:lpstr>checkout 可以切換版本?</vt:lpstr>
      <vt:lpstr>分支與HEAD</vt:lpstr>
      <vt:lpstr>合併分支 (merge)</vt:lpstr>
      <vt:lpstr>用共享硬碟協作</vt:lpstr>
      <vt:lpstr>用共享硬碟協作(cont'd)</vt:lpstr>
      <vt:lpstr>用共享硬碟協作(cont'd)</vt:lpstr>
      <vt:lpstr>非協作者與Github專案互動</vt:lpstr>
      <vt:lpstr>非協作者更新fork來的專案</vt:lpstr>
      <vt:lpstr>與協作者共同管理專案</vt:lpstr>
      <vt:lpstr>與組織共同管理專案</vt:lpstr>
      <vt:lpstr>新增一個組織</vt:lpstr>
      <vt:lpstr>新增一個組織(cont'd)</vt:lpstr>
      <vt:lpstr>新增一個組織(cont'd)</vt:lpstr>
      <vt:lpstr>組織成員</vt:lpstr>
      <vt:lpstr>成員的 Repo 權限</vt:lpstr>
      <vt:lpstr>權限定義</vt:lpstr>
      <vt:lpstr>情境模擬 1</vt:lpstr>
      <vt:lpstr>情境模擬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汪紹軒</dc:creator>
  <cp:lastModifiedBy>汪紹軒</cp:lastModifiedBy>
  <cp:revision>3</cp:revision>
  <dcterms:created xsi:type="dcterms:W3CDTF">2020-07-24T02:01:01Z</dcterms:created>
  <dcterms:modified xsi:type="dcterms:W3CDTF">2020-08-05T03:26:00Z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0x010100B574BF7A37C4224485155315ECE86990</vt:lpwstr>
  </property>
</Properties>
</file>