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56" r:id="rId5"/>
    <p:sldId id="259" r:id="rId6"/>
    <p:sldId id="260" r:id="rId7"/>
    <p:sldId id="261" r:id="rId8"/>
    <p:sldId id="257" r:id="rId9"/>
    <p:sldId id="263" r:id="rId10"/>
    <p:sldId id="262" r:id="rId11"/>
    <p:sldId id="266" r:id="rId12"/>
    <p:sldId id="265" r:id="rId13"/>
    <p:sldId id="267" r:id="rId14"/>
    <p:sldId id="264" r:id="rId15"/>
    <p:sldId id="270" r:id="rId16"/>
    <p:sldId id="268" r:id="rId17"/>
    <p:sldId id="273" r:id="rId18"/>
    <p:sldId id="269" r:id="rId19"/>
    <p:sldId id="276" r:id="rId20"/>
    <p:sldId id="274" r:id="rId21"/>
    <p:sldId id="275" r:id="rId22"/>
    <p:sldId id="25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A5C"/>
    <a:srgbClr val="F0503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D9F35-1B32-4ABF-A2A2-63EBEB44B72F}" v="1188" dt="2020-07-24T08:31:45.301"/>
    <p1510:client id="{C4E9A89D-FFC3-4C88-9717-2EAA9AD89D09}" v="116" dt="2020-07-24T09:00:32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紹軒" userId="fd00c7a7-b1ae-4d95-9516-c404b94a9c73" providerId="ADAL" clId="{766D9F35-1B32-4ABF-A2A2-63EBEB44B72F}"/>
    <pc:docChg chg="undo custSel addSld delSld modSld sldOrd">
      <pc:chgData name="紹軒" userId="fd00c7a7-b1ae-4d95-9516-c404b94a9c73" providerId="ADAL" clId="{766D9F35-1B32-4ABF-A2A2-63EBEB44B72F}" dt="2020-07-24T08:33:44.374" v="2863"/>
      <pc:docMkLst>
        <pc:docMk/>
      </pc:docMkLst>
      <pc:sldChg chg="modSp mod">
        <pc:chgData name="紹軒" userId="fd00c7a7-b1ae-4d95-9516-c404b94a9c73" providerId="ADAL" clId="{766D9F35-1B32-4ABF-A2A2-63EBEB44B72F}" dt="2020-07-24T07:33:14.373" v="2745" actId="20577"/>
        <pc:sldMkLst>
          <pc:docMk/>
          <pc:sldMk cId="2982402532" sldId="256"/>
        </pc:sldMkLst>
        <pc:spChg chg="mod">
          <ac:chgData name="紹軒" userId="fd00c7a7-b1ae-4d95-9516-c404b94a9c73" providerId="ADAL" clId="{766D9F35-1B32-4ABF-A2A2-63EBEB44B72F}" dt="2020-07-24T07:33:14.373" v="2745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delSp modSp mod">
        <pc:chgData name="紹軒" userId="fd00c7a7-b1ae-4d95-9516-c404b94a9c73" providerId="ADAL" clId="{766D9F35-1B32-4ABF-A2A2-63EBEB44B72F}" dt="2020-07-24T02:44:50.974" v="512" actId="20577"/>
        <pc:sldMkLst>
          <pc:docMk/>
          <pc:sldMk cId="1047687811" sldId="257"/>
        </pc:sldMkLst>
        <pc:spChg chg="mod">
          <ac:chgData name="紹軒" userId="fd00c7a7-b1ae-4d95-9516-c404b94a9c73" providerId="ADAL" clId="{766D9F35-1B32-4ABF-A2A2-63EBEB44B72F}" dt="2020-07-24T02:44:50.974" v="512" actId="20577"/>
          <ac:spMkLst>
            <pc:docMk/>
            <pc:sldMk cId="1047687811" sldId="257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30:10.274" v="8" actId="931"/>
          <ac:spMkLst>
            <pc:docMk/>
            <pc:sldMk cId="1047687811" sldId="257"/>
            <ac:spMk id="3" creationId="{8568F9B4-5E99-4C13-9769-968613C45887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4" creationId="{A2A1D8E5-D223-44CE-BA9C-D832FD15BB4B}"/>
          </ac:spMkLst>
        </pc:spChg>
        <pc:spChg chg="add del mod">
          <ac:chgData name="紹軒" userId="fd00c7a7-b1ae-4d95-9516-c404b94a9c73" providerId="ADAL" clId="{766D9F35-1B32-4ABF-A2A2-63EBEB44B72F}" dt="2020-07-24T02:30:17.758" v="13" actId="478"/>
          <ac:spMkLst>
            <pc:docMk/>
            <pc:sldMk cId="1047687811" sldId="257"/>
            <ac:spMk id="7" creationId="{A3C9886C-3A8B-46C8-9EC9-ABD0E7CDC6BA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8" creationId="{2E93AA99-BFA0-4178-AD0C-241D46961393}"/>
          </ac:spMkLst>
        </pc:spChg>
        <pc:spChg chg="add mod">
          <ac:chgData name="紹軒" userId="fd00c7a7-b1ae-4d95-9516-c404b94a9c73" providerId="ADAL" clId="{766D9F35-1B32-4ABF-A2A2-63EBEB44B72F}" dt="2020-07-24T02:32:07.041" v="81" actId="164"/>
          <ac:spMkLst>
            <pc:docMk/>
            <pc:sldMk cId="1047687811" sldId="257"/>
            <ac:spMk id="10" creationId="{7815EEFE-9C04-4C0A-A276-D8FA1C2CC126}"/>
          </ac:spMkLst>
        </pc:spChg>
        <pc:spChg chg="add del mod">
          <ac:chgData name="紹軒" userId="fd00c7a7-b1ae-4d95-9516-c404b94a9c73" providerId="ADAL" clId="{766D9F35-1B32-4ABF-A2A2-63EBEB44B72F}" dt="2020-07-24T02:32:08.407" v="82" actId="478"/>
          <ac:spMkLst>
            <pc:docMk/>
            <pc:sldMk cId="1047687811" sldId="257"/>
            <ac:spMk id="12" creationId="{B23DB5C6-2879-4127-9D16-261EF73770F6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4" creationId="{72EF2E4F-10C0-4A43-98EE-AD0735251955}"/>
          </ac:spMkLst>
        </pc:spChg>
        <pc:spChg chg="add del mod">
          <ac:chgData name="紹軒" userId="fd00c7a7-b1ae-4d95-9516-c404b94a9c73" providerId="ADAL" clId="{766D9F35-1B32-4ABF-A2A2-63EBEB44B72F}" dt="2020-07-24T02:32:10.798" v="83" actId="478"/>
          <ac:spMkLst>
            <pc:docMk/>
            <pc:sldMk cId="1047687811" sldId="257"/>
            <ac:spMk id="16" creationId="{DBE09954-5535-4053-8387-EA0E38859B8F}"/>
          </ac:spMkLst>
        </pc:spChg>
        <pc:spChg chg="mod">
          <ac:chgData name="紹軒" userId="fd00c7a7-b1ae-4d95-9516-c404b94a9c73" providerId="ADAL" clId="{766D9F35-1B32-4ABF-A2A2-63EBEB44B72F}" dt="2020-07-24T02:32:29.539" v="88"/>
          <ac:spMkLst>
            <pc:docMk/>
            <pc:sldMk cId="1047687811" sldId="257"/>
            <ac:spMk id="19" creationId="{87D8EE14-026F-4703-BB85-EB43322E2E2F}"/>
          </ac:spMkLst>
        </pc:spChg>
        <pc:spChg chg="mod">
          <ac:chgData name="紹軒" userId="fd00c7a7-b1ae-4d95-9516-c404b94a9c73" providerId="ADAL" clId="{766D9F35-1B32-4ABF-A2A2-63EBEB44B72F}" dt="2020-07-24T02:33:04.665" v="113" actId="20577"/>
          <ac:spMkLst>
            <pc:docMk/>
            <pc:sldMk cId="1047687811" sldId="257"/>
            <ac:spMk id="20" creationId="{889AF895-0FE6-4FA8-AA27-3C8DFFDED454}"/>
          </ac:spMkLst>
        </pc:spChg>
        <pc:spChg chg="mod">
          <ac:chgData name="紹軒" userId="fd00c7a7-b1ae-4d95-9516-c404b94a9c73" providerId="ADAL" clId="{766D9F35-1B32-4ABF-A2A2-63EBEB44B72F}" dt="2020-07-24T02:33:20.916" v="133" actId="1076"/>
          <ac:spMkLst>
            <pc:docMk/>
            <pc:sldMk cId="1047687811" sldId="257"/>
            <ac:spMk id="21" creationId="{405F54AD-39FD-4B36-8745-CBC520D7F768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4" creationId="{3D219F36-A54F-4E83-8C09-D95635669509}"/>
          </ac:spMkLst>
        </pc:spChg>
        <pc:spChg chg="mod">
          <ac:chgData name="紹軒" userId="fd00c7a7-b1ae-4d95-9516-c404b94a9c73" providerId="ADAL" clId="{766D9F35-1B32-4ABF-A2A2-63EBEB44B72F}" dt="2020-07-24T02:33:36.082" v="155" actId="1076"/>
          <ac:spMkLst>
            <pc:docMk/>
            <pc:sldMk cId="1047687811" sldId="257"/>
            <ac:spMk id="25" creationId="{7FDB2B7F-E2E0-4A88-BD96-8BB795A46C45}"/>
          </ac:spMkLst>
        </pc:spChg>
        <pc:spChg chg="mod">
          <ac:chgData name="紹軒" userId="fd00c7a7-b1ae-4d95-9516-c404b94a9c73" providerId="ADAL" clId="{766D9F35-1B32-4ABF-A2A2-63EBEB44B72F}" dt="2020-07-24T02:32:32.865" v="90"/>
          <ac:spMkLst>
            <pc:docMk/>
            <pc:sldMk cId="1047687811" sldId="257"/>
            <ac:spMk id="26" creationId="{39E69110-05BE-42E3-9A1E-623709DDBAD3}"/>
          </ac:spMkLst>
        </pc:s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7" creationId="{F8AF71CD-9DC3-437B-AF8D-85C13258642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18" creationId="{4F9A317C-007C-401B-88E9-45584CB2B3D5}"/>
          </ac:grpSpMkLst>
        </pc:grpChg>
        <pc:grpChg chg="add mod">
          <ac:chgData name="紹軒" userId="fd00c7a7-b1ae-4d95-9516-c404b94a9c73" providerId="ADAL" clId="{766D9F35-1B32-4ABF-A2A2-63EBEB44B72F}" dt="2020-07-24T02:34:57.538" v="159" actId="1076"/>
          <ac:grpSpMkLst>
            <pc:docMk/>
            <pc:sldMk cId="1047687811" sldId="257"/>
            <ac:grpSpMk id="23" creationId="{29BB6E9D-5E0F-4858-8DE7-85A57408567D}"/>
          </ac:grpSpMkLst>
        </pc:grpChg>
        <pc:picChg chg="add mod or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6" creationId="{5ED3DE67-F8A2-4D19-B767-FC6D710CCAF2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2" creationId="{398FDCDF-9BD0-4A71-98DE-85C990C6DB05}"/>
          </ac:picMkLst>
        </pc:picChg>
        <pc:picChg chg="add mod">
          <ac:chgData name="紹軒" userId="fd00c7a7-b1ae-4d95-9516-c404b94a9c73" providerId="ADAL" clId="{766D9F35-1B32-4ABF-A2A2-63EBEB44B72F}" dt="2020-07-24T02:34:57.538" v="159" actId="1076"/>
          <ac:picMkLst>
            <pc:docMk/>
            <pc:sldMk cId="1047687811" sldId="257"/>
            <ac:picMk id="27" creationId="{366CDE3C-803F-44F6-9AE6-07FDE6A76DF8}"/>
          </ac:picMkLst>
        </pc:picChg>
      </pc:sldChg>
      <pc:sldChg chg="addSp modSp mod">
        <pc:chgData name="紹軒" userId="fd00c7a7-b1ae-4d95-9516-c404b94a9c73" providerId="ADAL" clId="{766D9F35-1B32-4ABF-A2A2-63EBEB44B72F}" dt="2020-07-24T08:27:55.868" v="2767" actId="20577"/>
        <pc:sldMkLst>
          <pc:docMk/>
          <pc:sldMk cId="2084312209" sldId="258"/>
        </pc:sldMkLst>
        <pc:spChg chg="add mod">
          <ac:chgData name="紹軒" userId="fd00c7a7-b1ae-4d95-9516-c404b94a9c73" providerId="ADAL" clId="{766D9F35-1B32-4ABF-A2A2-63EBEB44B72F}" dt="2020-07-24T08:27:55.868" v="2767" actId="20577"/>
          <ac:spMkLst>
            <pc:docMk/>
            <pc:sldMk cId="2084312209" sldId="258"/>
            <ac:spMk id="11" creationId="{1019604C-DCEC-4A91-B58D-859AE8A943E9}"/>
          </ac:spMkLst>
        </pc:spChg>
        <pc:picChg chg="mod">
          <ac:chgData name="紹軒" userId="fd00c7a7-b1ae-4d95-9516-c404b94a9c73" providerId="ADAL" clId="{766D9F35-1B32-4ABF-A2A2-63EBEB44B72F}" dt="2020-07-24T08:27:33.085" v="2755" actId="1076"/>
          <ac:picMkLst>
            <pc:docMk/>
            <pc:sldMk cId="2084312209" sldId="258"/>
            <ac:picMk id="2050" creationId="{09EEAB3B-FD3D-4B6D-AB1E-5EE9BA9DA15A}"/>
          </ac:picMkLst>
        </pc:picChg>
        <pc:picChg chg="mod">
          <ac:chgData name="紹軒" userId="fd00c7a7-b1ae-4d95-9516-c404b94a9c73" providerId="ADAL" clId="{766D9F35-1B32-4ABF-A2A2-63EBEB44B72F}" dt="2020-07-24T08:27:26.981" v="2752" actId="1076"/>
          <ac:picMkLst>
            <pc:docMk/>
            <pc:sldMk cId="2084312209" sldId="258"/>
            <ac:picMk id="2052" creationId="{5EFF084C-859D-4873-9159-DA88F786DEAB}"/>
          </ac:picMkLst>
        </pc:picChg>
        <pc:picChg chg="mod">
          <ac:chgData name="紹軒" userId="fd00c7a7-b1ae-4d95-9516-c404b94a9c73" providerId="ADAL" clId="{766D9F35-1B32-4ABF-A2A2-63EBEB44B72F}" dt="2020-07-24T08:27:24.959" v="2751" actId="1076"/>
          <ac:picMkLst>
            <pc:docMk/>
            <pc:sldMk cId="2084312209" sldId="258"/>
            <ac:picMk id="2054" creationId="{83DE0D84-82FF-42F8-96F5-364D6B5D2A1E}"/>
          </ac:picMkLst>
        </pc:picChg>
        <pc:picChg chg="mod">
          <ac:chgData name="紹軒" userId="fd00c7a7-b1ae-4d95-9516-c404b94a9c73" providerId="ADAL" clId="{766D9F35-1B32-4ABF-A2A2-63EBEB44B72F}" dt="2020-07-24T08:27:29.007" v="2753" actId="1076"/>
          <ac:picMkLst>
            <pc:docMk/>
            <pc:sldMk cId="2084312209" sldId="258"/>
            <ac:picMk id="2060" creationId="{89BD9AC2-91BB-4306-AFED-77715EC25C13}"/>
          </ac:picMkLst>
        </pc:picChg>
        <pc:picChg chg="add mod">
          <ac:chgData name="紹軒" userId="fd00c7a7-b1ae-4d95-9516-c404b94a9c73" providerId="ADAL" clId="{766D9F35-1B32-4ABF-A2A2-63EBEB44B72F}" dt="2020-07-24T08:27:21.985" v="2750" actId="1076"/>
          <ac:picMkLst>
            <pc:docMk/>
            <pc:sldMk cId="2084312209" sldId="258"/>
            <ac:picMk id="2062" creationId="{27F9701D-87F9-4528-A9D7-6C38F97829C9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6:33:27.471" v="2740" actId="1076"/>
        <pc:sldMkLst>
          <pc:docMk/>
          <pc:sldMk cId="3276338236" sldId="259"/>
        </pc:sldMkLst>
        <pc:spChg chg="mod">
          <ac:chgData name="紹軒" userId="fd00c7a7-b1ae-4d95-9516-c404b94a9c73" providerId="ADAL" clId="{766D9F35-1B32-4ABF-A2A2-63EBEB44B72F}" dt="2020-07-24T02:35:54.444" v="176" actId="20577"/>
          <ac:spMkLst>
            <pc:docMk/>
            <pc:sldMk cId="3276338236" sldId="259"/>
            <ac:spMk id="2" creationId="{4E3FE2FD-51AA-43F1-BBB9-F7126DE2D1FB}"/>
          </ac:spMkLst>
        </pc:spChg>
        <pc:spChg chg="mod">
          <ac:chgData name="紹軒" userId="fd00c7a7-b1ae-4d95-9516-c404b94a9c73" providerId="ADAL" clId="{766D9F35-1B32-4ABF-A2A2-63EBEB44B72F}" dt="2020-07-24T02:36:10.124" v="199" actId="20577"/>
          <ac:spMkLst>
            <pc:docMk/>
            <pc:sldMk cId="3276338236" sldId="259"/>
            <ac:spMk id="3" creationId="{617CCCB4-61CA-4517-9F62-ECBFA73B527E}"/>
          </ac:spMkLst>
        </pc:spChg>
        <pc:spChg chg="add mod">
          <ac:chgData name="紹軒" userId="fd00c7a7-b1ae-4d95-9516-c404b94a9c73" providerId="ADAL" clId="{766D9F35-1B32-4ABF-A2A2-63EBEB44B72F}" dt="2020-07-24T02:36:27.185" v="216" actId="1076"/>
          <ac:spMkLst>
            <pc:docMk/>
            <pc:sldMk cId="3276338236" sldId="259"/>
            <ac:spMk id="4" creationId="{C6E7A834-E4EB-4478-B4E7-5039DA203B60}"/>
          </ac:spMkLst>
        </pc:spChg>
        <pc:spChg chg="add mod">
          <ac:chgData name="紹軒" userId="fd00c7a7-b1ae-4d95-9516-c404b94a9c73" providerId="ADAL" clId="{766D9F35-1B32-4ABF-A2A2-63EBEB44B72F}" dt="2020-07-24T02:37:02.095" v="256" actId="1076"/>
          <ac:spMkLst>
            <pc:docMk/>
            <pc:sldMk cId="3276338236" sldId="259"/>
            <ac:spMk id="6" creationId="{9D53BA40-81AB-4066-A6F7-30710A457210}"/>
          </ac:spMkLst>
        </pc:spChg>
        <pc:spChg chg="add mod">
          <ac:chgData name="紹軒" userId="fd00c7a7-b1ae-4d95-9516-c404b94a9c73" providerId="ADAL" clId="{766D9F35-1B32-4ABF-A2A2-63EBEB44B72F}" dt="2020-07-24T02:37:00.623" v="255" actId="1076"/>
          <ac:spMkLst>
            <pc:docMk/>
            <pc:sldMk cId="3276338236" sldId="259"/>
            <ac:spMk id="8" creationId="{4BB41101-096F-478C-B3BB-87CC58A45884}"/>
          </ac:spMkLst>
        </pc:spChg>
        <pc:spChg chg="add mod">
          <ac:chgData name="紹軒" userId="fd00c7a7-b1ae-4d95-9516-c404b94a9c73" providerId="ADAL" clId="{766D9F35-1B32-4ABF-A2A2-63EBEB44B72F}" dt="2020-07-24T02:37:03.529" v="257" actId="1076"/>
          <ac:spMkLst>
            <pc:docMk/>
            <pc:sldMk cId="3276338236" sldId="259"/>
            <ac:spMk id="10" creationId="{5CC8FB88-E931-4EAC-83EB-CB6758301F2A}"/>
          </ac:spMkLst>
        </pc:spChg>
        <pc:spChg chg="add mod">
          <ac:chgData name="紹軒" userId="fd00c7a7-b1ae-4d95-9516-c404b94a9c73" providerId="ADAL" clId="{766D9F35-1B32-4ABF-A2A2-63EBEB44B72F}" dt="2020-07-24T06:33:06.742" v="2689" actId="1076"/>
          <ac:spMkLst>
            <pc:docMk/>
            <pc:sldMk cId="3276338236" sldId="259"/>
            <ac:spMk id="12" creationId="{41162948-C273-4378-B3D2-28802B8F36F9}"/>
          </ac:spMkLst>
        </pc:spChg>
        <pc:spChg chg="add mod">
          <ac:chgData name="紹軒" userId="fd00c7a7-b1ae-4d95-9516-c404b94a9c73" providerId="ADAL" clId="{766D9F35-1B32-4ABF-A2A2-63EBEB44B72F}" dt="2020-07-24T06:33:27.471" v="2740" actId="1076"/>
          <ac:spMkLst>
            <pc:docMk/>
            <pc:sldMk cId="3276338236" sldId="259"/>
            <ac:spMk id="13" creationId="{8E35318A-2305-4A6F-93EB-5ECB0BEF5AEE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2:41:28.906" v="367" actId="207"/>
        <pc:sldMkLst>
          <pc:docMk/>
          <pc:sldMk cId="3125779989" sldId="260"/>
        </pc:sldMkLst>
        <pc:spChg chg="mod">
          <ac:chgData name="紹軒" userId="fd00c7a7-b1ae-4d95-9516-c404b94a9c73" providerId="ADAL" clId="{766D9F35-1B32-4ABF-A2A2-63EBEB44B72F}" dt="2020-07-24T02:38:14.236" v="328" actId="20577"/>
          <ac:spMkLst>
            <pc:docMk/>
            <pc:sldMk cId="3125779989" sldId="260"/>
            <ac:spMk id="2" creationId="{D1978A76-E374-44E0-82E3-7EF4340DC3BF}"/>
          </ac:spMkLst>
        </pc:spChg>
        <pc:spChg chg="mod">
          <ac:chgData name="紹軒" userId="fd00c7a7-b1ae-4d95-9516-c404b94a9c73" providerId="ADAL" clId="{766D9F35-1B32-4ABF-A2A2-63EBEB44B72F}" dt="2020-07-24T02:39:49.087" v="340" actId="1076"/>
          <ac:spMkLst>
            <pc:docMk/>
            <pc:sldMk cId="3125779989" sldId="260"/>
            <ac:spMk id="3" creationId="{C03E66D8-ED3D-4138-B366-A24F1983F868}"/>
          </ac:spMkLst>
        </pc:spChg>
        <pc:spChg chg="add mod">
          <ac:chgData name="紹軒" userId="fd00c7a7-b1ae-4d95-9516-c404b94a9c73" providerId="ADAL" clId="{766D9F35-1B32-4ABF-A2A2-63EBEB44B72F}" dt="2020-07-24T02:41:28.906" v="367" actId="207"/>
          <ac:spMkLst>
            <pc:docMk/>
            <pc:sldMk cId="3125779989" sldId="260"/>
            <ac:spMk id="5" creationId="{0F3353DF-DA19-4874-89EC-9E138266F3BC}"/>
          </ac:spMkLst>
        </pc:spChg>
        <pc:picChg chg="add mod">
          <ac:chgData name="紹軒" userId="fd00c7a7-b1ae-4d95-9516-c404b94a9c73" providerId="ADAL" clId="{766D9F35-1B32-4ABF-A2A2-63EBEB44B72F}" dt="2020-07-24T02:40:00.937" v="346" actId="14100"/>
          <ac:picMkLst>
            <pc:docMk/>
            <pc:sldMk cId="3125779989" sldId="260"/>
            <ac:picMk id="3074" creationId="{E84D4682-BA17-46A6-A691-AD0207E5161A}"/>
          </ac:picMkLst>
        </pc:picChg>
      </pc:sldChg>
      <pc:sldChg chg="addSp modSp new mod modAnim">
        <pc:chgData name="紹軒" userId="fd00c7a7-b1ae-4d95-9516-c404b94a9c73" providerId="ADAL" clId="{766D9F35-1B32-4ABF-A2A2-63EBEB44B72F}" dt="2020-07-24T08:31:57.269" v="2859" actId="1076"/>
        <pc:sldMkLst>
          <pc:docMk/>
          <pc:sldMk cId="3534623611" sldId="261"/>
        </pc:sldMkLst>
        <pc:spChg chg="mod">
          <ac:chgData name="紹軒" userId="fd00c7a7-b1ae-4d95-9516-c404b94a9c73" providerId="ADAL" clId="{766D9F35-1B32-4ABF-A2A2-63EBEB44B72F}" dt="2020-07-24T02:42:10.333" v="382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766D9F35-1B32-4ABF-A2A2-63EBEB44B72F}" dt="2020-07-24T02:44:13.157" v="479" actId="113"/>
          <ac:spMkLst>
            <pc:docMk/>
            <pc:sldMk cId="3534623611" sldId="261"/>
            <ac:spMk id="3" creationId="{9A341F28-8D16-4D6F-81DA-CF54A9ACA37D}"/>
          </ac:spMkLst>
        </pc:spChg>
        <pc:spChg chg="add mod">
          <ac:chgData name="紹軒" userId="fd00c7a7-b1ae-4d95-9516-c404b94a9c73" providerId="ADAL" clId="{766D9F35-1B32-4ABF-A2A2-63EBEB44B72F}" dt="2020-07-24T08:31:57.269" v="2859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modSp new mod">
        <pc:chgData name="紹軒" userId="fd00c7a7-b1ae-4d95-9516-c404b94a9c73" providerId="ADAL" clId="{766D9F35-1B32-4ABF-A2A2-63EBEB44B72F}" dt="2020-07-24T02:56:25.072" v="1039" actId="1076"/>
        <pc:sldMkLst>
          <pc:docMk/>
          <pc:sldMk cId="2436692483" sldId="262"/>
        </pc:sldMkLst>
        <pc:spChg chg="mod">
          <ac:chgData name="紹軒" userId="fd00c7a7-b1ae-4d95-9516-c404b94a9c73" providerId="ADAL" clId="{766D9F35-1B32-4ABF-A2A2-63EBEB44B72F}" dt="2020-07-24T02:49:06.628" v="684" actId="20577"/>
          <ac:spMkLst>
            <pc:docMk/>
            <pc:sldMk cId="2436692483" sldId="262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2:54:54.234" v="1023" actId="207"/>
          <ac:spMkLst>
            <pc:docMk/>
            <pc:sldMk cId="2436692483" sldId="262"/>
            <ac:spMk id="3" creationId="{850585E0-B465-4E93-A7D0-7A82ABC1A1D5}"/>
          </ac:spMkLst>
        </pc:spChg>
        <pc:picChg chg="add mod">
          <ac:chgData name="紹軒" userId="fd00c7a7-b1ae-4d95-9516-c404b94a9c73" providerId="ADAL" clId="{766D9F35-1B32-4ABF-A2A2-63EBEB44B72F}" dt="2020-07-24T02:55:53.138" v="1034" actId="1076"/>
          <ac:picMkLst>
            <pc:docMk/>
            <pc:sldMk cId="2436692483" sldId="262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2:56:24.075" v="1038" actId="1076"/>
          <ac:picMkLst>
            <pc:docMk/>
            <pc:sldMk cId="2436692483" sldId="262"/>
            <ac:picMk id="7" creationId="{EF67F5BA-4B9D-4702-9169-BC2B04AD62FB}"/>
          </ac:picMkLst>
        </pc:picChg>
        <pc:picChg chg="add mod">
          <ac:chgData name="紹軒" userId="fd00c7a7-b1ae-4d95-9516-c404b94a9c73" providerId="ADAL" clId="{766D9F35-1B32-4ABF-A2A2-63EBEB44B72F}" dt="2020-07-24T02:56:25.072" v="1039" actId="1076"/>
          <ac:picMkLst>
            <pc:docMk/>
            <pc:sldMk cId="2436692483" sldId="262"/>
            <ac:picMk id="9" creationId="{04A0C1AF-8BC3-4E5D-AF6C-1293732028AE}"/>
          </ac:picMkLst>
        </pc:picChg>
      </pc:sldChg>
      <pc:sldChg chg="addSp delSp modSp add mod modAnim">
        <pc:chgData name="紹軒" userId="fd00c7a7-b1ae-4d95-9516-c404b94a9c73" providerId="ADAL" clId="{766D9F35-1B32-4ABF-A2A2-63EBEB44B72F}" dt="2020-07-24T04:35:49.899" v="1839" actId="313"/>
        <pc:sldMkLst>
          <pc:docMk/>
          <pc:sldMk cId="2014303830" sldId="263"/>
        </pc:sldMkLst>
        <pc:spChg chg="mod">
          <ac:chgData name="紹軒" userId="fd00c7a7-b1ae-4d95-9516-c404b94a9c73" providerId="ADAL" clId="{766D9F35-1B32-4ABF-A2A2-63EBEB44B72F}" dt="2020-07-24T02:56:50.928" v="1065" actId="404"/>
          <ac:spMkLst>
            <pc:docMk/>
            <pc:sldMk cId="2014303830" sldId="263"/>
            <ac:spMk id="2" creationId="{4AB2BA60-BC36-4318-A327-D61CE2FDBF4D}"/>
          </ac:spMkLst>
        </pc:spChg>
        <pc:spChg chg="add del mod">
          <ac:chgData name="紹軒" userId="fd00c7a7-b1ae-4d95-9516-c404b94a9c73" providerId="ADAL" clId="{766D9F35-1B32-4ABF-A2A2-63EBEB44B72F}" dt="2020-07-24T02:46:18.377" v="541" actId="478"/>
          <ac:spMkLst>
            <pc:docMk/>
            <pc:sldMk cId="2014303830" sldId="263"/>
            <ac:spMk id="3" creationId="{23331705-EF2B-4912-B33C-27C64A36C10C}"/>
          </ac:spMkLst>
        </pc:spChg>
        <pc:spChg chg="add mod">
          <ac:chgData name="紹軒" userId="fd00c7a7-b1ae-4d95-9516-c404b94a9c73" providerId="ADAL" clId="{766D9F35-1B32-4ABF-A2A2-63EBEB44B72F}" dt="2020-07-24T02:46:30.267" v="546" actId="1076"/>
          <ac:spMkLst>
            <pc:docMk/>
            <pc:sldMk cId="2014303830" sldId="263"/>
            <ac:spMk id="5" creationId="{1A9E3927-0130-4EE2-972A-8B64EA86FD8B}"/>
          </ac:spMkLst>
        </pc:spChg>
        <pc:spChg chg="add mod">
          <ac:chgData name="紹軒" userId="fd00c7a7-b1ae-4d95-9516-c404b94a9c73" providerId="ADAL" clId="{766D9F35-1B32-4ABF-A2A2-63EBEB44B72F}" dt="2020-07-24T02:52:15.722" v="818" actId="207"/>
          <ac:spMkLst>
            <pc:docMk/>
            <pc:sldMk cId="2014303830" sldId="263"/>
            <ac:spMk id="7" creationId="{AF243607-1FAA-430D-8931-7B2F2EB0CD44}"/>
          </ac:spMkLst>
        </pc:spChg>
        <pc:spChg chg="add mod">
          <ac:chgData name="紹軒" userId="fd00c7a7-b1ae-4d95-9516-c404b94a9c73" providerId="ADAL" clId="{766D9F35-1B32-4ABF-A2A2-63EBEB44B72F}" dt="2020-07-24T02:46:33.200" v="547" actId="1076"/>
          <ac:spMkLst>
            <pc:docMk/>
            <pc:sldMk cId="2014303830" sldId="263"/>
            <ac:spMk id="28" creationId="{8A703861-2983-4927-A842-8D6C432EC4FA}"/>
          </ac:spMkLst>
        </pc:spChg>
        <pc:spChg chg="add mod">
          <ac:chgData name="紹軒" userId="fd00c7a7-b1ae-4d95-9516-c404b94a9c73" providerId="ADAL" clId="{766D9F35-1B32-4ABF-A2A2-63EBEB44B72F}" dt="2020-07-24T02:46:50.599" v="556" actId="1076"/>
          <ac:spMkLst>
            <pc:docMk/>
            <pc:sldMk cId="2014303830" sldId="263"/>
            <ac:spMk id="29" creationId="{24C691C2-9893-4413-9E68-540E231FC4D8}"/>
          </ac:spMkLst>
        </pc:spChg>
        <pc:spChg chg="add mod">
          <ac:chgData name="紹軒" userId="fd00c7a7-b1ae-4d95-9516-c404b94a9c73" providerId="ADAL" clId="{766D9F35-1B32-4ABF-A2A2-63EBEB44B72F}" dt="2020-07-24T02:46:42.535" v="549" actId="1076"/>
          <ac:spMkLst>
            <pc:docMk/>
            <pc:sldMk cId="2014303830" sldId="263"/>
            <ac:spMk id="30" creationId="{E0042A0D-1857-47AB-A973-29F4F605D05A}"/>
          </ac:spMkLst>
        </pc:spChg>
        <pc:spChg chg="add mod">
          <ac:chgData name="紹軒" userId="fd00c7a7-b1ae-4d95-9516-c404b94a9c73" providerId="ADAL" clId="{766D9F35-1B32-4ABF-A2A2-63EBEB44B72F}" dt="2020-07-24T04:35:49.899" v="1839" actId="313"/>
          <ac:spMkLst>
            <pc:docMk/>
            <pc:sldMk cId="2014303830" sldId="263"/>
            <ac:spMk id="31" creationId="{94576473-B5EC-429B-BD8F-67E14CB4CE03}"/>
          </ac:spMkLst>
        </pc:spChg>
        <pc:spChg chg="add mod">
          <ac:chgData name="紹軒" userId="fd00c7a7-b1ae-4d95-9516-c404b94a9c73" providerId="ADAL" clId="{766D9F35-1B32-4ABF-A2A2-63EBEB44B72F}" dt="2020-07-24T02:51:26.301" v="809" actId="1076"/>
          <ac:spMkLst>
            <pc:docMk/>
            <pc:sldMk cId="2014303830" sldId="263"/>
            <ac:spMk id="32" creationId="{5831383C-5D40-44ED-8939-22A8A0DF0DB1}"/>
          </ac:spMkLst>
        </pc:spChg>
      </pc:sldChg>
      <pc:sldChg chg="addSp modSp new mod modAnim">
        <pc:chgData name="紹軒" userId="fd00c7a7-b1ae-4d95-9516-c404b94a9c73" providerId="ADAL" clId="{766D9F35-1B32-4ABF-A2A2-63EBEB44B72F}" dt="2020-07-24T06:19:06.589" v="2155" actId="20577"/>
        <pc:sldMkLst>
          <pc:docMk/>
          <pc:sldMk cId="1281697765" sldId="264"/>
        </pc:sldMkLst>
        <pc:spChg chg="mod">
          <ac:chgData name="紹軒" userId="fd00c7a7-b1ae-4d95-9516-c404b94a9c73" providerId="ADAL" clId="{766D9F35-1B32-4ABF-A2A2-63EBEB44B72F}" dt="2020-07-24T03:09:27.758" v="1641" actId="20577"/>
          <ac:spMkLst>
            <pc:docMk/>
            <pc:sldMk cId="1281697765" sldId="264"/>
            <ac:spMk id="2" creationId="{F3CF539B-0E42-409D-86AC-0EB0072834CF}"/>
          </ac:spMkLst>
        </pc:spChg>
        <pc:spChg chg="mod">
          <ac:chgData name="紹軒" userId="fd00c7a7-b1ae-4d95-9516-c404b94a9c73" providerId="ADAL" clId="{766D9F35-1B32-4ABF-A2A2-63EBEB44B72F}" dt="2020-07-24T06:07:47.121" v="2030" actId="20577"/>
          <ac:spMkLst>
            <pc:docMk/>
            <pc:sldMk cId="1281697765" sldId="264"/>
            <ac:spMk id="3" creationId="{6C16D473-52CC-4AF6-BCD9-9264F0FCBB63}"/>
          </ac:spMkLst>
        </pc:spChg>
        <pc:spChg chg="add mod">
          <ac:chgData name="紹軒" userId="fd00c7a7-b1ae-4d95-9516-c404b94a9c73" providerId="ADAL" clId="{766D9F35-1B32-4ABF-A2A2-63EBEB44B72F}" dt="2020-07-24T06:19:06.589" v="2155" actId="20577"/>
          <ac:spMkLst>
            <pc:docMk/>
            <pc:sldMk cId="1281697765" sldId="264"/>
            <ac:spMk id="6" creationId="{364394A4-D3FF-46BB-B56F-FCEE54FC9BED}"/>
          </ac:spMkLst>
        </pc:spChg>
        <pc:picChg chg="add mod">
          <ac:chgData name="紹軒" userId="fd00c7a7-b1ae-4d95-9516-c404b94a9c73" providerId="ADAL" clId="{766D9F35-1B32-4ABF-A2A2-63EBEB44B72F}" dt="2020-07-24T03:13:25.824" v="1730" actId="1076"/>
          <ac:picMkLst>
            <pc:docMk/>
            <pc:sldMk cId="1281697765" sldId="264"/>
            <ac:picMk id="5" creationId="{985525D5-C3CD-4E67-86B1-A00E98965769}"/>
          </ac:picMkLst>
        </pc:picChg>
      </pc:sldChg>
      <pc:sldChg chg="addSp delSp modSp add mod delAnim modAnim">
        <pc:chgData name="紹軒" userId="fd00c7a7-b1ae-4d95-9516-c404b94a9c73" providerId="ADAL" clId="{766D9F35-1B32-4ABF-A2A2-63EBEB44B72F}" dt="2020-07-24T04:37:57.310" v="1851" actId="113"/>
        <pc:sldMkLst>
          <pc:docMk/>
          <pc:sldMk cId="3461814538" sldId="265"/>
        </pc:sldMkLst>
        <pc:spChg chg="mod">
          <ac:chgData name="紹軒" userId="fd00c7a7-b1ae-4d95-9516-c404b94a9c73" providerId="ADAL" clId="{766D9F35-1B32-4ABF-A2A2-63EBEB44B72F}" dt="2020-07-24T02:57:14.866" v="1096" actId="20577"/>
          <ac:spMkLst>
            <pc:docMk/>
            <pc:sldMk cId="3461814538" sldId="265"/>
            <ac:spMk id="2" creationId="{4AB2BA60-BC36-4318-A327-D61CE2FDBF4D}"/>
          </ac:spMkLst>
        </pc:spChg>
        <pc:spChg chg="del">
          <ac:chgData name="紹軒" userId="fd00c7a7-b1ae-4d95-9516-c404b94a9c73" providerId="ADAL" clId="{766D9F35-1B32-4ABF-A2A2-63EBEB44B72F}" dt="2020-07-24T02:58:15.604" v="1121" actId="478"/>
          <ac:spMkLst>
            <pc:docMk/>
            <pc:sldMk cId="3461814538" sldId="265"/>
            <ac:spMk id="5" creationId="{1A9E3927-0130-4EE2-972A-8B64EA86FD8B}"/>
          </ac:spMkLst>
        </pc:spChg>
        <pc:spChg chg="del">
          <ac:chgData name="紹軒" userId="fd00c7a7-b1ae-4d95-9516-c404b94a9c73" providerId="ADAL" clId="{766D9F35-1B32-4ABF-A2A2-63EBEB44B72F}" dt="2020-07-24T02:58:16.569" v="1122" actId="478"/>
          <ac:spMkLst>
            <pc:docMk/>
            <pc:sldMk cId="3461814538" sldId="265"/>
            <ac:spMk id="7" creationId="{AF243607-1FAA-430D-8931-7B2F2EB0CD44}"/>
          </ac:spMkLst>
        </pc:spChg>
        <pc:spChg chg="del">
          <ac:chgData name="紹軒" userId="fd00c7a7-b1ae-4d95-9516-c404b94a9c73" providerId="ADAL" clId="{766D9F35-1B32-4ABF-A2A2-63EBEB44B72F}" dt="2020-07-24T02:58:17.649" v="1123" actId="478"/>
          <ac:spMkLst>
            <pc:docMk/>
            <pc:sldMk cId="3461814538" sldId="265"/>
            <ac:spMk id="28" creationId="{8A703861-2983-4927-A842-8D6C432EC4FA}"/>
          </ac:spMkLst>
        </pc:spChg>
        <pc:spChg chg="mod">
          <ac:chgData name="紹軒" userId="fd00c7a7-b1ae-4d95-9516-c404b94a9c73" providerId="ADAL" clId="{766D9F35-1B32-4ABF-A2A2-63EBEB44B72F}" dt="2020-07-24T02:59:27.130" v="1148" actId="1076"/>
          <ac:spMkLst>
            <pc:docMk/>
            <pc:sldMk cId="3461814538" sldId="265"/>
            <ac:spMk id="29" creationId="{24C691C2-9893-4413-9E68-540E231FC4D8}"/>
          </ac:spMkLst>
        </pc:spChg>
        <pc:spChg chg="mod">
          <ac:chgData name="紹軒" userId="fd00c7a7-b1ae-4d95-9516-c404b94a9c73" providerId="ADAL" clId="{766D9F35-1B32-4ABF-A2A2-63EBEB44B72F}" dt="2020-07-24T02:57:30.006" v="1097" actId="196"/>
          <ac:spMkLst>
            <pc:docMk/>
            <pc:sldMk cId="3461814538" sldId="265"/>
            <ac:spMk id="30" creationId="{E0042A0D-1857-47AB-A973-29F4F605D05A}"/>
          </ac:spMkLst>
        </pc:spChg>
        <pc:spChg chg="mod">
          <ac:chgData name="紹軒" userId="fd00c7a7-b1ae-4d95-9516-c404b94a9c73" providerId="ADAL" clId="{766D9F35-1B32-4ABF-A2A2-63EBEB44B72F}" dt="2020-07-24T04:37:57.310" v="1851" actId="113"/>
          <ac:spMkLst>
            <pc:docMk/>
            <pc:sldMk cId="3461814538" sldId="265"/>
            <ac:spMk id="31" creationId="{94576473-B5EC-429B-BD8F-67E14CB4CE03}"/>
          </ac:spMkLst>
        </pc:spChg>
        <pc:spChg chg="del">
          <ac:chgData name="紹軒" userId="fd00c7a7-b1ae-4d95-9516-c404b94a9c73" providerId="ADAL" clId="{766D9F35-1B32-4ABF-A2A2-63EBEB44B72F}" dt="2020-07-24T02:58:18.865" v="1124" actId="478"/>
          <ac:spMkLst>
            <pc:docMk/>
            <pc:sldMk cId="3461814538" sldId="265"/>
            <ac:spMk id="32" creationId="{5831383C-5D40-44ED-8939-22A8A0DF0DB1}"/>
          </ac:spMkLst>
        </pc:spChg>
        <pc:spChg chg="add mod">
          <ac:chgData name="紹軒" userId="fd00c7a7-b1ae-4d95-9516-c404b94a9c73" providerId="ADAL" clId="{766D9F35-1B32-4ABF-A2A2-63EBEB44B72F}" dt="2020-07-24T02:58:24.226" v="1125" actId="1076"/>
          <ac:spMkLst>
            <pc:docMk/>
            <pc:sldMk cId="3461814538" sldId="265"/>
            <ac:spMk id="33" creationId="{8EB9B87B-39A5-4E72-93F9-C8420EDE56B7}"/>
          </ac:spMkLst>
        </pc:spChg>
        <pc:spChg chg="add mod">
          <ac:chgData name="紹軒" userId="fd00c7a7-b1ae-4d95-9516-c404b94a9c73" providerId="ADAL" clId="{766D9F35-1B32-4ABF-A2A2-63EBEB44B72F}" dt="2020-07-24T02:59:24.234" v="1147" actId="1076"/>
          <ac:spMkLst>
            <pc:docMk/>
            <pc:sldMk cId="3461814538" sldId="265"/>
            <ac:spMk id="34" creationId="{4A8B0910-E7C3-46A2-BAFC-A7816A2B4B0A}"/>
          </ac:spMkLst>
        </pc:spChg>
      </pc:sldChg>
      <pc:sldChg chg="addSp delSp modSp add mod ord modAnim">
        <pc:chgData name="紹軒" userId="fd00c7a7-b1ae-4d95-9516-c404b94a9c73" providerId="ADAL" clId="{766D9F35-1B32-4ABF-A2A2-63EBEB44B72F}" dt="2020-07-24T04:44:38.760" v="2001"/>
        <pc:sldMkLst>
          <pc:docMk/>
          <pc:sldMk cId="897874747" sldId="266"/>
        </pc:sldMkLst>
        <pc:spChg chg="mod">
          <ac:chgData name="紹軒" userId="fd00c7a7-b1ae-4d95-9516-c404b94a9c73" providerId="ADAL" clId="{766D9F35-1B32-4ABF-A2A2-63EBEB44B72F}" dt="2020-07-24T04:38:15.958" v="1855"/>
          <ac:spMkLst>
            <pc:docMk/>
            <pc:sldMk cId="897874747" sldId="266"/>
            <ac:spMk id="2" creationId="{15521267-4531-412D-9AE0-CFAF5C4E6ED9}"/>
          </ac:spMkLst>
        </pc:spChg>
        <pc:spChg chg="mod">
          <ac:chgData name="紹軒" userId="fd00c7a7-b1ae-4d95-9516-c404b94a9c73" providerId="ADAL" clId="{766D9F35-1B32-4ABF-A2A2-63EBEB44B72F}" dt="2020-07-24T04:43:28.120" v="1890" actId="20577"/>
          <ac:spMkLst>
            <pc:docMk/>
            <pc:sldMk cId="897874747" sldId="266"/>
            <ac:spMk id="3" creationId="{850585E0-B465-4E93-A7D0-7A82ABC1A1D5}"/>
          </ac:spMkLst>
        </pc:spChg>
        <pc:spChg chg="add del mod">
          <ac:chgData name="紹軒" userId="fd00c7a7-b1ae-4d95-9516-c404b94a9c73" providerId="ADAL" clId="{766D9F35-1B32-4ABF-A2A2-63EBEB44B72F}" dt="2020-07-24T04:44:33.969" v="2000" actId="1076"/>
          <ac:spMkLst>
            <pc:docMk/>
            <pc:sldMk cId="897874747" sldId="266"/>
            <ac:spMk id="8" creationId="{A6C90054-ABD0-40B9-A9B1-912FC5EE23F1}"/>
          </ac:spMkLst>
        </pc:spChg>
        <pc:picChg chg="del">
          <ac:chgData name="紹軒" userId="fd00c7a7-b1ae-4d95-9516-c404b94a9c73" providerId="ADAL" clId="{766D9F35-1B32-4ABF-A2A2-63EBEB44B72F}" dt="2020-07-24T03:01:36.119" v="1234" actId="478"/>
          <ac:picMkLst>
            <pc:docMk/>
            <pc:sldMk cId="897874747" sldId="266"/>
            <ac:picMk id="5" creationId="{93344ADA-E95A-4A98-96B6-AFB43D855EBC}"/>
          </ac:picMkLst>
        </pc:picChg>
        <pc:picChg chg="add mod">
          <ac:chgData name="紹軒" userId="fd00c7a7-b1ae-4d95-9516-c404b94a9c73" providerId="ADAL" clId="{766D9F35-1B32-4ABF-A2A2-63EBEB44B72F}" dt="2020-07-24T04:43:09.597" v="1880" actId="1076"/>
          <ac:picMkLst>
            <pc:docMk/>
            <pc:sldMk cId="897874747" sldId="266"/>
            <ac:picMk id="6" creationId="{62EF5B68-81A4-4FAB-B660-34F1A4FA41F8}"/>
          </ac:picMkLst>
        </pc:picChg>
        <pc:picChg chg="del">
          <ac:chgData name="紹軒" userId="fd00c7a7-b1ae-4d95-9516-c404b94a9c73" providerId="ADAL" clId="{766D9F35-1B32-4ABF-A2A2-63EBEB44B72F}" dt="2020-07-24T03:01:36.549" v="1235" actId="478"/>
          <ac:picMkLst>
            <pc:docMk/>
            <pc:sldMk cId="897874747" sldId="266"/>
            <ac:picMk id="7" creationId="{EF67F5BA-4B9D-4702-9169-BC2B04AD62FB}"/>
          </ac:picMkLst>
        </pc:picChg>
        <pc:picChg chg="del">
          <ac:chgData name="紹軒" userId="fd00c7a7-b1ae-4d95-9516-c404b94a9c73" providerId="ADAL" clId="{766D9F35-1B32-4ABF-A2A2-63EBEB44B72F}" dt="2020-07-24T03:01:37.005" v="1236" actId="478"/>
          <ac:picMkLst>
            <pc:docMk/>
            <pc:sldMk cId="897874747" sldId="266"/>
            <ac:picMk id="9" creationId="{04A0C1AF-8BC3-4E5D-AF6C-1293732028AE}"/>
          </ac:picMkLst>
        </pc:picChg>
      </pc:sldChg>
      <pc:sldChg chg="addSp delSp modSp new mod modAnim">
        <pc:chgData name="紹軒" userId="fd00c7a7-b1ae-4d95-9516-c404b94a9c73" providerId="ADAL" clId="{766D9F35-1B32-4ABF-A2A2-63EBEB44B72F}" dt="2020-07-24T04:39:36.294" v="1877" actId="113"/>
        <pc:sldMkLst>
          <pc:docMk/>
          <pc:sldMk cId="3136804744" sldId="267"/>
        </pc:sldMkLst>
        <pc:spChg chg="mod">
          <ac:chgData name="紹軒" userId="fd00c7a7-b1ae-4d95-9516-c404b94a9c73" providerId="ADAL" clId="{766D9F35-1B32-4ABF-A2A2-63EBEB44B72F}" dt="2020-07-24T03:04:59.206" v="1468" actId="20577"/>
          <ac:spMkLst>
            <pc:docMk/>
            <pc:sldMk cId="3136804744" sldId="267"/>
            <ac:spMk id="2" creationId="{14C593A3-9E30-4BE7-AE22-104845A40CCA}"/>
          </ac:spMkLst>
        </pc:spChg>
        <pc:spChg chg="del">
          <ac:chgData name="紹軒" userId="fd00c7a7-b1ae-4d95-9516-c404b94a9c73" providerId="ADAL" clId="{766D9F35-1B32-4ABF-A2A2-63EBEB44B72F}" dt="2020-07-24T03:05:31.727" v="1470" actId="478"/>
          <ac:spMkLst>
            <pc:docMk/>
            <pc:sldMk cId="3136804744" sldId="267"/>
            <ac:spMk id="3" creationId="{8F59DEF9-9D36-43B0-873A-58252B56B4A0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5" creationId="{C60303EC-C6A0-4CE1-B1F7-F85AE76E1D8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6" creationId="{F3184E3E-C768-426D-B74F-FFE248CBEDF2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7" creationId="{8283B687-F840-47A0-8B05-C150DB69A6E7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0" creationId="{91D3AFE2-6A72-4B73-85B9-C26F858118C4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1" creationId="{A6CF9FF2-6CDC-429F-98C8-BEBACCF5DA1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2" creationId="{CCE01AA2-8EC9-49D1-AF9F-F3004239C0F9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5" creationId="{85482AA9-B41F-42AC-A159-664E8FB6B9AC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6" creationId="{39A85449-1D05-41B8-8B69-5669DEBDFC6A}"/>
          </ac:spMkLst>
        </pc:spChg>
        <pc:spChg chg="mod">
          <ac:chgData name="紹軒" userId="fd00c7a7-b1ae-4d95-9516-c404b94a9c73" providerId="ADAL" clId="{766D9F35-1B32-4ABF-A2A2-63EBEB44B72F}" dt="2020-07-24T03:05:25.181" v="1469"/>
          <ac:spMkLst>
            <pc:docMk/>
            <pc:sldMk cId="3136804744" sldId="267"/>
            <ac:spMk id="17" creationId="{CDE12CE2-22A7-4625-BBB9-F71EEDB07A93}"/>
          </ac:spMkLst>
        </pc:spChg>
        <pc:spChg chg="add mod">
          <ac:chgData name="紹軒" userId="fd00c7a7-b1ae-4d95-9516-c404b94a9c73" providerId="ADAL" clId="{766D9F35-1B32-4ABF-A2A2-63EBEB44B72F}" dt="2020-07-24T03:06:37.156" v="1538" actId="1076"/>
          <ac:spMkLst>
            <pc:docMk/>
            <pc:sldMk cId="3136804744" sldId="267"/>
            <ac:spMk id="19" creationId="{3DE4BEE1-64B2-442A-BE0C-1BFCFD546639}"/>
          </ac:spMkLst>
        </pc:spChg>
        <pc:spChg chg="add mod">
          <ac:chgData name="紹軒" userId="fd00c7a7-b1ae-4d95-9516-c404b94a9c73" providerId="ADAL" clId="{766D9F35-1B32-4ABF-A2A2-63EBEB44B72F}" dt="2020-07-24T04:39:36.294" v="1877" actId="113"/>
          <ac:spMkLst>
            <pc:docMk/>
            <pc:sldMk cId="3136804744" sldId="267"/>
            <ac:spMk id="22" creationId="{E994394F-FA98-4FE7-8A45-3F659F35F995}"/>
          </ac:spMkLst>
        </pc:spChg>
        <pc:spChg chg="add mod">
          <ac:chgData name="紹軒" userId="fd00c7a7-b1ae-4d95-9516-c404b94a9c73" providerId="ADAL" clId="{766D9F35-1B32-4ABF-A2A2-63EBEB44B72F}" dt="2020-07-24T04:39:27.254" v="1875" actId="113"/>
          <ac:spMkLst>
            <pc:docMk/>
            <pc:sldMk cId="3136804744" sldId="267"/>
            <ac:spMk id="27" creationId="{8BAC4ABA-A649-4541-BC66-0B32F00CD866}"/>
          </ac:spMkLst>
        </pc:spChg>
        <pc:spChg chg="add mod">
          <ac:chgData name="紹軒" userId="fd00c7a7-b1ae-4d95-9516-c404b94a9c73" providerId="ADAL" clId="{766D9F35-1B32-4ABF-A2A2-63EBEB44B72F}" dt="2020-07-24T04:39:31.998" v="1876" actId="113"/>
          <ac:spMkLst>
            <pc:docMk/>
            <pc:sldMk cId="3136804744" sldId="267"/>
            <ac:spMk id="34" creationId="{3CF7BFA3-59E5-4E4F-A38F-B729AB00FBA8}"/>
          </ac:spMkLst>
        </pc:s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4" creationId="{D7868B3B-69E2-43DF-85CE-D3B25E53AC98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9" creationId="{01A91074-141A-4946-B10F-F7C740C02766}"/>
          </ac:grpSpMkLst>
        </pc:grpChg>
        <pc:grpChg chg="add mod">
          <ac:chgData name="紹軒" userId="fd00c7a7-b1ae-4d95-9516-c404b94a9c73" providerId="ADAL" clId="{766D9F35-1B32-4ABF-A2A2-63EBEB44B72F}" dt="2020-07-24T03:05:25.181" v="1469"/>
          <ac:grpSpMkLst>
            <pc:docMk/>
            <pc:sldMk cId="3136804744" sldId="267"/>
            <ac:grpSpMk id="14" creationId="{98200625-6EFF-455E-8B46-00C0B0A63B30}"/>
          </ac:grpSpMkLst>
        </pc:grp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8" creationId="{175ED465-A156-4EE3-83C9-F2D47ECB370B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3" creationId="{19A53AD9-AAA1-4E4B-BB89-8C24C93F3543}"/>
          </ac:picMkLst>
        </pc:picChg>
        <pc:picChg chg="add mod">
          <ac:chgData name="紹軒" userId="fd00c7a7-b1ae-4d95-9516-c404b94a9c73" providerId="ADAL" clId="{766D9F35-1B32-4ABF-A2A2-63EBEB44B72F}" dt="2020-07-24T03:05:25.181" v="1469"/>
          <ac:picMkLst>
            <pc:docMk/>
            <pc:sldMk cId="3136804744" sldId="267"/>
            <ac:picMk id="18" creationId="{34274A82-1295-4ADF-934A-A6F594184104}"/>
          </ac:picMkLst>
        </pc:picChg>
        <pc:cxnChg chg="add mod">
          <ac:chgData name="紹軒" userId="fd00c7a7-b1ae-4d95-9516-c404b94a9c73" providerId="ADAL" clId="{766D9F35-1B32-4ABF-A2A2-63EBEB44B72F}" dt="2020-07-24T03:06:08.563" v="1483" actId="1582"/>
          <ac:cxnSpMkLst>
            <pc:docMk/>
            <pc:sldMk cId="3136804744" sldId="267"/>
            <ac:cxnSpMk id="21" creationId="{672B4883-D082-49FA-9FF6-DB5AF363E596}"/>
          </ac:cxnSpMkLst>
        </pc:cxnChg>
        <pc:cxnChg chg="add mod">
          <ac:chgData name="紹軒" userId="fd00c7a7-b1ae-4d95-9516-c404b94a9c73" providerId="ADAL" clId="{766D9F35-1B32-4ABF-A2A2-63EBEB44B72F}" dt="2020-07-24T03:06:52.518" v="1545" actId="14100"/>
          <ac:cxnSpMkLst>
            <pc:docMk/>
            <pc:sldMk cId="3136804744" sldId="267"/>
            <ac:cxnSpMk id="23" creationId="{19C5A0BA-FAD1-4B1B-8F68-228001B1B151}"/>
          </ac:cxnSpMkLst>
        </pc:cxnChg>
        <pc:cxnChg chg="add mod">
          <ac:chgData name="紹軒" userId="fd00c7a7-b1ae-4d95-9516-c404b94a9c73" providerId="ADAL" clId="{766D9F35-1B32-4ABF-A2A2-63EBEB44B72F}" dt="2020-07-24T03:07:24.611" v="1571" actId="14100"/>
          <ac:cxnSpMkLst>
            <pc:docMk/>
            <pc:sldMk cId="3136804744" sldId="267"/>
            <ac:cxnSpMk id="28" creationId="{F7AFA360-B3EC-444F-8542-794CAF5FE603}"/>
          </ac:cxnSpMkLst>
        </pc:cxnChg>
        <pc:cxnChg chg="add mod">
          <ac:chgData name="紹軒" userId="fd00c7a7-b1ae-4d95-9516-c404b94a9c73" providerId="ADAL" clId="{766D9F35-1B32-4ABF-A2A2-63EBEB44B72F}" dt="2020-07-24T03:08:21.807" v="1593" actId="14100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addSp delSp modSp new mod ord modAnim">
        <pc:chgData name="紹軒" userId="fd00c7a7-b1ae-4d95-9516-c404b94a9c73" providerId="ADAL" clId="{766D9F35-1B32-4ABF-A2A2-63EBEB44B72F}" dt="2020-07-24T08:33:44.374" v="2863"/>
        <pc:sldMkLst>
          <pc:docMk/>
          <pc:sldMk cId="1407259713" sldId="268"/>
        </pc:sldMkLst>
        <pc:spChg chg="mod">
          <ac:chgData name="紹軒" userId="fd00c7a7-b1ae-4d95-9516-c404b94a9c73" providerId="ADAL" clId="{766D9F35-1B32-4ABF-A2A2-63EBEB44B72F}" dt="2020-07-24T03:10:40.692" v="1669" actId="20577"/>
          <ac:spMkLst>
            <pc:docMk/>
            <pc:sldMk cId="1407259713" sldId="268"/>
            <ac:spMk id="2" creationId="{05CA0668-8CCC-4400-9A10-6CBBD1F2BB33}"/>
          </ac:spMkLst>
        </pc:spChg>
        <pc:spChg chg="mod">
          <ac:chgData name="紹軒" userId="fd00c7a7-b1ae-4d95-9516-c404b94a9c73" providerId="ADAL" clId="{766D9F35-1B32-4ABF-A2A2-63EBEB44B72F}" dt="2020-07-24T03:10:50.516" v="1670"/>
          <ac:spMkLst>
            <pc:docMk/>
            <pc:sldMk cId="1407259713" sldId="268"/>
            <ac:spMk id="5" creationId="{0B61880D-784C-43F8-BB93-D21F8B8D37E1}"/>
          </ac:spMkLst>
        </pc:spChg>
        <pc:spChg chg="mod">
          <ac:chgData name="紹軒" userId="fd00c7a7-b1ae-4d95-9516-c404b94a9c73" providerId="ADAL" clId="{766D9F35-1B32-4ABF-A2A2-63EBEB44B72F}" dt="2020-07-24T03:11:42.677" v="1686" actId="1076"/>
          <ac:spMkLst>
            <pc:docMk/>
            <pc:sldMk cId="1407259713" sldId="268"/>
            <ac:spMk id="6" creationId="{524F188E-3C1F-4282-ABDE-5D7F54C5352D}"/>
          </ac:spMkLst>
        </pc:spChg>
        <pc:spChg chg="del mod">
          <ac:chgData name="紹軒" userId="fd00c7a7-b1ae-4d95-9516-c404b94a9c73" providerId="ADAL" clId="{766D9F35-1B32-4ABF-A2A2-63EBEB44B72F}" dt="2020-07-24T03:11:30.068" v="1676" actId="478"/>
          <ac:spMkLst>
            <pc:docMk/>
            <pc:sldMk cId="1407259713" sldId="268"/>
            <ac:spMk id="7" creationId="{CC9BB83D-85FC-4480-B836-29B75B566290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1" creationId="{3F6F9A47-BECF-4AA7-A76A-62193D0FF8C6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2" creationId="{AE527889-7C16-47DA-9794-6B87EC9463D3}"/>
          </ac:spMkLst>
        </pc:spChg>
        <pc:spChg chg="mod">
          <ac:chgData name="紹軒" userId="fd00c7a7-b1ae-4d95-9516-c404b94a9c73" providerId="ADAL" clId="{766D9F35-1B32-4ABF-A2A2-63EBEB44B72F}" dt="2020-07-24T03:11:26.268" v="1674"/>
          <ac:spMkLst>
            <pc:docMk/>
            <pc:sldMk cId="1407259713" sldId="268"/>
            <ac:spMk id="13" creationId="{EAB93552-5BB9-4043-99B4-EE05833BEBD9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5" creationId="{B6030BA8-908E-40D9-9044-B3CB4412BB96}"/>
          </ac:spMkLst>
        </pc:spChg>
        <pc:spChg chg="mod">
          <ac:chgData name="紹軒" userId="fd00c7a7-b1ae-4d95-9516-c404b94a9c73" providerId="ADAL" clId="{766D9F35-1B32-4ABF-A2A2-63EBEB44B72F}" dt="2020-07-24T03:12:26.667" v="1709" actId="1076"/>
          <ac:spMkLst>
            <pc:docMk/>
            <pc:sldMk cId="1407259713" sldId="268"/>
            <ac:spMk id="16" creationId="{74AD2AD8-C323-4217-B007-CC60A648EE57}"/>
          </ac:spMkLst>
        </pc:spChg>
        <pc:spChg chg="add mod">
          <ac:chgData name="紹軒" userId="fd00c7a7-b1ae-4d95-9516-c404b94a9c73" providerId="ADAL" clId="{766D9F35-1B32-4ABF-A2A2-63EBEB44B72F}" dt="2020-07-24T03:12:34.030" v="1711" actId="1076"/>
          <ac:spMkLst>
            <pc:docMk/>
            <pc:sldMk cId="1407259713" sldId="268"/>
            <ac:spMk id="17" creationId="{B05B863B-2F2D-4459-8E09-7D31F698AEAC}"/>
          </ac:spMkLst>
        </pc:spChg>
        <pc:spChg chg="add mod">
          <ac:chgData name="紹軒" userId="fd00c7a7-b1ae-4d95-9516-c404b94a9c73" providerId="ADAL" clId="{766D9F35-1B32-4ABF-A2A2-63EBEB44B72F}" dt="2020-07-24T03:12:47.740" v="1718" actId="1076"/>
          <ac:spMkLst>
            <pc:docMk/>
            <pc:sldMk cId="1407259713" sldId="268"/>
            <ac:spMk id="18" creationId="{C8F496F2-A9D2-4F93-ACAD-6C12BB1F9314}"/>
          </ac:spMkLst>
        </pc:spChg>
        <pc:spChg chg="add mod">
          <ac:chgData name="紹軒" userId="fd00c7a7-b1ae-4d95-9516-c404b94a9c73" providerId="ADAL" clId="{766D9F35-1B32-4ABF-A2A2-63EBEB44B72F}" dt="2020-07-24T03:13:03.344" v="1723" actId="1076"/>
          <ac:spMkLst>
            <pc:docMk/>
            <pc:sldMk cId="1407259713" sldId="268"/>
            <ac:spMk id="19" creationId="{BC5FB2C9-0119-411C-AA20-5D47979352FB}"/>
          </ac:spMkLst>
        </pc:spChg>
        <pc:spChg chg="add mod">
          <ac:chgData name="紹軒" userId="fd00c7a7-b1ae-4d95-9516-c404b94a9c73" providerId="ADAL" clId="{766D9F35-1B32-4ABF-A2A2-63EBEB44B72F}" dt="2020-07-24T03:13:13.826" v="1728" actId="1076"/>
          <ac:spMkLst>
            <pc:docMk/>
            <pc:sldMk cId="1407259713" sldId="268"/>
            <ac:spMk id="20" creationId="{55417DD2-FE56-4BB2-8F2C-1269CCF2BAFA}"/>
          </ac:spMkLst>
        </pc:spChg>
        <pc:grpChg chg="add mod">
          <ac:chgData name="紹軒" userId="fd00c7a7-b1ae-4d95-9516-c404b94a9c73" providerId="ADAL" clId="{766D9F35-1B32-4ABF-A2A2-63EBEB44B72F}" dt="2020-07-24T03:12:31.807" v="1710" actId="1076"/>
          <ac:grpSpMkLst>
            <pc:docMk/>
            <pc:sldMk cId="1407259713" sldId="268"/>
            <ac:grpSpMk id="4" creationId="{E7245F57-F8E8-41B2-8443-028E77EF4CA1}"/>
          </ac:grpSpMkLst>
        </pc:grpChg>
        <pc:grpChg chg="add del mod">
          <ac:chgData name="紹軒" userId="fd00c7a7-b1ae-4d95-9516-c404b94a9c73" providerId="ADAL" clId="{766D9F35-1B32-4ABF-A2A2-63EBEB44B72F}" dt="2020-07-24T03:11:43.845" v="1687" actId="478"/>
          <ac:grpSpMkLst>
            <pc:docMk/>
            <pc:sldMk cId="1407259713" sldId="268"/>
            <ac:grpSpMk id="10" creationId="{59FFFB29-99C7-4140-A1D1-381548F87DAA}"/>
          </ac:grpSpMkLst>
        </pc:grpChg>
        <pc:grpChg chg="add mod">
          <ac:chgData name="紹軒" userId="fd00c7a7-b1ae-4d95-9516-c404b94a9c73" providerId="ADAL" clId="{766D9F35-1B32-4ABF-A2A2-63EBEB44B72F}" dt="2020-07-24T03:12:26.667" v="1709" actId="1076"/>
          <ac:grpSpMkLst>
            <pc:docMk/>
            <pc:sldMk cId="1407259713" sldId="268"/>
            <ac:grpSpMk id="14" creationId="{C6FA6890-9CA0-44A3-BF19-8BB298248F06}"/>
          </ac:grpSpMkLst>
        </pc:grpChg>
        <pc:picChg chg="add mod">
          <ac:chgData name="紹軒" userId="fd00c7a7-b1ae-4d95-9516-c404b94a9c73" providerId="ADAL" clId="{766D9F35-1B32-4ABF-A2A2-63EBEB44B72F}" dt="2020-07-24T03:12:31.807" v="1710" actId="1076"/>
          <ac:picMkLst>
            <pc:docMk/>
            <pc:sldMk cId="1407259713" sldId="268"/>
            <ac:picMk id="8" creationId="{F387F4A8-B957-449C-940A-03EE90764DEE}"/>
          </ac:picMkLst>
        </pc:picChg>
        <pc:picChg chg="add mod">
          <ac:chgData name="紹軒" userId="fd00c7a7-b1ae-4d95-9516-c404b94a9c73" providerId="ADAL" clId="{766D9F35-1B32-4ABF-A2A2-63EBEB44B72F}" dt="2020-07-24T03:12:26.667" v="1709" actId="1076"/>
          <ac:picMkLst>
            <pc:docMk/>
            <pc:sldMk cId="1407259713" sldId="268"/>
            <ac:picMk id="4098" creationId="{7BF16D18-FD86-44F2-B67F-4C78D699DCA4}"/>
          </ac:picMkLst>
        </pc:picChg>
      </pc:sldChg>
      <pc:sldChg chg="addSp delSp modSp new mod delAnim modAnim">
        <pc:chgData name="紹軒" userId="fd00c7a7-b1ae-4d95-9516-c404b94a9c73" providerId="ADAL" clId="{766D9F35-1B32-4ABF-A2A2-63EBEB44B72F}" dt="2020-07-24T05:50:23.187" v="2015" actId="14100"/>
        <pc:sldMkLst>
          <pc:docMk/>
          <pc:sldMk cId="4278546231" sldId="269"/>
        </pc:sldMkLst>
        <pc:spChg chg="mod">
          <ac:chgData name="紹軒" userId="fd00c7a7-b1ae-4d95-9516-c404b94a9c73" providerId="ADAL" clId="{766D9F35-1B32-4ABF-A2A2-63EBEB44B72F}" dt="2020-07-24T03:18:06.836" v="1810" actId="20577"/>
          <ac:spMkLst>
            <pc:docMk/>
            <pc:sldMk cId="4278546231" sldId="269"/>
            <ac:spMk id="2" creationId="{BE78498D-8796-4603-B261-F35A07E04036}"/>
          </ac:spMkLst>
        </pc:spChg>
        <pc:spChg chg="del">
          <ac:chgData name="紹軒" userId="fd00c7a7-b1ae-4d95-9516-c404b94a9c73" providerId="ADAL" clId="{766D9F35-1B32-4ABF-A2A2-63EBEB44B72F}" dt="2020-07-24T03:17:49.899" v="1800" actId="478"/>
          <ac:spMkLst>
            <pc:docMk/>
            <pc:sldMk cId="4278546231" sldId="269"/>
            <ac:spMk id="3" creationId="{A36CD3AD-DFE5-4D92-B2C0-A7FCA240445F}"/>
          </ac:spMkLst>
        </pc:spChg>
        <pc:spChg chg="add mod ord">
          <ac:chgData name="紹軒" userId="fd00c7a7-b1ae-4d95-9516-c404b94a9c73" providerId="ADAL" clId="{766D9F35-1B32-4ABF-A2A2-63EBEB44B72F}" dt="2020-07-24T05:50:09.987" v="2011" actId="1038"/>
          <ac:spMkLst>
            <pc:docMk/>
            <pc:sldMk cId="4278546231" sldId="269"/>
            <ac:spMk id="4" creationId="{64200780-2A88-4114-9635-202423E003AD}"/>
          </ac:spMkLst>
        </pc:spChg>
        <pc:spChg chg="add mod">
          <ac:chgData name="紹軒" userId="fd00c7a7-b1ae-4d95-9516-c404b94a9c73" providerId="ADAL" clId="{766D9F35-1B32-4ABF-A2A2-63EBEB44B72F}" dt="2020-07-24T05:50:23.187" v="2015" actId="14100"/>
          <ac:spMkLst>
            <pc:docMk/>
            <pc:sldMk cId="4278546231" sldId="269"/>
            <ac:spMk id="5" creationId="{6E9FE594-5B97-48F1-8398-58FDADFB22E5}"/>
          </ac:spMkLst>
        </pc:spChg>
        <pc:spChg chg="add del mod">
          <ac:chgData name="紹軒" userId="fd00c7a7-b1ae-4d95-9516-c404b94a9c73" providerId="ADAL" clId="{766D9F35-1B32-4ABF-A2A2-63EBEB44B72F}" dt="2020-07-24T03:16:01.404" v="1755" actId="478"/>
          <ac:spMkLst>
            <pc:docMk/>
            <pc:sldMk cId="4278546231" sldId="269"/>
            <ac:spMk id="6" creationId="{2AE90623-9933-40A1-912B-546D8B5017D0}"/>
          </ac:spMkLst>
        </pc:spChg>
        <pc:spChg chg="add mod">
          <ac:chgData name="紹軒" userId="fd00c7a7-b1ae-4d95-9516-c404b94a9c73" providerId="ADAL" clId="{766D9F35-1B32-4ABF-A2A2-63EBEB44B72F}" dt="2020-07-24T05:50:01.676" v="2009" actId="1037"/>
          <ac:spMkLst>
            <pc:docMk/>
            <pc:sldMk cId="4278546231" sldId="269"/>
            <ac:spMk id="9" creationId="{F49B428C-0E0A-4939-802C-1B7712730749}"/>
          </ac:spMkLst>
        </pc:spChg>
        <pc:grpChg chg="add mod">
          <ac:chgData name="紹軒" userId="fd00c7a7-b1ae-4d95-9516-c404b94a9c73" providerId="ADAL" clId="{766D9F35-1B32-4ABF-A2A2-63EBEB44B72F}" dt="2020-07-24T04:32:24.011" v="1812" actId="1076"/>
          <ac:grpSpMkLst>
            <pc:docMk/>
            <pc:sldMk cId="4278546231" sldId="269"/>
            <ac:grpSpMk id="11" creationId="{25B9B6CF-D999-4994-9C36-29E42FBECBBD}"/>
          </ac:grpSpMkLst>
        </pc:grpChg>
        <pc:picChg chg="add mod">
          <ac:chgData name="紹軒" userId="fd00c7a7-b1ae-4d95-9516-c404b94a9c73" providerId="ADAL" clId="{766D9F35-1B32-4ABF-A2A2-63EBEB44B72F}" dt="2020-07-24T04:32:24.011" v="1812" actId="1076"/>
          <ac:picMkLst>
            <pc:docMk/>
            <pc:sldMk cId="4278546231" sldId="269"/>
            <ac:picMk id="5122" creationId="{E145D08D-20E4-41BD-ACD2-73FE0A2F3BBA}"/>
          </ac:picMkLst>
        </pc:picChg>
        <pc:cxnChg chg="add mod">
          <ac:chgData name="紹軒" userId="fd00c7a7-b1ae-4d95-9516-c404b94a9c73" providerId="ADAL" clId="{766D9F35-1B32-4ABF-A2A2-63EBEB44B72F}" dt="2020-07-24T05:50:23.187" v="2015" actId="14100"/>
          <ac:cxnSpMkLst>
            <pc:docMk/>
            <pc:sldMk cId="4278546231" sldId="269"/>
            <ac:cxnSpMk id="8" creationId="{87EA385F-E242-4B3F-8FDE-4A3DCC33CFB0}"/>
          </ac:cxnSpMkLst>
        </pc:cxnChg>
      </pc:sldChg>
      <pc:sldChg chg="addSp delSp modSp new mod delAnim modAnim">
        <pc:chgData name="紹軒" userId="fd00c7a7-b1ae-4d95-9516-c404b94a9c73" providerId="ADAL" clId="{766D9F35-1B32-4ABF-A2A2-63EBEB44B72F}" dt="2020-07-24T06:28:20.828" v="2563" actId="1076"/>
        <pc:sldMkLst>
          <pc:docMk/>
          <pc:sldMk cId="4175098462" sldId="270"/>
        </pc:sldMkLst>
        <pc:spChg chg="mod">
          <ac:chgData name="紹軒" userId="fd00c7a7-b1ae-4d95-9516-c404b94a9c73" providerId="ADAL" clId="{766D9F35-1B32-4ABF-A2A2-63EBEB44B72F}" dt="2020-07-24T06:17:00.372" v="2060" actId="20577"/>
          <ac:spMkLst>
            <pc:docMk/>
            <pc:sldMk cId="4175098462" sldId="270"/>
            <ac:spMk id="2" creationId="{E43DD34C-1093-4534-9B1C-5AC6F6C4AB69}"/>
          </ac:spMkLst>
        </pc:spChg>
        <pc:spChg chg="mod">
          <ac:chgData name="紹軒" userId="fd00c7a7-b1ae-4d95-9516-c404b94a9c73" providerId="ADAL" clId="{766D9F35-1B32-4ABF-A2A2-63EBEB44B72F}" dt="2020-07-24T06:27:39.774" v="2504" actId="15"/>
          <ac:spMkLst>
            <pc:docMk/>
            <pc:sldMk cId="4175098462" sldId="270"/>
            <ac:spMk id="3" creationId="{8197D327-5E6E-45E5-88A6-446E1A67F4A9}"/>
          </ac:spMkLst>
        </pc:spChg>
        <pc:spChg chg="add mod">
          <ac:chgData name="紹軒" userId="fd00c7a7-b1ae-4d95-9516-c404b94a9c73" providerId="ADAL" clId="{766D9F35-1B32-4ABF-A2A2-63EBEB44B72F}" dt="2020-07-24T06:28:20.828" v="2563" actId="1076"/>
          <ac:spMkLst>
            <pc:docMk/>
            <pc:sldMk cId="4175098462" sldId="270"/>
            <ac:spMk id="4" creationId="{34B0D9C9-0ECF-46FA-884F-610C58A030A1}"/>
          </ac:spMkLst>
        </pc:spChg>
        <pc:spChg chg="add del">
          <ac:chgData name="紹軒" userId="fd00c7a7-b1ae-4d95-9516-c404b94a9c73" providerId="ADAL" clId="{766D9F35-1B32-4ABF-A2A2-63EBEB44B72F}" dt="2020-07-24T06:20:19.576" v="2182"/>
          <ac:spMkLst>
            <pc:docMk/>
            <pc:sldMk cId="4175098462" sldId="270"/>
            <ac:spMk id="5" creationId="{E3BA54B3-8DC2-435C-B261-985F06EDC67B}"/>
          </ac:spMkLst>
        </pc:spChg>
        <pc:spChg chg="add del mod">
          <ac:chgData name="紹軒" userId="fd00c7a7-b1ae-4d95-9516-c404b94a9c73" providerId="ADAL" clId="{766D9F35-1B32-4ABF-A2A2-63EBEB44B72F}" dt="2020-07-24T06:22:07.902" v="2283" actId="478"/>
          <ac:spMkLst>
            <pc:docMk/>
            <pc:sldMk cId="4175098462" sldId="270"/>
            <ac:spMk id="6" creationId="{D98491C3-7A48-48C7-AB9B-EAF370768456}"/>
          </ac:spMkLst>
        </pc:spChg>
        <pc:spChg chg="add del mod">
          <ac:chgData name="紹軒" userId="fd00c7a7-b1ae-4d95-9516-c404b94a9c73" providerId="ADAL" clId="{766D9F35-1B32-4ABF-A2A2-63EBEB44B72F}" dt="2020-07-24T06:26:46.512" v="2439" actId="478"/>
          <ac:spMkLst>
            <pc:docMk/>
            <pc:sldMk cId="4175098462" sldId="270"/>
            <ac:spMk id="7" creationId="{8F907650-494A-4405-95D8-4BC68A0074F6}"/>
          </ac:spMkLst>
        </pc:spChg>
      </pc:sldChg>
      <pc:sldChg chg="new del">
        <pc:chgData name="紹軒" userId="fd00c7a7-b1ae-4d95-9516-c404b94a9c73" providerId="ADAL" clId="{766D9F35-1B32-4ABF-A2A2-63EBEB44B72F}" dt="2020-07-24T06:28:57.038" v="2566" actId="47"/>
        <pc:sldMkLst>
          <pc:docMk/>
          <pc:sldMk cId="2472437952" sldId="271"/>
        </pc:sldMkLst>
      </pc:sldChg>
      <pc:sldChg chg="addSp modSp new del mod">
        <pc:chgData name="紹軒" userId="fd00c7a7-b1ae-4d95-9516-c404b94a9c73" providerId="ADAL" clId="{766D9F35-1B32-4ABF-A2A2-63EBEB44B72F}" dt="2020-07-24T08:30:07.206" v="2827" actId="47"/>
        <pc:sldMkLst>
          <pc:docMk/>
          <pc:sldMk cId="1561341167" sldId="272"/>
        </pc:sldMkLst>
        <pc:spChg chg="mod">
          <ac:chgData name="紹軒" userId="fd00c7a7-b1ae-4d95-9516-c404b94a9c73" providerId="ADAL" clId="{766D9F35-1B32-4ABF-A2A2-63EBEB44B72F}" dt="2020-07-24T06:24:10.123" v="2286"/>
          <ac:spMkLst>
            <pc:docMk/>
            <pc:sldMk cId="1561341167" sldId="272"/>
            <ac:spMk id="2" creationId="{583A012A-275A-400D-9B8A-525AC35DC579}"/>
          </ac:spMkLst>
        </pc:spChg>
        <pc:spChg chg="mod">
          <ac:chgData name="紹軒" userId="fd00c7a7-b1ae-4d95-9516-c404b94a9c73" providerId="ADAL" clId="{766D9F35-1B32-4ABF-A2A2-63EBEB44B72F}" dt="2020-07-24T06:38:56.972" v="2742" actId="20577"/>
          <ac:spMkLst>
            <pc:docMk/>
            <pc:sldMk cId="1561341167" sldId="272"/>
            <ac:spMk id="3" creationId="{0FB75EB7-BBDE-48D6-B70A-E3389BB6AD1F}"/>
          </ac:spMkLst>
        </pc:spChg>
        <pc:picChg chg="add">
          <ac:chgData name="紹軒" userId="fd00c7a7-b1ae-4d95-9516-c404b94a9c73" providerId="ADAL" clId="{766D9F35-1B32-4ABF-A2A2-63EBEB44B72F}" dt="2020-07-24T06:24:13.301" v="2287" actId="22"/>
          <ac:picMkLst>
            <pc:docMk/>
            <pc:sldMk cId="1561341167" sldId="272"/>
            <ac:picMk id="5" creationId="{397419E8-E1F6-49CA-91DF-E4DB4292CE78}"/>
          </ac:picMkLst>
        </pc:picChg>
      </pc:sldChg>
      <pc:sldChg chg="addSp modSp new mod ord modAnim">
        <pc:chgData name="紹軒" userId="fd00c7a7-b1ae-4d95-9516-c404b94a9c73" providerId="ADAL" clId="{766D9F35-1B32-4ABF-A2A2-63EBEB44B72F}" dt="2020-07-24T08:30:01.353" v="2826"/>
        <pc:sldMkLst>
          <pc:docMk/>
          <pc:sldMk cId="4043699434" sldId="273"/>
        </pc:sldMkLst>
        <pc:spChg chg="mod">
          <ac:chgData name="紹軒" userId="fd00c7a7-b1ae-4d95-9516-c404b94a9c73" providerId="ADAL" clId="{766D9F35-1B32-4ABF-A2A2-63EBEB44B72F}" dt="2020-07-24T06:25:59.101" v="2430" actId="20577"/>
          <ac:spMkLst>
            <pc:docMk/>
            <pc:sldMk cId="4043699434" sldId="273"/>
            <ac:spMk id="2" creationId="{986CBA90-5E54-4FB6-99C1-71D6072FF413}"/>
          </ac:spMkLst>
        </pc:spChg>
        <pc:spChg chg="mod">
          <ac:chgData name="紹軒" userId="fd00c7a7-b1ae-4d95-9516-c404b94a9c73" providerId="ADAL" clId="{766D9F35-1B32-4ABF-A2A2-63EBEB44B72F}" dt="2020-07-24T08:29:00.076" v="2770" actId="20577"/>
          <ac:spMkLst>
            <pc:docMk/>
            <pc:sldMk cId="4043699434" sldId="273"/>
            <ac:spMk id="3" creationId="{685D1366-CED6-43B6-83E1-378C8BD0221F}"/>
          </ac:spMkLst>
        </pc:spChg>
        <pc:spChg chg="add mod">
          <ac:chgData name="紹軒" userId="fd00c7a7-b1ae-4d95-9516-c404b94a9c73" providerId="ADAL" clId="{766D9F35-1B32-4ABF-A2A2-63EBEB44B72F}" dt="2020-07-24T08:29:55.100" v="2824" actId="1076"/>
          <ac:spMkLst>
            <pc:docMk/>
            <pc:sldMk cId="4043699434" sldId="273"/>
            <ac:spMk id="4" creationId="{F17BE262-F898-4DF0-B196-321D7A4BA6CE}"/>
          </ac:spMkLst>
        </pc:spChg>
      </pc:sldChg>
      <pc:sldChg chg="addSp delSp modSp new mod modTransition">
        <pc:chgData name="紹軒" userId="fd00c7a7-b1ae-4d95-9516-c404b94a9c73" providerId="ADAL" clId="{766D9F35-1B32-4ABF-A2A2-63EBEB44B72F}" dt="2020-07-24T08:26:55.619" v="2746"/>
        <pc:sldMkLst>
          <pc:docMk/>
          <pc:sldMk cId="2671264808" sldId="274"/>
        </pc:sldMkLst>
        <pc:spChg chg="mod">
          <ac:chgData name="紹軒" userId="fd00c7a7-b1ae-4d95-9516-c404b94a9c73" providerId="ADAL" clId="{766D9F35-1B32-4ABF-A2A2-63EBEB44B72F}" dt="2020-07-24T06:29:29.196" v="2591" actId="20577"/>
          <ac:spMkLst>
            <pc:docMk/>
            <pc:sldMk cId="2671264808" sldId="274"/>
            <ac:spMk id="2" creationId="{577786BA-CA3E-4050-B84C-3E040F96DDAD}"/>
          </ac:spMkLst>
        </pc:spChg>
        <pc:spChg chg="mod">
          <ac:chgData name="紹軒" userId="fd00c7a7-b1ae-4d95-9516-c404b94a9c73" providerId="ADAL" clId="{766D9F35-1B32-4ABF-A2A2-63EBEB44B72F}" dt="2020-07-24T06:30:38.266" v="2598" actId="20577"/>
          <ac:spMkLst>
            <pc:docMk/>
            <pc:sldMk cId="2671264808" sldId="274"/>
            <ac:spMk id="3" creationId="{BF785B08-245D-42A4-8A90-A272634E8F7E}"/>
          </ac:spMkLst>
        </pc:spChg>
        <pc:spChg chg="mod">
          <ac:chgData name="紹軒" userId="fd00c7a7-b1ae-4d95-9516-c404b94a9c73" providerId="ADAL" clId="{766D9F35-1B32-4ABF-A2A2-63EBEB44B72F}" dt="2020-07-24T06:31:06.941" v="2611" actId="1076"/>
          <ac:spMkLst>
            <pc:docMk/>
            <pc:sldMk cId="2671264808" sldId="274"/>
            <ac:spMk id="7" creationId="{E0A4A0E1-C834-47C4-8D33-9D3ABDBC8F8A}"/>
          </ac:spMkLst>
        </pc:spChg>
        <pc:spChg chg="mod">
          <ac:chgData name="紹軒" userId="fd00c7a7-b1ae-4d95-9516-c404b94a9c73" providerId="ADAL" clId="{766D9F35-1B32-4ABF-A2A2-63EBEB44B72F}" dt="2020-07-24T06:31:29.761" v="2623" actId="1076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1" creationId="{8F57840D-CFD8-4F65-88D0-F05B3F31AA8B}"/>
          </ac:spMkLst>
        </pc:spChg>
        <pc:spChg chg="mod">
          <ac:chgData name="紹軒" userId="fd00c7a7-b1ae-4d95-9516-c404b94a9c73" providerId="ADAL" clId="{766D9F35-1B32-4ABF-A2A2-63EBEB44B72F}" dt="2020-07-24T06:30:58.584" v="2602" actId="1076"/>
          <ac:spMkLst>
            <pc:docMk/>
            <pc:sldMk cId="2671264808" sldId="274"/>
            <ac:spMk id="12" creationId="{61A2338C-085A-409F-AD86-C37FC40A3960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5" creationId="{C9F596A5-CEF7-41E1-9D57-CF920222ABB1}"/>
          </ac:spMkLst>
        </pc:spChg>
        <pc:spChg chg="mod">
          <ac:chgData name="紹軒" userId="fd00c7a7-b1ae-4d95-9516-c404b94a9c73" providerId="ADAL" clId="{766D9F35-1B32-4ABF-A2A2-63EBEB44B72F}" dt="2020-07-24T06:31:21.360" v="2616" actId="1076"/>
          <ac:spMkLst>
            <pc:docMk/>
            <pc:sldMk cId="2671264808" sldId="274"/>
            <ac:spMk id="16" creationId="{4DC6BBDB-7AEB-41A3-9B9B-FC81B59E58C3}"/>
          </ac:spMkLst>
        </pc:spChg>
        <pc:spChg chg="mod">
          <ac:chgData name="紹軒" userId="fd00c7a7-b1ae-4d95-9516-c404b94a9c73" providerId="ADAL" clId="{766D9F35-1B32-4ABF-A2A2-63EBEB44B72F}" dt="2020-07-24T06:31:39.065" v="2627" actId="1076"/>
          <ac:spMkLst>
            <pc:docMk/>
            <pc:sldMk cId="2671264808" sldId="274"/>
            <ac:spMk id="19" creationId="{AACC452E-B7C3-490E-83B5-42FC8560E6E2}"/>
          </ac:spMkLst>
        </pc:spChg>
        <pc:spChg chg="mod">
          <ac:chgData name="紹軒" userId="fd00c7a7-b1ae-4d95-9516-c404b94a9c73" providerId="ADAL" clId="{766D9F35-1B32-4ABF-A2A2-63EBEB44B72F}" dt="2020-07-24T06:31:42.210" v="2635" actId="20577"/>
          <ac:spMkLst>
            <pc:docMk/>
            <pc:sldMk cId="2671264808" sldId="274"/>
            <ac:spMk id="20" creationId="{F4B11806-C0B4-413A-858C-B2125111DD60}"/>
          </ac:spMkLst>
        </pc:spChg>
        <pc:grpChg chg="add mod">
          <ac:chgData name="紹軒" userId="fd00c7a7-b1ae-4d95-9516-c404b94a9c73" providerId="ADAL" clId="{766D9F35-1B32-4ABF-A2A2-63EBEB44B72F}" dt="2020-07-24T06:30:55.151" v="2600" actId="1076"/>
          <ac:grpSpMkLst>
            <pc:docMk/>
            <pc:sldMk cId="2671264808" sldId="274"/>
            <ac:grpSpMk id="6" creationId="{AA992DAE-39A5-4BC7-953A-DCCC4A4E2A95}"/>
          </ac:grpSpMkLst>
        </pc:grpChg>
        <pc:grpChg chg="add del mod">
          <ac:chgData name="紹軒" userId="fd00c7a7-b1ae-4d95-9516-c404b94a9c73" providerId="ADAL" clId="{766D9F35-1B32-4ABF-A2A2-63EBEB44B72F}" dt="2020-07-24T06:31:16.996" v="2615" actId="478"/>
          <ac:grpSpMkLst>
            <pc:docMk/>
            <pc:sldMk cId="2671264808" sldId="274"/>
            <ac:grpSpMk id="10" creationId="{D3CEA47F-E9CA-4341-8F91-12B54DCBFA4E}"/>
          </ac:grpSpMkLst>
        </pc:grpChg>
        <pc:grpChg chg="add del mod">
          <ac:chgData name="紹軒" userId="fd00c7a7-b1ae-4d95-9516-c404b94a9c73" providerId="ADAL" clId="{766D9F35-1B32-4ABF-A2A2-63EBEB44B72F}" dt="2020-07-24T06:31:35.469" v="2626" actId="478"/>
          <ac:grpSpMkLst>
            <pc:docMk/>
            <pc:sldMk cId="2671264808" sldId="274"/>
            <ac:grpSpMk id="14" creationId="{C6F94CE0-9EFD-40FA-AC18-AF247D5401BA}"/>
          </ac:grpSpMkLst>
        </pc:grpChg>
        <pc:grpChg chg="add mod">
          <ac:chgData name="紹軒" userId="fd00c7a7-b1ae-4d95-9516-c404b94a9c73" providerId="ADAL" clId="{766D9F35-1B32-4ABF-A2A2-63EBEB44B72F}" dt="2020-07-24T06:31:39.065" v="2627" actId="1076"/>
          <ac:grpSpMkLst>
            <pc:docMk/>
            <pc:sldMk cId="2671264808" sldId="274"/>
            <ac:grpSpMk id="18" creationId="{0E88C3EE-1F65-4D7A-9761-D6AFA9ABC2BA}"/>
          </ac:grpSpMkLst>
        </pc:grpChg>
        <pc:picChg chg="add mod">
          <ac:chgData name="紹軒" userId="fd00c7a7-b1ae-4d95-9516-c404b94a9c73" providerId="ADAL" clId="{766D9F35-1B32-4ABF-A2A2-63EBEB44B72F}" dt="2020-07-24T06:30:35.810" v="2597" actId="1076"/>
          <ac:picMkLst>
            <pc:docMk/>
            <pc:sldMk cId="2671264808" sldId="274"/>
            <ac:picMk id="5" creationId="{8ED73C03-F9C9-4D82-AC45-E436BC7EBC28}"/>
          </ac:picMkLst>
        </pc:picChg>
        <pc:picChg chg="add mod">
          <ac:chgData name="紹軒" userId="fd00c7a7-b1ae-4d95-9516-c404b94a9c73" providerId="ADAL" clId="{766D9F35-1B32-4ABF-A2A2-63EBEB44B72F}" dt="2020-07-24T06:30:55.151" v="2600" actId="1076"/>
          <ac:picMkLst>
            <pc:docMk/>
            <pc:sldMk cId="2671264808" sldId="274"/>
            <ac:picMk id="9" creationId="{305CF046-6F66-43CC-AA9A-58768452FF2D}"/>
          </ac:picMkLst>
        </pc:picChg>
        <pc:picChg chg="add del mod">
          <ac:chgData name="紹軒" userId="fd00c7a7-b1ae-4d95-9516-c404b94a9c73" providerId="ADAL" clId="{766D9F35-1B32-4ABF-A2A2-63EBEB44B72F}" dt="2020-07-24T06:31:16.996" v="2615" actId="478"/>
          <ac:picMkLst>
            <pc:docMk/>
            <pc:sldMk cId="2671264808" sldId="274"/>
            <ac:picMk id="13" creationId="{31F0504A-E5AA-43CB-895D-B83E8083C6E0}"/>
          </ac:picMkLst>
        </pc:picChg>
        <pc:picChg chg="add del mod">
          <ac:chgData name="紹軒" userId="fd00c7a7-b1ae-4d95-9516-c404b94a9c73" providerId="ADAL" clId="{766D9F35-1B32-4ABF-A2A2-63EBEB44B72F}" dt="2020-07-24T06:31:35.469" v="2626" actId="478"/>
          <ac:picMkLst>
            <pc:docMk/>
            <pc:sldMk cId="2671264808" sldId="274"/>
            <ac:picMk id="17" creationId="{D85F9172-1CB6-4842-A73D-E25ECBB30E90}"/>
          </ac:picMkLst>
        </pc:picChg>
        <pc:picChg chg="add mod">
          <ac:chgData name="紹軒" userId="fd00c7a7-b1ae-4d95-9516-c404b94a9c73" providerId="ADAL" clId="{766D9F35-1B32-4ABF-A2A2-63EBEB44B72F}" dt="2020-07-24T06:31:39.065" v="2627" actId="1076"/>
          <ac:picMkLst>
            <pc:docMk/>
            <pc:sldMk cId="2671264808" sldId="274"/>
            <ac:picMk id="21" creationId="{E21C1B75-A614-4DA5-B6A0-33CDC3D98D55}"/>
          </ac:picMkLst>
        </pc:picChg>
      </pc:sldChg>
      <pc:sldChg chg="addSp modSp new mod modTransition">
        <pc:chgData name="紹軒" userId="fd00c7a7-b1ae-4d95-9516-c404b94a9c73" providerId="ADAL" clId="{766D9F35-1B32-4ABF-A2A2-63EBEB44B72F}" dt="2020-07-24T08:26:57.442" v="2747"/>
        <pc:sldMkLst>
          <pc:docMk/>
          <pc:sldMk cId="217510461" sldId="275"/>
        </pc:sldMkLst>
        <pc:spChg chg="mod">
          <ac:chgData name="紹軒" userId="fd00c7a7-b1ae-4d95-9516-c404b94a9c73" providerId="ADAL" clId="{766D9F35-1B32-4ABF-A2A2-63EBEB44B72F}" dt="2020-07-24T06:32:01.242" v="2649" actId="20577"/>
          <ac:spMkLst>
            <pc:docMk/>
            <pc:sldMk cId="217510461" sldId="275"/>
            <ac:spMk id="2" creationId="{206D75C1-AF28-4E44-BC66-17F18CB5DEF7}"/>
          </ac:spMkLst>
        </pc:spChg>
        <pc:spChg chg="mod">
          <ac:chgData name="紹軒" userId="fd00c7a7-b1ae-4d95-9516-c404b94a9c73" providerId="ADAL" clId="{766D9F35-1B32-4ABF-A2A2-63EBEB44B72F}" dt="2020-07-24T06:32:38.568" v="2686" actId="20577"/>
          <ac:spMkLst>
            <pc:docMk/>
            <pc:sldMk cId="217510461" sldId="275"/>
            <ac:spMk id="3" creationId="{9383A709-CF29-449C-9101-F4B54F5C6C6C}"/>
          </ac:spMkLst>
        </pc:spChg>
        <pc:picChg chg="add mod">
          <ac:chgData name="紹軒" userId="fd00c7a7-b1ae-4d95-9516-c404b94a9c73" providerId="ADAL" clId="{766D9F35-1B32-4ABF-A2A2-63EBEB44B72F}" dt="2020-07-24T06:32:44.641" v="2688" actId="1076"/>
          <ac:picMkLst>
            <pc:docMk/>
            <pc:sldMk cId="217510461" sldId="275"/>
            <ac:picMk id="5" creationId="{C562CFA1-48CD-4D2F-AECA-2C933AE9EBA3}"/>
          </ac:picMkLst>
        </pc:picChg>
      </pc:sldChg>
    </pc:docChg>
  </pc:docChgLst>
  <pc:docChgLst>
    <pc:chgData name="紹軒" userId="fd00c7a7-b1ae-4d95-9516-c404b94a9c73" providerId="ADAL" clId="{C4E9A89D-FFC3-4C88-9717-2EAA9AD89D09}"/>
    <pc:docChg chg="undo custSel addSld modSld modMainMaster">
      <pc:chgData name="紹軒" userId="fd00c7a7-b1ae-4d95-9516-c404b94a9c73" providerId="ADAL" clId="{C4E9A89D-FFC3-4C88-9717-2EAA9AD89D09}" dt="2020-07-24T09:00:32.760" v="348" actId="113"/>
      <pc:docMkLst>
        <pc:docMk/>
      </pc:docMkLst>
      <pc:sldChg chg="modSp mod">
        <pc:chgData name="紹軒" userId="fd00c7a7-b1ae-4d95-9516-c404b94a9c73" providerId="ADAL" clId="{C4E9A89D-FFC3-4C88-9717-2EAA9AD89D09}" dt="2020-07-24T08:36:15.428" v="9" actId="20577"/>
        <pc:sldMkLst>
          <pc:docMk/>
          <pc:sldMk cId="2982402532" sldId="256"/>
        </pc:sldMkLst>
        <pc:spChg chg="mod">
          <ac:chgData name="紹軒" userId="fd00c7a7-b1ae-4d95-9516-c404b94a9c73" providerId="ADAL" clId="{C4E9A89D-FFC3-4C88-9717-2EAA9AD89D09}" dt="2020-07-24T08:36:15.428" v="9" actId="20577"/>
          <ac:spMkLst>
            <pc:docMk/>
            <pc:sldMk cId="2982402532" sldId="256"/>
            <ac:spMk id="3" creationId="{C034C019-449C-49BD-83D5-4D8222327314}"/>
          </ac:spMkLst>
        </pc:spChg>
      </pc:sldChg>
      <pc:sldChg chg="addSp modSp mod modAnim">
        <pc:chgData name="紹軒" userId="fd00c7a7-b1ae-4d95-9516-c404b94a9c73" providerId="ADAL" clId="{C4E9A89D-FFC3-4C88-9717-2EAA9AD89D09}" dt="2020-07-24T08:52:00.018" v="263" actId="13822"/>
        <pc:sldMkLst>
          <pc:docMk/>
          <pc:sldMk cId="1047687811" sldId="257"/>
        </pc:sldMkLst>
        <pc:spChg chg="mod">
          <ac:chgData name="紹軒" userId="fd00c7a7-b1ae-4d95-9516-c404b94a9c73" providerId="ADAL" clId="{C4E9A89D-FFC3-4C88-9717-2EAA9AD89D09}" dt="2020-07-24T08:48:21.777" v="186" actId="1076"/>
          <ac:spMkLst>
            <pc:docMk/>
            <pc:sldMk cId="1047687811" sldId="257"/>
            <ac:spMk id="26" creationId="{39E69110-05BE-42E3-9A1E-623709DDBAD3}"/>
          </ac:spMkLst>
        </pc:spChg>
        <pc:spChg chg="add mod">
          <ac:chgData name="紹軒" userId="fd00c7a7-b1ae-4d95-9516-c404b94a9c73" providerId="ADAL" clId="{C4E9A89D-FFC3-4C88-9717-2EAA9AD89D09}" dt="2020-07-24T08:51:52.114" v="261" actId="1076"/>
          <ac:spMkLst>
            <pc:docMk/>
            <pc:sldMk cId="1047687811" sldId="257"/>
            <ac:spMk id="28" creationId="{8D9FC526-8BF2-4EF9-BD64-4CA0DFEE20C1}"/>
          </ac:spMkLst>
        </pc:spChg>
        <pc:cxnChg chg="add mod">
          <ac:chgData name="紹軒" userId="fd00c7a7-b1ae-4d95-9516-c404b94a9c73" providerId="ADAL" clId="{C4E9A89D-FFC3-4C88-9717-2EAA9AD89D09}" dt="2020-07-24T08:52:00.018" v="263" actId="13822"/>
          <ac:cxnSpMkLst>
            <pc:docMk/>
            <pc:sldMk cId="1047687811" sldId="257"/>
            <ac:cxnSpMk id="5" creationId="{264456FE-B169-4F7A-8852-3BD3A94B731D}"/>
          </ac:cxnSpMkLst>
        </pc:cxnChg>
      </pc:sldChg>
      <pc:sldChg chg="modSp mod modAnim">
        <pc:chgData name="紹軒" userId="fd00c7a7-b1ae-4d95-9516-c404b94a9c73" providerId="ADAL" clId="{C4E9A89D-FFC3-4C88-9717-2EAA9AD89D09}" dt="2020-07-24T08:49:16.487" v="195"/>
        <pc:sldMkLst>
          <pc:docMk/>
          <pc:sldMk cId="3534623611" sldId="261"/>
        </pc:sldMkLst>
        <pc:spChg chg="mod">
          <ac:chgData name="紹軒" userId="fd00c7a7-b1ae-4d95-9516-c404b94a9c73" providerId="ADAL" clId="{C4E9A89D-FFC3-4C88-9717-2EAA9AD89D09}" dt="2020-07-24T08:38:05.210" v="76" actId="20577"/>
          <ac:spMkLst>
            <pc:docMk/>
            <pc:sldMk cId="3534623611" sldId="261"/>
            <ac:spMk id="2" creationId="{152408E6-D823-4787-AB82-D2A220DB5526}"/>
          </ac:spMkLst>
        </pc:spChg>
        <pc:spChg chg="mod">
          <ac:chgData name="紹軒" userId="fd00c7a7-b1ae-4d95-9516-c404b94a9c73" providerId="ADAL" clId="{C4E9A89D-FFC3-4C88-9717-2EAA9AD89D09}" dt="2020-07-24T08:37:37.466" v="67" actId="20577"/>
          <ac:spMkLst>
            <pc:docMk/>
            <pc:sldMk cId="3534623611" sldId="261"/>
            <ac:spMk id="3" creationId="{9A341F28-8D16-4D6F-81DA-CF54A9ACA37D}"/>
          </ac:spMkLst>
        </pc:spChg>
        <pc:spChg chg="mod">
          <ac:chgData name="紹軒" userId="fd00c7a7-b1ae-4d95-9516-c404b94a9c73" providerId="ADAL" clId="{C4E9A89D-FFC3-4C88-9717-2EAA9AD89D09}" dt="2020-07-24T08:37:50.719" v="68" actId="1076"/>
          <ac:spMkLst>
            <pc:docMk/>
            <pc:sldMk cId="3534623611" sldId="261"/>
            <ac:spMk id="4" creationId="{ADF1BE50-A1CC-438E-AA29-A8783589BFE6}"/>
          </ac:spMkLst>
        </pc:spChg>
      </pc:sldChg>
      <pc:sldChg chg="addSp delSp modSp mod">
        <pc:chgData name="紹軒" userId="fd00c7a7-b1ae-4d95-9516-c404b94a9c73" providerId="ADAL" clId="{C4E9A89D-FFC3-4C88-9717-2EAA9AD89D09}" dt="2020-07-24T09:00:32.760" v="348" actId="113"/>
        <pc:sldMkLst>
          <pc:docMk/>
          <pc:sldMk cId="2014303830" sldId="263"/>
        </pc:sldMkLst>
        <pc:spChg chg="mod">
          <ac:chgData name="紹軒" userId="fd00c7a7-b1ae-4d95-9516-c404b94a9c73" providerId="ADAL" clId="{C4E9A89D-FFC3-4C88-9717-2EAA9AD89D09}" dt="2020-07-24T09:00:32.760" v="348" actId="113"/>
          <ac:spMkLst>
            <pc:docMk/>
            <pc:sldMk cId="2014303830" sldId="263"/>
            <ac:spMk id="31" creationId="{94576473-B5EC-429B-BD8F-67E14CB4CE0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4" creationId="{7013B447-3F36-4FF9-934D-A146E65FC0C8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5" creationId="{A6ACBFB1-B2A1-47C2-A621-94D220240233}"/>
          </ac:spMkLst>
        </pc:spChg>
        <pc:spChg chg="mod">
          <ac:chgData name="紹軒" userId="fd00c7a7-b1ae-4d95-9516-c404b94a9c73" providerId="ADAL" clId="{C4E9A89D-FFC3-4C88-9717-2EAA9AD89D09}" dt="2020-07-24T08:48:37.284" v="188"/>
          <ac:spMkLst>
            <pc:docMk/>
            <pc:sldMk cId="2014303830" sldId="263"/>
            <ac:spMk id="36" creationId="{C710DE04-32D4-471B-A3B9-C4EC9441C574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39" creationId="{8DB6BBBA-C432-4093-95F0-2395115795FB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0" creationId="{4AD11D82-41E0-456A-B585-D380396800E7}"/>
          </ac:spMkLst>
        </pc:spChg>
        <pc:spChg chg="mod">
          <ac:chgData name="紹軒" userId="fd00c7a7-b1ae-4d95-9516-c404b94a9c73" providerId="ADAL" clId="{C4E9A89D-FFC3-4C88-9717-2EAA9AD89D09}" dt="2020-07-24T08:48:45.223" v="190"/>
          <ac:spMkLst>
            <pc:docMk/>
            <pc:sldMk cId="2014303830" sldId="263"/>
            <ac:spMk id="41" creationId="{78E4E918-D1D4-493D-9285-00B69389587C}"/>
          </ac:spMkLst>
        </pc:spChg>
        <pc:grpChg chg="del">
          <ac:chgData name="紹軒" userId="fd00c7a7-b1ae-4d95-9516-c404b94a9c73" providerId="ADAL" clId="{C4E9A89D-FFC3-4C88-9717-2EAA9AD89D09}" dt="2020-07-24T08:48:36.989" v="187" actId="478"/>
          <ac:grpSpMkLst>
            <pc:docMk/>
            <pc:sldMk cId="2014303830" sldId="263"/>
            <ac:grpSpMk id="23" creationId="{29BB6E9D-5E0F-4858-8DE7-85A57408567D}"/>
          </ac:grpSpMkLst>
        </pc:grpChg>
        <pc:grpChg chg="add del mod">
          <ac:chgData name="紹軒" userId="fd00c7a7-b1ae-4d95-9516-c404b94a9c73" providerId="ADAL" clId="{C4E9A89D-FFC3-4C88-9717-2EAA9AD89D09}" dt="2020-07-24T08:48:44.814" v="189" actId="478"/>
          <ac:grpSpMkLst>
            <pc:docMk/>
            <pc:sldMk cId="2014303830" sldId="263"/>
            <ac:grpSpMk id="33" creationId="{4CCB00D0-4D6E-4C12-8A98-432E71874731}"/>
          </ac:grpSpMkLst>
        </pc:grpChg>
        <pc:grpChg chg="add mod">
          <ac:chgData name="紹軒" userId="fd00c7a7-b1ae-4d95-9516-c404b94a9c73" providerId="ADAL" clId="{C4E9A89D-FFC3-4C88-9717-2EAA9AD89D09}" dt="2020-07-24T08:48:45.223" v="190"/>
          <ac:grpSpMkLst>
            <pc:docMk/>
            <pc:sldMk cId="2014303830" sldId="263"/>
            <ac:grpSpMk id="38" creationId="{4E241E85-A0E4-4D65-826D-AD0ACFB16CCD}"/>
          </ac:grpSpMkLst>
        </pc:grpChg>
        <pc:picChg chg="del">
          <ac:chgData name="紹軒" userId="fd00c7a7-b1ae-4d95-9516-c404b94a9c73" providerId="ADAL" clId="{C4E9A89D-FFC3-4C88-9717-2EAA9AD89D09}" dt="2020-07-24T08:48:36.989" v="187" actId="478"/>
          <ac:picMkLst>
            <pc:docMk/>
            <pc:sldMk cId="2014303830" sldId="263"/>
            <ac:picMk id="27" creationId="{366CDE3C-803F-44F6-9AE6-07FDE6A76DF8}"/>
          </ac:picMkLst>
        </pc:picChg>
        <pc:picChg chg="add del mod">
          <ac:chgData name="紹軒" userId="fd00c7a7-b1ae-4d95-9516-c404b94a9c73" providerId="ADAL" clId="{C4E9A89D-FFC3-4C88-9717-2EAA9AD89D09}" dt="2020-07-24T08:48:44.814" v="189" actId="478"/>
          <ac:picMkLst>
            <pc:docMk/>
            <pc:sldMk cId="2014303830" sldId="263"/>
            <ac:picMk id="37" creationId="{B56A9C99-E0F7-43FC-8C42-E947340FBC2A}"/>
          </ac:picMkLst>
        </pc:picChg>
        <pc:picChg chg="add mod">
          <ac:chgData name="紹軒" userId="fd00c7a7-b1ae-4d95-9516-c404b94a9c73" providerId="ADAL" clId="{C4E9A89D-FFC3-4C88-9717-2EAA9AD89D09}" dt="2020-07-24T08:48:45.223" v="190"/>
          <ac:picMkLst>
            <pc:docMk/>
            <pc:sldMk cId="2014303830" sldId="263"/>
            <ac:picMk id="42" creationId="{1C0544FB-72B2-4390-9CD5-861FBA287EA8}"/>
          </ac:picMkLst>
        </pc:picChg>
      </pc:sldChg>
      <pc:sldChg chg="modSp modAnim">
        <pc:chgData name="紹軒" userId="fd00c7a7-b1ae-4d95-9516-c404b94a9c73" providerId="ADAL" clId="{C4E9A89D-FFC3-4C88-9717-2EAA9AD89D09}" dt="2020-07-24T08:50:05.620" v="205" actId="113"/>
        <pc:sldMkLst>
          <pc:docMk/>
          <pc:sldMk cId="1281697765" sldId="264"/>
        </pc:sldMkLst>
        <pc:spChg chg="mod">
          <ac:chgData name="紹軒" userId="fd00c7a7-b1ae-4d95-9516-c404b94a9c73" providerId="ADAL" clId="{C4E9A89D-FFC3-4C88-9717-2EAA9AD89D09}" dt="2020-07-24T08:50:05.620" v="205" actId="113"/>
          <ac:spMkLst>
            <pc:docMk/>
            <pc:sldMk cId="1281697765" sldId="264"/>
            <ac:spMk id="3" creationId="{6C16D473-52CC-4AF6-BCD9-9264F0FCBB63}"/>
          </ac:spMkLst>
        </pc:spChg>
      </pc:sldChg>
      <pc:sldChg chg="addSp delSp modSp mod modAnim">
        <pc:chgData name="紹軒" userId="fd00c7a7-b1ae-4d95-9516-c404b94a9c73" providerId="ADAL" clId="{C4E9A89D-FFC3-4C88-9717-2EAA9AD89D09}" dt="2020-07-24T08:49:39.108" v="200"/>
        <pc:sldMkLst>
          <pc:docMk/>
          <pc:sldMk cId="3461814538" sldId="265"/>
        </pc:sldMkLst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2" creationId="{827BC360-6BBC-492E-859B-F8D8473FCB74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5" creationId="{467C73C9-6C60-4DDB-B692-3BA688464122}"/>
          </ac:spMkLst>
        </pc:spChg>
        <pc:spChg chg="mod">
          <ac:chgData name="紹軒" userId="fd00c7a7-b1ae-4d95-9516-c404b94a9c73" providerId="ADAL" clId="{C4E9A89D-FFC3-4C88-9717-2EAA9AD89D09}" dt="2020-07-24T08:48:50.847" v="192"/>
          <ac:spMkLst>
            <pc:docMk/>
            <pc:sldMk cId="3461814538" sldId="265"/>
            <ac:spMk id="36" creationId="{B82AB007-7CAA-48EA-A392-86DB902726A2}"/>
          </ac:spMkLst>
        </pc:spChg>
        <pc:grpChg chg="del">
          <ac:chgData name="紹軒" userId="fd00c7a7-b1ae-4d95-9516-c404b94a9c73" providerId="ADAL" clId="{C4E9A89D-FFC3-4C88-9717-2EAA9AD89D09}" dt="2020-07-24T08:48:50.518" v="191" actId="478"/>
          <ac:grpSpMkLst>
            <pc:docMk/>
            <pc:sldMk cId="3461814538" sldId="265"/>
            <ac:grpSpMk id="23" creationId="{29BB6E9D-5E0F-4858-8DE7-85A57408567D}"/>
          </ac:grpSpMkLst>
        </pc:grpChg>
        <pc:grpChg chg="add mod">
          <ac:chgData name="紹軒" userId="fd00c7a7-b1ae-4d95-9516-c404b94a9c73" providerId="ADAL" clId="{C4E9A89D-FFC3-4C88-9717-2EAA9AD89D09}" dt="2020-07-24T08:48:50.847" v="192"/>
          <ac:grpSpMkLst>
            <pc:docMk/>
            <pc:sldMk cId="3461814538" sldId="265"/>
            <ac:grpSpMk id="28" creationId="{39DD9C1C-4B05-45A6-A537-244C76F2DCF2}"/>
          </ac:grpSpMkLst>
        </pc:grpChg>
        <pc:picChg chg="del">
          <ac:chgData name="紹軒" userId="fd00c7a7-b1ae-4d95-9516-c404b94a9c73" providerId="ADAL" clId="{C4E9A89D-FFC3-4C88-9717-2EAA9AD89D09}" dt="2020-07-24T08:48:50.518" v="191" actId="478"/>
          <ac:picMkLst>
            <pc:docMk/>
            <pc:sldMk cId="3461814538" sldId="265"/>
            <ac:picMk id="27" creationId="{366CDE3C-803F-44F6-9AE6-07FDE6A76DF8}"/>
          </ac:picMkLst>
        </pc:picChg>
        <pc:picChg chg="add mod">
          <ac:chgData name="紹軒" userId="fd00c7a7-b1ae-4d95-9516-c404b94a9c73" providerId="ADAL" clId="{C4E9A89D-FFC3-4C88-9717-2EAA9AD89D09}" dt="2020-07-24T08:48:50.847" v="192"/>
          <ac:picMkLst>
            <pc:docMk/>
            <pc:sldMk cId="3461814538" sldId="265"/>
            <ac:picMk id="37" creationId="{DCCAF8FE-D415-40C9-85F1-293E4694D90F}"/>
          </ac:picMkLst>
        </pc:picChg>
      </pc:sldChg>
      <pc:sldChg chg="modSp mod">
        <pc:chgData name="紹軒" userId="fd00c7a7-b1ae-4d95-9516-c404b94a9c73" providerId="ADAL" clId="{C4E9A89D-FFC3-4C88-9717-2EAA9AD89D09}" dt="2020-07-24T08:53:11.496" v="288" actId="20577"/>
        <pc:sldMkLst>
          <pc:docMk/>
          <pc:sldMk cId="897874747" sldId="266"/>
        </pc:sldMkLst>
        <pc:spChg chg="mod">
          <ac:chgData name="紹軒" userId="fd00c7a7-b1ae-4d95-9516-c404b94a9c73" providerId="ADAL" clId="{C4E9A89D-FFC3-4C88-9717-2EAA9AD89D09}" dt="2020-07-24T08:53:11.496" v="288" actId="20577"/>
          <ac:spMkLst>
            <pc:docMk/>
            <pc:sldMk cId="897874747" sldId="266"/>
            <ac:spMk id="3" creationId="{850585E0-B465-4E93-A7D0-7A82ABC1A1D5}"/>
          </ac:spMkLst>
        </pc:spChg>
      </pc:sldChg>
      <pc:sldChg chg="addSp delSp modSp mod">
        <pc:chgData name="紹軒" userId="fd00c7a7-b1ae-4d95-9516-c404b94a9c73" providerId="ADAL" clId="{C4E9A89D-FFC3-4C88-9717-2EAA9AD89D09}" dt="2020-07-24T08:48:56.241" v="194"/>
        <pc:sldMkLst>
          <pc:docMk/>
          <pc:sldMk cId="3136804744" sldId="267"/>
        </pc:sldMkLst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29" creationId="{12234380-C2C4-4A48-981B-531BADE7800F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0" creationId="{7B3E738D-062A-4B76-AA81-5953F9A7D5A1}"/>
          </ac:spMkLst>
        </pc:spChg>
        <pc:spChg chg="mod">
          <ac:chgData name="紹軒" userId="fd00c7a7-b1ae-4d95-9516-c404b94a9c73" providerId="ADAL" clId="{C4E9A89D-FFC3-4C88-9717-2EAA9AD89D09}" dt="2020-07-24T08:48:56.241" v="194"/>
          <ac:spMkLst>
            <pc:docMk/>
            <pc:sldMk cId="3136804744" sldId="267"/>
            <ac:spMk id="32" creationId="{ABC10688-5ED8-4931-BED3-87020E80FE77}"/>
          </ac:spMkLst>
        </pc:spChg>
        <pc:grpChg chg="del">
          <ac:chgData name="紹軒" userId="fd00c7a7-b1ae-4d95-9516-c404b94a9c73" providerId="ADAL" clId="{C4E9A89D-FFC3-4C88-9717-2EAA9AD89D09}" dt="2020-07-24T08:48:55.862" v="193" actId="478"/>
          <ac:grpSpMkLst>
            <pc:docMk/>
            <pc:sldMk cId="3136804744" sldId="267"/>
            <ac:grpSpMk id="14" creationId="{98200625-6EFF-455E-8B46-00C0B0A63B30}"/>
          </ac:grpSpMkLst>
        </pc:grpChg>
        <pc:grpChg chg="add mod">
          <ac:chgData name="紹軒" userId="fd00c7a7-b1ae-4d95-9516-c404b94a9c73" providerId="ADAL" clId="{C4E9A89D-FFC3-4C88-9717-2EAA9AD89D09}" dt="2020-07-24T08:48:56.241" v="194"/>
          <ac:grpSpMkLst>
            <pc:docMk/>
            <pc:sldMk cId="3136804744" sldId="267"/>
            <ac:grpSpMk id="26" creationId="{56DA0F58-57D7-4F0A-919B-10B0B9851701}"/>
          </ac:grpSpMkLst>
        </pc:grpChg>
        <pc:picChg chg="del">
          <ac:chgData name="紹軒" userId="fd00c7a7-b1ae-4d95-9516-c404b94a9c73" providerId="ADAL" clId="{C4E9A89D-FFC3-4C88-9717-2EAA9AD89D09}" dt="2020-07-24T08:48:55.862" v="193" actId="478"/>
          <ac:picMkLst>
            <pc:docMk/>
            <pc:sldMk cId="3136804744" sldId="267"/>
            <ac:picMk id="18" creationId="{34274A82-1295-4ADF-934A-A6F594184104}"/>
          </ac:picMkLst>
        </pc:picChg>
        <pc:picChg chg="add mod">
          <ac:chgData name="紹軒" userId="fd00c7a7-b1ae-4d95-9516-c404b94a9c73" providerId="ADAL" clId="{C4E9A89D-FFC3-4C88-9717-2EAA9AD89D09}" dt="2020-07-24T08:48:56.241" v="194"/>
          <ac:picMkLst>
            <pc:docMk/>
            <pc:sldMk cId="3136804744" sldId="267"/>
            <ac:picMk id="33" creationId="{77F10EE7-7C1C-4074-9660-CEBAC4C60CCC}"/>
          </ac:picMkLst>
        </pc:pic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3" creationId="{19C5A0BA-FAD1-4B1B-8F68-228001B1B151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28" creationId="{F7AFA360-B3EC-444F-8542-794CAF5FE603}"/>
          </ac:cxnSpMkLst>
        </pc:cxnChg>
        <pc:cxnChg chg="mod">
          <ac:chgData name="紹軒" userId="fd00c7a7-b1ae-4d95-9516-c404b94a9c73" providerId="ADAL" clId="{C4E9A89D-FFC3-4C88-9717-2EAA9AD89D09}" dt="2020-07-24T08:48:55.862" v="193" actId="478"/>
          <ac:cxnSpMkLst>
            <pc:docMk/>
            <pc:sldMk cId="3136804744" sldId="267"/>
            <ac:cxnSpMk id="31" creationId="{5BAD60FB-4D6E-4EEC-837D-20E41DB5B313}"/>
          </ac:cxnSpMkLst>
        </pc:cxnChg>
      </pc:sldChg>
      <pc:sldChg chg="modAnim">
        <pc:chgData name="紹軒" userId="fd00c7a7-b1ae-4d95-9516-c404b94a9c73" providerId="ADAL" clId="{C4E9A89D-FFC3-4C88-9717-2EAA9AD89D09}" dt="2020-07-24T08:54:05.574" v="292"/>
        <pc:sldMkLst>
          <pc:docMk/>
          <pc:sldMk cId="1407259713" sldId="268"/>
        </pc:sldMkLst>
      </pc:sldChg>
      <pc:sldChg chg="modSp mod">
        <pc:chgData name="紹軒" userId="fd00c7a7-b1ae-4d95-9516-c404b94a9c73" providerId="ADAL" clId="{C4E9A89D-FFC3-4C88-9717-2EAA9AD89D09}" dt="2020-07-24T08:50:18.104" v="208" actId="113"/>
        <pc:sldMkLst>
          <pc:docMk/>
          <pc:sldMk cId="4175098462" sldId="270"/>
        </pc:sldMkLst>
        <pc:spChg chg="mod">
          <ac:chgData name="紹軒" userId="fd00c7a7-b1ae-4d95-9516-c404b94a9c73" providerId="ADAL" clId="{C4E9A89D-FFC3-4C88-9717-2EAA9AD89D09}" dt="2020-07-24T08:50:18.104" v="208" actId="113"/>
          <ac:spMkLst>
            <pc:docMk/>
            <pc:sldMk cId="4175098462" sldId="270"/>
            <ac:spMk id="3" creationId="{8197D327-5E6E-45E5-88A6-446E1A67F4A9}"/>
          </ac:spMkLst>
        </pc:spChg>
      </pc:sldChg>
      <pc:sldChg chg="modSp mod">
        <pc:chgData name="紹軒" userId="fd00c7a7-b1ae-4d95-9516-c404b94a9c73" providerId="ADAL" clId="{C4E9A89D-FFC3-4C88-9717-2EAA9AD89D09}" dt="2020-07-24T08:50:58.703" v="240" actId="20577"/>
        <pc:sldMkLst>
          <pc:docMk/>
          <pc:sldMk cId="4043699434" sldId="273"/>
        </pc:sldMkLst>
        <pc:spChg chg="mod">
          <ac:chgData name="紹軒" userId="fd00c7a7-b1ae-4d95-9516-c404b94a9c73" providerId="ADAL" clId="{C4E9A89D-FFC3-4C88-9717-2EAA9AD89D09}" dt="2020-07-24T08:50:35.431" v="225" actId="20577"/>
          <ac:spMkLst>
            <pc:docMk/>
            <pc:sldMk cId="4043699434" sldId="273"/>
            <ac:spMk id="3" creationId="{685D1366-CED6-43B6-83E1-378C8BD0221F}"/>
          </ac:spMkLst>
        </pc:spChg>
        <pc:spChg chg="mod">
          <ac:chgData name="紹軒" userId="fd00c7a7-b1ae-4d95-9516-c404b94a9c73" providerId="ADAL" clId="{C4E9A89D-FFC3-4C88-9717-2EAA9AD89D09}" dt="2020-07-24T08:50:58.703" v="240" actId="20577"/>
          <ac:spMkLst>
            <pc:docMk/>
            <pc:sldMk cId="4043699434" sldId="273"/>
            <ac:spMk id="4" creationId="{F17BE262-F898-4DF0-B196-321D7A4BA6CE}"/>
          </ac:spMkLst>
        </pc:spChg>
      </pc:sldChg>
      <pc:sldChg chg="modSp mod">
        <pc:chgData name="紹軒" userId="fd00c7a7-b1ae-4d95-9516-c404b94a9c73" providerId="ADAL" clId="{C4E9A89D-FFC3-4C88-9717-2EAA9AD89D09}" dt="2020-07-24T08:55:04.198" v="301" actId="20577"/>
        <pc:sldMkLst>
          <pc:docMk/>
          <pc:sldMk cId="2671264808" sldId="274"/>
        </pc:sldMkLst>
        <pc:spChg chg="mod">
          <ac:chgData name="紹軒" userId="fd00c7a7-b1ae-4d95-9516-c404b94a9c73" providerId="ADAL" clId="{C4E9A89D-FFC3-4C88-9717-2EAA9AD89D09}" dt="2020-07-24T08:55:04.198" v="301" actId="20577"/>
          <ac:spMkLst>
            <pc:docMk/>
            <pc:sldMk cId="2671264808" sldId="274"/>
            <ac:spMk id="8" creationId="{0BB8CAD9-C3EE-4595-98C4-4B82DF3821C0}"/>
          </ac:spMkLst>
        </pc:spChg>
        <pc:spChg chg="mod">
          <ac:chgData name="紹軒" userId="fd00c7a7-b1ae-4d95-9516-c404b94a9c73" providerId="ADAL" clId="{C4E9A89D-FFC3-4C88-9717-2EAA9AD89D09}" dt="2020-07-24T08:55:01.208" v="299" actId="20577"/>
          <ac:spMkLst>
            <pc:docMk/>
            <pc:sldMk cId="2671264808" sldId="274"/>
            <ac:spMk id="20" creationId="{F4B11806-C0B4-413A-858C-B2125111DD60}"/>
          </ac:spMkLst>
        </pc:spChg>
      </pc:sldChg>
      <pc:sldChg chg="addSp delSp modSp new mod modAnim">
        <pc:chgData name="紹軒" userId="fd00c7a7-b1ae-4d95-9516-c404b94a9c73" providerId="ADAL" clId="{C4E9A89D-FFC3-4C88-9717-2EAA9AD89D09}" dt="2020-07-24T08:54:36.633" v="297"/>
        <pc:sldMkLst>
          <pc:docMk/>
          <pc:sldMk cId="2991083997" sldId="276"/>
        </pc:sldMkLst>
        <pc:spChg chg="mod">
          <ac:chgData name="紹軒" userId="fd00c7a7-b1ae-4d95-9516-c404b94a9c73" providerId="ADAL" clId="{C4E9A89D-FFC3-4C88-9717-2EAA9AD89D09}" dt="2020-07-24T08:43:45.185" v="101" actId="20577"/>
          <ac:spMkLst>
            <pc:docMk/>
            <pc:sldMk cId="2991083997" sldId="276"/>
            <ac:spMk id="2" creationId="{4B9EDD40-D3D9-497D-B627-379FFD1E657C}"/>
          </ac:spMkLst>
        </pc:spChg>
        <pc:spChg chg="mod">
          <ac:chgData name="紹軒" userId="fd00c7a7-b1ae-4d95-9516-c404b94a9c73" providerId="ADAL" clId="{C4E9A89D-FFC3-4C88-9717-2EAA9AD89D09}" dt="2020-07-24T08:44:08.343" v="122" actId="113"/>
          <ac:spMkLst>
            <pc:docMk/>
            <pc:sldMk cId="2991083997" sldId="276"/>
            <ac:spMk id="3" creationId="{B095D5BF-AE26-44F8-A23C-8FD038D64B7A}"/>
          </ac:spMkLst>
        </pc:spChg>
        <pc:spChg chg="add del">
          <ac:chgData name="紹軒" userId="fd00c7a7-b1ae-4d95-9516-c404b94a9c73" providerId="ADAL" clId="{C4E9A89D-FFC3-4C88-9717-2EAA9AD89D09}" dt="2020-07-24T08:46:11.016" v="131" actId="478"/>
          <ac:spMkLst>
            <pc:docMk/>
            <pc:sldMk cId="2991083997" sldId="276"/>
            <ac:spMk id="6" creationId="{67243BAB-EB8C-44A6-9E80-FBCB499FC76D}"/>
          </ac:spMkLst>
        </pc:spChg>
        <pc:spChg chg="add mod">
          <ac:chgData name="紹軒" userId="fd00c7a7-b1ae-4d95-9516-c404b94a9c73" providerId="ADAL" clId="{C4E9A89D-FFC3-4C88-9717-2EAA9AD89D09}" dt="2020-07-24T08:46:42.951" v="141" actId="1582"/>
          <ac:spMkLst>
            <pc:docMk/>
            <pc:sldMk cId="2991083997" sldId="276"/>
            <ac:spMk id="9" creationId="{42DDD4DE-756E-4FC8-A559-10293A528ECB}"/>
          </ac:spMkLst>
        </pc:spChg>
        <pc:spChg chg="add mod">
          <ac:chgData name="紹軒" userId="fd00c7a7-b1ae-4d95-9516-c404b94a9c73" providerId="ADAL" clId="{C4E9A89D-FFC3-4C88-9717-2EAA9AD89D09}" dt="2020-07-24T08:47:30.780" v="175" actId="1076"/>
          <ac:spMkLst>
            <pc:docMk/>
            <pc:sldMk cId="2991083997" sldId="276"/>
            <ac:spMk id="12" creationId="{AD60106C-C8AB-4538-80A8-1F5AE23CE4EB}"/>
          </ac:spMkLst>
        </pc:spChg>
        <pc:picChg chg="add del mod">
          <ac:chgData name="紹軒" userId="fd00c7a7-b1ae-4d95-9516-c404b94a9c73" providerId="ADAL" clId="{C4E9A89D-FFC3-4C88-9717-2EAA9AD89D09}" dt="2020-07-24T08:46:05.023" v="128" actId="478"/>
          <ac:picMkLst>
            <pc:docMk/>
            <pc:sldMk cId="2991083997" sldId="276"/>
            <ac:picMk id="5" creationId="{4740C0BE-6689-4056-B409-57149C23B067}"/>
          </ac:picMkLst>
        </pc:picChg>
        <pc:picChg chg="add mod">
          <ac:chgData name="紹軒" userId="fd00c7a7-b1ae-4d95-9516-c404b94a9c73" providerId="ADAL" clId="{C4E9A89D-FFC3-4C88-9717-2EAA9AD89D09}" dt="2020-07-24T08:46:25.257" v="137" actId="1076"/>
          <ac:picMkLst>
            <pc:docMk/>
            <pc:sldMk cId="2991083997" sldId="276"/>
            <ac:picMk id="8" creationId="{B3FAACAF-685A-4D11-AAAD-70CBED4810F7}"/>
          </ac:picMkLst>
        </pc:picChg>
        <pc:cxnChg chg="add mod">
          <ac:chgData name="紹軒" userId="fd00c7a7-b1ae-4d95-9516-c404b94a9c73" providerId="ADAL" clId="{C4E9A89D-FFC3-4C88-9717-2EAA9AD89D09}" dt="2020-07-24T08:46:53.934" v="144" actId="1582"/>
          <ac:cxnSpMkLst>
            <pc:docMk/>
            <pc:sldMk cId="2991083997" sldId="276"/>
            <ac:cxnSpMk id="11" creationId="{7F5397E4-7A41-4674-91D5-0FA030CA4F2F}"/>
          </ac:cxnSpMkLst>
        </pc:cxnChg>
      </pc:sldChg>
      <pc:sldMasterChg chg="modSldLayout">
        <pc:chgData name="紹軒" userId="fd00c7a7-b1ae-4d95-9516-c404b94a9c73" providerId="ADAL" clId="{C4E9A89D-FFC3-4C88-9717-2EAA9AD89D09}" dt="2020-07-24T08:59:23.692" v="331" actId="403"/>
        <pc:sldMasterMkLst>
          <pc:docMk/>
          <pc:sldMasterMk cId="1101880813" sldId="2147483648"/>
        </pc:sldMasterMkLst>
        <pc:sldLayoutChg chg="modSp mod">
          <pc:chgData name="紹軒" userId="fd00c7a7-b1ae-4d95-9516-c404b94a9c73" providerId="ADAL" clId="{C4E9A89D-FFC3-4C88-9717-2EAA9AD89D09}" dt="2020-07-24T08:59:23.692" v="331" actId="403"/>
          <pc:sldLayoutMkLst>
            <pc:docMk/>
            <pc:sldMasterMk cId="1101880813" sldId="2147483648"/>
            <pc:sldLayoutMk cId="1229089987" sldId="2147483650"/>
          </pc:sldLayoutMkLst>
          <pc:spChg chg="mod">
            <ac:chgData name="紹軒" userId="fd00c7a7-b1ae-4d95-9516-c404b94a9c73" providerId="ADAL" clId="{C4E9A89D-FFC3-4C88-9717-2EAA9AD89D09}" dt="2020-07-24T08:58:58.206" v="322" actId="403"/>
            <ac:spMkLst>
              <pc:docMk/>
              <pc:sldMasterMk cId="1101880813" sldId="2147483648"/>
              <pc:sldLayoutMk cId="1229089987" sldId="2147483650"/>
              <ac:spMk id="5" creationId="{560F860F-F0DD-4C30-B407-8E81998FE4B7}"/>
            </ac:spMkLst>
          </pc:spChg>
          <pc:spChg chg="mod ord">
            <ac:chgData name="紹軒" userId="fd00c7a7-b1ae-4d95-9516-c404b94a9c73" providerId="ADAL" clId="{C4E9A89D-FFC3-4C88-9717-2EAA9AD89D09}" dt="2020-07-24T08:59:23.692" v="331" actId="403"/>
            <ac:spMkLst>
              <pc:docMk/>
              <pc:sldMasterMk cId="1101880813" sldId="2147483648"/>
              <pc:sldLayoutMk cId="1229089987" sldId="2147483650"/>
              <ac:spMk id="6" creationId="{31348FC4-F7DE-4826-9240-E29D54339C3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980EB-E218-4BF1-9288-8B1AD921DDD0}" type="datetimeFigureOut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CB148-6D9B-4E3A-9F60-7AD2843895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5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4232E-BA27-406C-88CE-BAE0411FF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76D55F-7CC4-44DA-8E5D-77F40483E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892B4F-C63D-4953-A90A-D2B0A1CF5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DF8C-787F-42B6-84D3-D9FACF303FFD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1A3A8B-423C-43A9-87B7-FF17C782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650EAD-AF3B-44A0-BEEF-35FAED6F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624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91673-27C2-4BB1-B962-7130B3A0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45173-BF5F-4EE6-947D-BFC6B4DED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02BEA8-2408-4535-B433-A739D2EC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B1351-041B-49D8-A705-B583796B7AD3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3ADCD-2D87-4904-8F3A-B805CBF0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D8F019-0773-460F-A8D2-50C3476F4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47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A0FCBA-A801-428A-AAA5-6F0C8ECF7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9BCDE7-A5BB-4C39-B999-9F1C71856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E73C8E-C651-4858-B639-C577DF629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28190-5393-4B74-9ADF-E0BEB5359888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73F406-93C1-4A54-8358-359E9E9D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2D6BC6-4EB3-4151-B196-F9D3BCDE8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4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7CE5BA4D-C04F-49D9-964A-B5C7BC59F0EF}"/>
              </a:ext>
            </a:extLst>
          </p:cNvPr>
          <p:cNvSpPr/>
          <p:nvPr userDrawn="1"/>
        </p:nvSpPr>
        <p:spPr>
          <a:xfrm>
            <a:off x="8016535" y="340999"/>
            <a:ext cx="4184343" cy="1390523"/>
          </a:xfrm>
          <a:custGeom>
            <a:avLst/>
            <a:gdLst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0 w 4185823"/>
              <a:gd name="connsiteY4" fmla="*/ 0 h 1390523"/>
              <a:gd name="connsiteX0" fmla="*/ 0 w 4185823"/>
              <a:gd name="connsiteY0" fmla="*/ 0 h 1390523"/>
              <a:gd name="connsiteX1" fmla="*/ 4185823 w 4185823"/>
              <a:gd name="connsiteY1" fmla="*/ 0 h 1390523"/>
              <a:gd name="connsiteX2" fmla="*/ 4185823 w 4185823"/>
              <a:gd name="connsiteY2" fmla="*/ 1390523 h 1390523"/>
              <a:gd name="connsiteX3" fmla="*/ 0 w 4185823"/>
              <a:gd name="connsiteY3" fmla="*/ 1390523 h 1390523"/>
              <a:gd name="connsiteX4" fmla="*/ 1481 w 4185823"/>
              <a:gd name="connsiteY4" fmla="*/ 600034 h 1390523"/>
              <a:gd name="connsiteX5" fmla="*/ 0 w 4185823"/>
              <a:gd name="connsiteY5" fmla="*/ 0 h 1390523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608912 h 1399401"/>
              <a:gd name="connsiteX5" fmla="*/ 337351 w 4185823"/>
              <a:gd name="connsiteY5" fmla="*/ 0 h 1399401"/>
              <a:gd name="connsiteX0" fmla="*/ 337351 w 4185823"/>
              <a:gd name="connsiteY0" fmla="*/ 0 h 1399401"/>
              <a:gd name="connsiteX1" fmla="*/ 4185823 w 4185823"/>
              <a:gd name="connsiteY1" fmla="*/ 8878 h 1399401"/>
              <a:gd name="connsiteX2" fmla="*/ 4185823 w 4185823"/>
              <a:gd name="connsiteY2" fmla="*/ 1399401 h 1399401"/>
              <a:gd name="connsiteX3" fmla="*/ 0 w 4185823"/>
              <a:gd name="connsiteY3" fmla="*/ 1399401 h 1399401"/>
              <a:gd name="connsiteX4" fmla="*/ 1481 w 4185823"/>
              <a:gd name="connsiteY4" fmla="*/ 546768 h 1399401"/>
              <a:gd name="connsiteX5" fmla="*/ 337351 w 4185823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546768 h 1399401"/>
              <a:gd name="connsiteX5" fmla="*/ 335871 w 4184343"/>
              <a:gd name="connsiteY5" fmla="*/ 0 h 1399401"/>
              <a:gd name="connsiteX0" fmla="*/ 398014 w 4246486"/>
              <a:gd name="connsiteY0" fmla="*/ 0 h 1399401"/>
              <a:gd name="connsiteX1" fmla="*/ 4246486 w 4246486"/>
              <a:gd name="connsiteY1" fmla="*/ 8878 h 1399401"/>
              <a:gd name="connsiteX2" fmla="*/ 4246486 w 4246486"/>
              <a:gd name="connsiteY2" fmla="*/ 1399401 h 1399401"/>
              <a:gd name="connsiteX3" fmla="*/ 406892 w 4246486"/>
              <a:gd name="connsiteY3" fmla="*/ 1390523 h 1399401"/>
              <a:gd name="connsiteX4" fmla="*/ 0 w 4246486"/>
              <a:gd name="connsiteY4" fmla="*/ 679933 h 1399401"/>
              <a:gd name="connsiteX5" fmla="*/ 398014 w 4246486"/>
              <a:gd name="connsiteY5" fmla="*/ 0 h 1399401"/>
              <a:gd name="connsiteX0" fmla="*/ 335871 w 4184343"/>
              <a:gd name="connsiteY0" fmla="*/ 0 h 1399401"/>
              <a:gd name="connsiteX1" fmla="*/ 4184343 w 4184343"/>
              <a:gd name="connsiteY1" fmla="*/ 8878 h 1399401"/>
              <a:gd name="connsiteX2" fmla="*/ 4184343 w 4184343"/>
              <a:gd name="connsiteY2" fmla="*/ 1399401 h 1399401"/>
              <a:gd name="connsiteX3" fmla="*/ 344749 w 4184343"/>
              <a:gd name="connsiteY3" fmla="*/ 1390523 h 1399401"/>
              <a:gd name="connsiteX4" fmla="*/ 1 w 4184343"/>
              <a:gd name="connsiteY4" fmla="*/ 662178 h 1399401"/>
              <a:gd name="connsiteX5" fmla="*/ 335871 w 4184343"/>
              <a:gd name="connsiteY5" fmla="*/ 0 h 1399401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344749 w 4184343"/>
              <a:gd name="connsiteY3" fmla="*/ 1381645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  <a:gd name="connsiteX0" fmla="*/ 522302 w 4184343"/>
              <a:gd name="connsiteY0" fmla="*/ 0 h 1390523"/>
              <a:gd name="connsiteX1" fmla="*/ 4184343 w 4184343"/>
              <a:gd name="connsiteY1" fmla="*/ 0 h 1390523"/>
              <a:gd name="connsiteX2" fmla="*/ 4184343 w 4184343"/>
              <a:gd name="connsiteY2" fmla="*/ 1390523 h 1390523"/>
              <a:gd name="connsiteX3" fmla="*/ 531180 w 4184343"/>
              <a:gd name="connsiteY3" fmla="*/ 1363890 h 1390523"/>
              <a:gd name="connsiteX4" fmla="*/ 1 w 4184343"/>
              <a:gd name="connsiteY4" fmla="*/ 653300 h 1390523"/>
              <a:gd name="connsiteX5" fmla="*/ 522302 w 4184343"/>
              <a:gd name="connsiteY5" fmla="*/ 0 h 139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84343" h="1390523">
                <a:moveTo>
                  <a:pt x="522302" y="0"/>
                </a:moveTo>
                <a:lnTo>
                  <a:pt x="4184343" y="0"/>
                </a:lnTo>
                <a:lnTo>
                  <a:pt x="4184343" y="1390523"/>
                </a:lnTo>
                <a:lnTo>
                  <a:pt x="531180" y="1363890"/>
                </a:lnTo>
                <a:cubicBezTo>
                  <a:pt x="478408" y="1242437"/>
                  <a:pt x="-493" y="916796"/>
                  <a:pt x="1" y="653300"/>
                </a:cubicBezTo>
                <a:cubicBezTo>
                  <a:pt x="-493" y="453289"/>
                  <a:pt x="505040" y="49090"/>
                  <a:pt x="522302" y="0"/>
                </a:cubicBezTo>
                <a:close/>
              </a:path>
            </a:pathLst>
          </a:cu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3BE642A1-15C0-493F-AEEE-80DFB136454C}"/>
              </a:ext>
            </a:extLst>
          </p:cNvPr>
          <p:cNvGrpSpPr/>
          <p:nvPr userDrawn="1"/>
        </p:nvGrpSpPr>
        <p:grpSpPr>
          <a:xfrm>
            <a:off x="-97654" y="6048202"/>
            <a:ext cx="10264806" cy="830062"/>
            <a:chOff x="-643937" y="5478326"/>
            <a:chExt cx="10670742" cy="83006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399175C-D0EC-4D42-9EBA-F393E2ED88D2}"/>
                </a:ext>
              </a:extLst>
            </p:cNvPr>
            <p:cNvSpPr/>
            <p:nvPr userDrawn="1"/>
          </p:nvSpPr>
          <p:spPr>
            <a:xfrm>
              <a:off x="-643937" y="5613111"/>
              <a:ext cx="10667625" cy="695277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A3AD92FD-FFC7-49FA-A917-01A3332105AF}"/>
                </a:ext>
              </a:extLst>
            </p:cNvPr>
            <p:cNvSpPr/>
            <p:nvPr userDrawn="1"/>
          </p:nvSpPr>
          <p:spPr>
            <a:xfrm flipH="1">
              <a:off x="9465823" y="5478326"/>
              <a:ext cx="560982" cy="830062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1AB34189-F237-493A-92B4-CC7A0099E1F8}"/>
              </a:ext>
            </a:extLst>
          </p:cNvPr>
          <p:cNvSpPr/>
          <p:nvPr userDrawn="1"/>
        </p:nvSpPr>
        <p:spPr>
          <a:xfrm rot="16200000">
            <a:off x="9684798" y="4359673"/>
            <a:ext cx="2942950" cy="2089215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2CE960D-AD43-4313-AC3A-8430AF12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95AAB2-21C3-444B-BFBF-EFCCF5047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AF1793-DA34-487D-AAE5-89BBFB68E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0C6E-0B04-48DA-991D-94932626D27D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60F860F-F0DD-4C30-B407-8E81998F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旗標創客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E7B19A49-7B14-4A24-B0EC-240A6DF0C721}"/>
              </a:ext>
            </a:extLst>
          </p:cNvPr>
          <p:cNvGrpSpPr/>
          <p:nvPr userDrawn="1"/>
        </p:nvGrpSpPr>
        <p:grpSpPr>
          <a:xfrm>
            <a:off x="10457895" y="4838331"/>
            <a:ext cx="1742983" cy="2046300"/>
            <a:chOff x="7222952" y="3064506"/>
            <a:chExt cx="2467400" cy="2893935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F9CE5D97-7871-4801-BA0F-B4018C03581A}"/>
                </a:ext>
              </a:extLst>
            </p:cNvPr>
            <p:cNvSpPr/>
            <p:nvPr userDrawn="1"/>
          </p:nvSpPr>
          <p:spPr>
            <a:xfrm rot="16200000">
              <a:off x="7166362" y="3428993"/>
              <a:ext cx="2888478" cy="2159503"/>
            </a:xfrm>
            <a:prstGeom prst="rtTriangl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773E8B52-B1BD-413E-BCAA-9801B475A4AD}"/>
                </a:ext>
              </a:extLst>
            </p:cNvPr>
            <p:cNvSpPr/>
            <p:nvPr userDrawn="1"/>
          </p:nvSpPr>
          <p:spPr>
            <a:xfrm>
              <a:off x="7222952" y="4517041"/>
              <a:ext cx="2010197" cy="1441400"/>
            </a:xfrm>
            <a:prstGeom prst="triangle">
              <a:avLst/>
            </a:prstGeom>
            <a:solidFill>
              <a:srgbClr val="F050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6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EBD3A15F-F9B6-4C0B-A82D-96273F05A7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762" y="164239"/>
            <a:ext cx="1744040" cy="174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348FC4-F7DE-4826-9240-E29D54339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908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7A19A0-975C-4A72-8852-3E58FC1A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92872E-F530-4229-9395-1F34699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E22AF-C666-4434-8BF5-8710135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DA48-FF49-4224-B479-527C272595F8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9F50BA-B6A6-429C-87C8-5C8F0435C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EFCB81-AB90-4A5E-A3EB-CD0417D6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BBCF1-ABDD-4C3D-B341-6A44E46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63826D-30B8-44F7-B3D5-3691D1299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EFE749-7004-477D-B4C8-4DC2C102A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44B7BD5-FD50-46F1-B971-2AE19CBE6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D9AD-13E7-4507-9DBF-EE36782F1D44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6B09DA-A3F3-4319-8D9D-137E5104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A3599BF-819F-4B43-AE2A-8B107BCF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8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50B98-C717-4E18-AC05-EB5C8724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FEBC6-B1D0-40B9-8824-B4AF7F124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322B510-F21F-4B45-8678-4923F65B5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D56AF02-6D9C-4EAA-84DC-411DAEB5C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CAA1DEC-8C3C-49F3-B4B7-1895F16BC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0C78081-077D-4C47-850A-123E88F8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40381-5777-4D89-8686-A4CD83FC4266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62AC08-36C0-4E71-B66B-68B48D49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313890-8CEC-4591-8CA5-31AE9DB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29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35B76-6DA5-405B-A283-FAB8FD67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F01AB21-E1A1-47C0-BB53-311492B8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42F4-ED9C-4FEC-B0A1-3D945D626ADD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B211857-DD02-4629-84A5-60CA49E1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FACD99-1D54-4C3D-8091-89D9076E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705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67B3F0B-734A-4DCF-B7A3-4DEA87348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93BE-DD1C-4138-9DF1-15A205FE9B47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6E7D62D-900A-4A71-991B-9028E70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F9DC0C-9913-41D3-8E8F-339A1A5D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6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38427-6519-45FE-9E37-3B96096CB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0EA1AF-C186-4004-B205-425B10F7B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00FBB6-B020-4750-81ED-34BA99D07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BEC206-1AF1-48BE-B80A-1F2E6C9D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D624-8E40-4283-9B84-3D49C3557CAC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DC528-287E-4559-83D8-D0F26BE0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571D16-9A37-465A-BDB1-222D3B5A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9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B7D326-D90A-4623-8263-6E15AC45F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E524C8B-6677-4069-8289-C17533D57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79833C-0A61-464D-8C05-32B885134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B9AA1-B608-4665-A9F3-D4EBE083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5127-A06E-48C6-B0B3-CC669214F84A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1DB49D0-E5F7-42C0-BF2F-9D49A453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968A77F-F97C-4D50-89F5-0F0BB214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079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DAB8D8-DF95-44AB-9A85-17D458FF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CA168-AA6B-4BE7-B25A-ACAD42C03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09A3E4-E363-4A4B-9CD6-AA931B458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9CF34-BE1E-4F32-B2CC-10FDCB7E1AD7}" type="datetime1">
              <a:rPr lang="zh-TW" altLang="en-US" smtClean="0"/>
              <a:t>2020/7/24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EADF2B-8DE6-41EE-9C03-EB8DC17EA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/>
              <a:t>旗標創客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1A103F-4F03-4B1C-9ABF-325369710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EB1A3-6430-4DB9-AD46-E796DD7B4C6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1880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%E7%89%88%E6%9C%AC%E6%8E%A7%E5%88%B6" TargetMode="External"/><Relationship Id="rId2" Type="http://schemas.openxmlformats.org/officeDocument/2006/relationships/hyperlink" Target="https://zh.wikipedia.org/wiki/G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zh.wikipedia.org/wiki/Ruby_on_Rail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lder_4_icon-72a7cf.sv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C034C019-449C-49BD-83D5-4D8222327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537730"/>
            <a:ext cx="9144000" cy="1655762"/>
          </a:xfrm>
        </p:spPr>
        <p:txBody>
          <a:bodyPr/>
          <a:lstStyle/>
          <a:p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分鐘學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(?</a:t>
            </a:r>
            <a:r>
              <a:rPr lang="zh-TW" altLang="en-US" sz="3600" dirty="0">
                <a:solidFill>
                  <a:srgbClr val="F050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第一集</a:t>
            </a:r>
            <a:endParaRPr lang="en-US" altLang="zh-TW" sz="3600" dirty="0">
              <a:solidFill>
                <a:srgbClr val="F050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汪汪</a:t>
            </a:r>
          </a:p>
        </p:txBody>
      </p:sp>
      <p:pic>
        <p:nvPicPr>
          <p:cNvPr id="1026" name="Picture 2" descr="Git 大哉問：如何為Fork 出來的專案，同步上游的更新？">
            <a:extLst>
              <a:ext uri="{FF2B5EF4-FFF2-40B4-BE49-F238E27FC236}">
                <a16:creationId xmlns:a16="http://schemas.microsoft.com/office/drawing/2014/main" id="{A4DAE782-54D2-456E-A090-53083FC3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39" y="2047782"/>
            <a:ext cx="4904122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67E474-712F-4B8D-B104-F0A78393F690}"/>
              </a:ext>
            </a:extLst>
          </p:cNvPr>
          <p:cNvSpPr/>
          <p:nvPr/>
        </p:nvSpPr>
        <p:spPr>
          <a:xfrm rot="5400000">
            <a:off x="0" y="0"/>
            <a:ext cx="6858000" cy="6858000"/>
          </a:xfrm>
          <a:prstGeom prst="rtTriangle">
            <a:avLst/>
          </a:prstGeom>
          <a:solidFill>
            <a:srgbClr val="F05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87F3F-AEEB-462D-BD3C-E79034FA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A39DF-D30A-4196-9592-46AEF301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</a:p>
        </p:txBody>
      </p:sp>
    </p:spTree>
    <p:extLst>
      <p:ext uri="{BB962C8B-B14F-4D97-AF65-F5344CB8AC3E}">
        <p14:creationId xmlns:p14="http://schemas.microsoft.com/office/powerpoint/2010/main" val="298240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593A3-9E30-4BE7-AE22-104845A4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比較版本差異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7868B3B-69E2-43DF-85CE-D3B25E53AC98}"/>
              </a:ext>
            </a:extLst>
          </p:cNvPr>
          <p:cNvGrpSpPr/>
          <p:nvPr/>
        </p:nvGrpSpPr>
        <p:grpSpPr>
          <a:xfrm>
            <a:off x="1988189" y="2918478"/>
            <a:ext cx="2457977" cy="1688166"/>
            <a:chOff x="1890991" y="3111034"/>
            <a:chExt cx="2457977" cy="16881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60303EC-C6A0-4CE1-B1F7-F85AE76E1D89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3184E3E-C768-426D-B74F-FFE248CBEDF2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工作目錄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8283B687-F840-47A0-8B05-C150DB69A6E7}"/>
                </a:ext>
              </a:extLst>
            </p:cNvPr>
            <p:cNvSpPr txBox="1"/>
            <p:nvPr/>
          </p:nvSpPr>
          <p:spPr>
            <a:xfrm>
              <a:off x="2152580" y="4033168"/>
              <a:ext cx="20158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Working Directory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8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175ED465-A156-4EE3-83C9-F2D47ECB3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704" y="2515990"/>
            <a:ext cx="796013" cy="796013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01A91074-141A-4946-B10F-F7C740C02766}"/>
              </a:ext>
            </a:extLst>
          </p:cNvPr>
          <p:cNvGrpSpPr/>
          <p:nvPr/>
        </p:nvGrpSpPr>
        <p:grpSpPr>
          <a:xfrm>
            <a:off x="4867011" y="2918478"/>
            <a:ext cx="2457977" cy="1688166"/>
            <a:chOff x="1890991" y="3111034"/>
            <a:chExt cx="2457977" cy="1688166"/>
          </a:xfrm>
          <a:solidFill>
            <a:schemeClr val="bg2">
              <a:lumMod val="75000"/>
            </a:schemeClr>
          </a:solidFill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1D3AFE2-6A72-4B73-85B9-C26F858118C4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6CF9FF2-6CDC-429F-98C8-BEBACCF5DA1A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暫存區域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E01AA2-8EC9-49D1-AF9F-F3004239C0F9}"/>
                </a:ext>
              </a:extLst>
            </p:cNvPr>
            <p:cNvSpPr txBox="1"/>
            <p:nvPr/>
          </p:nvSpPr>
          <p:spPr>
            <a:xfrm>
              <a:off x="2481994" y="4026823"/>
              <a:ext cx="138493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Staged Area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3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19A53AD9-AAA1-4E4B-BB89-8C24C93F3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526" y="2515990"/>
            <a:ext cx="796013" cy="79601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DE4BEE1-64B2-442A-BE0C-1BFCFD546639}"/>
              </a:ext>
            </a:extLst>
          </p:cNvPr>
          <p:cNvSpPr txBox="1"/>
          <p:nvPr/>
        </p:nvSpPr>
        <p:spPr>
          <a:xfrm>
            <a:off x="4307713" y="4908303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 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672B4883-D082-49FA-9FF6-DB5AF363E596}"/>
              </a:ext>
            </a:extLst>
          </p:cNvPr>
          <p:cNvCxnSpPr>
            <a:stCxn id="10" idx="2"/>
            <a:endCxn id="5" idx="2"/>
          </p:cNvCxnSpPr>
          <p:nvPr/>
        </p:nvCxnSpPr>
        <p:spPr>
          <a:xfrm rot="5400000">
            <a:off x="4656589" y="3167233"/>
            <a:ext cx="12700" cy="2878822"/>
          </a:xfrm>
          <a:prstGeom prst="curvedConnector3">
            <a:avLst>
              <a:gd name="adj1" fmla="val 180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994394F-FA98-4FE7-8A45-3F659F35F995}"/>
              </a:ext>
            </a:extLst>
          </p:cNvPr>
          <p:cNvSpPr txBox="1"/>
          <p:nvPr/>
        </p:nvSpPr>
        <p:spPr>
          <a:xfrm>
            <a:off x="5740773" y="569488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19C5A0BA-FAD1-4B1B-8F68-228001B1B151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>
            <a:off x="6093620" y="1725442"/>
            <a:ext cx="4760" cy="5757644"/>
          </a:xfrm>
          <a:prstGeom prst="curvedConnector3">
            <a:avLst>
              <a:gd name="adj1" fmla="val 2222926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8BAC4ABA-A649-4541-BC66-0B32F00CD866}"/>
              </a:ext>
            </a:extLst>
          </p:cNvPr>
          <p:cNvSpPr txBox="1"/>
          <p:nvPr/>
        </p:nvSpPr>
        <p:spPr>
          <a:xfrm>
            <a:off x="5978545" y="4871820"/>
            <a:ext cx="2654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--staged(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F7AFA360-B3EC-444F-8542-794CAF5FE603}"/>
              </a:ext>
            </a:extLst>
          </p:cNvPr>
          <p:cNvCxnSpPr>
            <a:cxnSpLocks/>
            <a:endCxn id="10" idx="2"/>
          </p:cNvCxnSpPr>
          <p:nvPr/>
        </p:nvCxnSpPr>
        <p:spPr>
          <a:xfrm rot="5400000">
            <a:off x="7533031" y="3164853"/>
            <a:ext cx="4760" cy="2878822"/>
          </a:xfrm>
          <a:prstGeom prst="curvedConnector3">
            <a:avLst>
              <a:gd name="adj1" fmla="val 4902521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BAD60FB-4D6E-4EEC-837D-20E41DB5B313}"/>
              </a:ext>
            </a:extLst>
          </p:cNvPr>
          <p:cNvCxnSpPr>
            <a:cxnSpLocks/>
          </p:cNvCxnSpPr>
          <p:nvPr/>
        </p:nvCxnSpPr>
        <p:spPr>
          <a:xfrm flipH="1">
            <a:off x="8974822" y="3757801"/>
            <a:ext cx="1228988" cy="844083"/>
          </a:xfrm>
          <a:prstGeom prst="curvedConnector4">
            <a:avLst>
              <a:gd name="adj1" fmla="val -18601"/>
              <a:gd name="adj2" fmla="val 127083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CF7BFA3-59E5-4E4F-A38F-B729AB00FBA8}"/>
              </a:ext>
            </a:extLst>
          </p:cNvPr>
          <p:cNvSpPr txBox="1"/>
          <p:nvPr/>
        </p:nvSpPr>
        <p:spPr>
          <a:xfrm>
            <a:off x="8883577" y="4871820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diff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 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56DA0F58-57D7-4F0A-919B-10B0B9851701}"/>
              </a:ext>
            </a:extLst>
          </p:cNvPr>
          <p:cNvGrpSpPr/>
          <p:nvPr/>
        </p:nvGrpSpPr>
        <p:grpSpPr>
          <a:xfrm>
            <a:off x="7745833" y="2913718"/>
            <a:ext cx="2457977" cy="1688166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12234380-C2C4-4A48-981B-531BADE7800F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B3E738D-062A-4B76-AA81-5953F9A7D5A1}"/>
                </a:ext>
              </a:extLst>
            </p:cNvPr>
            <p:cNvSpPr txBox="1"/>
            <p:nvPr/>
          </p:nvSpPr>
          <p:spPr>
            <a:xfrm>
              <a:off x="2721934" y="3584198"/>
              <a:ext cx="8771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BC10688-5ED8-4931-BED3-87020E80FE77}"/>
                </a:ext>
              </a:extLst>
            </p:cNvPr>
            <p:cNvSpPr txBox="1"/>
            <p:nvPr/>
          </p:nvSpPr>
          <p:spPr>
            <a:xfrm>
              <a:off x="2530695" y="4035816"/>
              <a:ext cx="125964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3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77F10EE7-7C1C-4074-9660-CEBAC4C60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5348" y="2511230"/>
            <a:ext cx="796013" cy="796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A7EBF9D-F7C5-4E28-8A63-0D46AB37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14" name="頁尾版面配置區 13">
            <a:extLst>
              <a:ext uri="{FF2B5EF4-FFF2-40B4-BE49-F238E27FC236}">
                <a16:creationId xmlns:a16="http://schemas.microsoft.com/office/drawing/2014/main" id="{2B8D0339-C34A-4DE7-BF06-17584B7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680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7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F539B-0E42-409D-86AC-0EB007283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與 </a:t>
            </a:r>
            <a:r>
              <a:rPr lang="en-US" altLang="zh-TW" dirty="0"/>
              <a:t>GitHub</a:t>
            </a:r>
            <a:r>
              <a:rPr lang="zh-TW" altLang="en-US" dirty="0"/>
              <a:t> 連結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6D473-52CC-4AF6-BCD9-9264F0FC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連接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remote add </a:t>
            </a:r>
            <a:r>
              <a:rPr lang="en-US" altLang="zh-TW" b="1" dirty="0"/>
              <a:t>[origin] [remote </a:t>
            </a:r>
            <a:r>
              <a:rPr lang="zh-TW" altLang="en-US" b="1" dirty="0"/>
              <a:t>網址</a:t>
            </a:r>
            <a:r>
              <a:rPr lang="en-US" altLang="zh-TW" b="1" dirty="0"/>
              <a:t>]</a:t>
            </a:r>
          </a:p>
          <a:p>
            <a:r>
              <a:rPr lang="zh-TW" altLang="en-US" dirty="0"/>
              <a:t>查看當前連結的遠端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remote -v</a:t>
            </a:r>
          </a:p>
          <a:p>
            <a:r>
              <a:rPr lang="zh-TW" altLang="en-US" dirty="0"/>
              <a:t>移除連接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remote remove </a:t>
            </a:r>
            <a:r>
              <a:rPr lang="en-US" altLang="zh-TW" b="1" dirty="0"/>
              <a:t>[origin]</a:t>
            </a:r>
            <a:endParaRPr lang="zh-TW" altLang="en-US" b="1" dirty="0"/>
          </a:p>
        </p:txBody>
      </p:sp>
      <p:pic>
        <p:nvPicPr>
          <p:cNvPr id="5" name="Picture 12" descr="整理你的Github. 以及你為什麼該這麼做？ | by Kodofish | Medium">
            <a:extLst>
              <a:ext uri="{FF2B5EF4-FFF2-40B4-BE49-F238E27FC236}">
                <a16:creationId xmlns:a16="http://schemas.microsoft.com/office/drawing/2014/main" id="{985525D5-C3CD-4E67-86B1-A00E98965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04929"/>
            <a:ext cx="3527025" cy="11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64394A4-D3FF-46BB-B56F-FCEE54FC9BED}"/>
              </a:ext>
            </a:extLst>
          </p:cNvPr>
          <p:cNvSpPr txBox="1"/>
          <p:nvPr/>
        </p:nvSpPr>
        <p:spPr>
          <a:xfrm>
            <a:off x="7875666" y="302889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[origin]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為遠端的名稱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CE6BE0-3918-4678-B316-C322AAAA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C748EED1-961A-4B1B-8FC5-82F39B4C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69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DD34C-1093-4534-9B1C-5AC6F6C4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從本地的</a:t>
            </a:r>
            <a:r>
              <a:rPr lang="en-US" altLang="zh-TW" dirty="0"/>
              <a:t>repo</a:t>
            </a:r>
            <a:r>
              <a:rPr lang="zh-TW" altLang="en-US" dirty="0"/>
              <a:t>到雲端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97D327-5E6E-45E5-88A6-446E1A67F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將本地端程式 </a:t>
            </a:r>
            <a:r>
              <a:rPr lang="en-US" altLang="zh-TW" dirty="0"/>
              <a:t>push </a:t>
            </a:r>
            <a:r>
              <a:rPr lang="zh-TW" altLang="en-US" dirty="0"/>
              <a:t>到遠端資料庫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push </a:t>
            </a:r>
            <a:r>
              <a:rPr lang="en-US" altLang="zh-TW" b="1" dirty="0"/>
              <a:t>[</a:t>
            </a:r>
            <a:r>
              <a:rPr lang="zh-TW" altLang="en-US" b="1" dirty="0"/>
              <a:t>遠端名稱</a:t>
            </a:r>
            <a:r>
              <a:rPr lang="en-US" altLang="zh-TW" b="1" dirty="0"/>
              <a:t>] [master]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push -u </a:t>
            </a:r>
            <a:r>
              <a:rPr lang="en-US" altLang="zh-TW" b="1" dirty="0"/>
              <a:t>[origin] [master]</a:t>
            </a:r>
          </a:p>
          <a:p>
            <a:r>
              <a:rPr lang="zh-TW" altLang="en-US" dirty="0"/>
              <a:t>從遠端 </a:t>
            </a:r>
            <a:r>
              <a:rPr lang="en-US" altLang="zh-TW" dirty="0"/>
              <a:t>pull </a:t>
            </a:r>
            <a:r>
              <a:rPr lang="zh-TW" altLang="en-US" dirty="0"/>
              <a:t>檔案回本地端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pull </a:t>
            </a:r>
            <a:r>
              <a:rPr lang="en-US" altLang="zh-TW" b="1" dirty="0"/>
              <a:t>[</a:t>
            </a:r>
            <a:r>
              <a:rPr lang="zh-TW" altLang="en-US" b="1" dirty="0"/>
              <a:t>遠端名稱</a:t>
            </a:r>
            <a:r>
              <a:rPr lang="en-US" altLang="zh-TW" b="1" dirty="0"/>
              <a:t>] [master]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4B0D9C9-0ECF-46FA-884F-610C58A030A1}"/>
              </a:ext>
            </a:extLst>
          </p:cNvPr>
          <p:cNvSpPr txBox="1"/>
          <p:nvPr/>
        </p:nvSpPr>
        <p:spPr>
          <a:xfrm>
            <a:off x="3233678" y="4490137"/>
            <a:ext cx="57246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[master]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為分支的名稱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-u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--set-upstream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的簡寫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即設定上游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設定上游後可以省略遠端名稱和分支名稱</a:t>
            </a:r>
            <a:endParaRPr lang="en-US" altLang="zh-TW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AF0C12-6AE3-4A58-A8FC-4D19CAB5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4CA412-7B3D-4246-B7B0-DD1659CB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50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CA0668-8CCC-4400-9A10-6CBBD1F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Push &amp; Pull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42922F-C847-405C-B364-0E17D8104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7245F57-F8E8-41B2-8443-028E77EF4CA1}"/>
              </a:ext>
            </a:extLst>
          </p:cNvPr>
          <p:cNvGrpSpPr/>
          <p:nvPr/>
        </p:nvGrpSpPr>
        <p:grpSpPr>
          <a:xfrm>
            <a:off x="2978720" y="2745230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0B61880D-784C-43F8-BB93-D21F8B8D37E1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24F188E-3C1F-4282-ABDE-5D7F54C5352D}"/>
                </a:ext>
              </a:extLst>
            </p:cNvPr>
            <p:cNvSpPr txBox="1"/>
            <p:nvPr/>
          </p:nvSpPr>
          <p:spPr>
            <a:xfrm>
              <a:off x="2430984" y="3727923"/>
              <a:ext cx="1338828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本地儲存庫</a:t>
              </a:r>
            </a:p>
          </p:txBody>
        </p:sp>
      </p:grpSp>
      <p:pic>
        <p:nvPicPr>
          <p:cNvPr id="8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F387F4A8-B957-449C-940A-03EE9076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98235" y="2342742"/>
            <a:ext cx="796013" cy="796013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C6FA6890-9CA0-44A3-BF19-8BB298248F06}"/>
              </a:ext>
            </a:extLst>
          </p:cNvPr>
          <p:cNvGrpSpPr/>
          <p:nvPr/>
        </p:nvGrpSpPr>
        <p:grpSpPr>
          <a:xfrm>
            <a:off x="6237418" y="2723410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6030BA8-908E-40D9-9044-B3CB4412BB96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74AD2AD8-C323-4217-B007-CC60A648EE57}"/>
                </a:ext>
              </a:extLst>
            </p:cNvPr>
            <p:cNvSpPr txBox="1"/>
            <p:nvPr/>
          </p:nvSpPr>
          <p:spPr>
            <a:xfrm>
              <a:off x="2430984" y="3727923"/>
              <a:ext cx="1338828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雲端儲存庫</a:t>
              </a:r>
            </a:p>
          </p:txBody>
        </p:sp>
      </p:grpSp>
      <p:pic>
        <p:nvPicPr>
          <p:cNvPr id="4098" name="Picture 2" descr="太歲頭動土】Tesla雲端系統慘遭駭入，駭客以之挖掘虛擬貨幣 ...">
            <a:extLst>
              <a:ext uri="{FF2B5EF4-FFF2-40B4-BE49-F238E27FC236}">
                <a16:creationId xmlns:a16="http://schemas.microsoft.com/office/drawing/2014/main" id="{7BF16D18-FD86-44F2-B67F-4C78D699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697" y="2118150"/>
            <a:ext cx="1601442" cy="12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箭號: 弧形下彎 16">
            <a:extLst>
              <a:ext uri="{FF2B5EF4-FFF2-40B4-BE49-F238E27FC236}">
                <a16:creationId xmlns:a16="http://schemas.microsoft.com/office/drawing/2014/main" id="{B05B863B-2F2D-4459-8E09-7D31F698AEAC}"/>
              </a:ext>
            </a:extLst>
          </p:cNvPr>
          <p:cNvSpPr/>
          <p:nvPr/>
        </p:nvSpPr>
        <p:spPr>
          <a:xfrm>
            <a:off x="4855748" y="1910453"/>
            <a:ext cx="1992660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8F496F2-A9D2-4F93-ACAD-6C12BB1F9314}"/>
              </a:ext>
            </a:extLst>
          </p:cNvPr>
          <p:cNvSpPr txBox="1"/>
          <p:nvPr/>
        </p:nvSpPr>
        <p:spPr>
          <a:xfrm>
            <a:off x="5301286" y="1364523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push 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箭號: 弧形下彎 18">
            <a:extLst>
              <a:ext uri="{FF2B5EF4-FFF2-40B4-BE49-F238E27FC236}">
                <a16:creationId xmlns:a16="http://schemas.microsoft.com/office/drawing/2014/main" id="{BC5FB2C9-0119-411C-AA20-5D47979352FB}"/>
              </a:ext>
            </a:extLst>
          </p:cNvPr>
          <p:cNvSpPr/>
          <p:nvPr/>
        </p:nvSpPr>
        <p:spPr>
          <a:xfrm flipH="1" flipV="1">
            <a:off x="4879692" y="4280075"/>
            <a:ext cx="1944771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5417DD2-FE56-4BB2-8F2C-1269CCF2BAFA}"/>
              </a:ext>
            </a:extLst>
          </p:cNvPr>
          <p:cNvSpPr txBox="1"/>
          <p:nvPr/>
        </p:nvSpPr>
        <p:spPr>
          <a:xfrm>
            <a:off x="5399068" y="477820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pull 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EB416B-1CA4-4231-9D68-862DADF9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A3482673-558E-471D-BF56-9BD2980A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25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6CBA90-5E54-4FB6-99C1-71D6072F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從雲端的</a:t>
            </a:r>
            <a:r>
              <a:rPr lang="en-US" altLang="zh-TW" dirty="0"/>
              <a:t>repo</a:t>
            </a:r>
            <a:r>
              <a:rPr lang="zh-TW" altLang="en-US" dirty="0"/>
              <a:t>到本地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D1366-CED6-43B6-83E1-378C8BD02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clone</a:t>
            </a:r>
            <a:r>
              <a:rPr lang="zh-TW" altLang="en-US" dirty="0"/>
              <a:t> </a:t>
            </a:r>
            <a:r>
              <a:rPr lang="en-US" altLang="zh-TW" b="1" dirty="0"/>
              <a:t>[</a:t>
            </a:r>
            <a:r>
              <a:rPr lang="zh-TW" altLang="en-US" b="1" dirty="0"/>
              <a:t>遠端連結</a:t>
            </a:r>
            <a:r>
              <a:rPr lang="en-US" altLang="zh-TW" b="1" dirty="0"/>
              <a:t>]</a:t>
            </a:r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7BE262-F898-4DF0-B196-321D7A4BA6CE}"/>
              </a:ext>
            </a:extLst>
          </p:cNvPr>
          <p:cNvSpPr txBox="1"/>
          <p:nvPr/>
        </p:nvSpPr>
        <p:spPr>
          <a:xfrm>
            <a:off x="4120459" y="3616573"/>
            <a:ext cx="35702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也可下載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上別人的專案</a:t>
            </a:r>
            <a:endParaRPr lang="en-US" altLang="zh-TW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這就是開源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43CEE89-C1F7-461E-A8F9-1D138D83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520EFF-A5AD-46D4-999D-542B591E2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36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8498D-8796-4603-B261-F35A07E04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統整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5B9B6CF-D999-4994-9C36-29E42FBECBBD}"/>
              </a:ext>
            </a:extLst>
          </p:cNvPr>
          <p:cNvGrpSpPr/>
          <p:nvPr/>
        </p:nvGrpSpPr>
        <p:grpSpPr>
          <a:xfrm>
            <a:off x="2637304" y="901788"/>
            <a:ext cx="5734050" cy="5372100"/>
            <a:chOff x="2368363" y="599515"/>
            <a:chExt cx="5734050" cy="5372100"/>
          </a:xfrm>
        </p:grpSpPr>
        <p:pic>
          <p:nvPicPr>
            <p:cNvPr id="5122" name="Picture 2" descr="Git 與Github 版本控制基本指令與操作入門教學">
              <a:extLst>
                <a:ext uri="{FF2B5EF4-FFF2-40B4-BE49-F238E27FC236}">
                  <a16:creationId xmlns:a16="http://schemas.microsoft.com/office/drawing/2014/main" id="{E145D08D-20E4-41BD-ACD2-73FE0A2F3B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8363" y="599515"/>
              <a:ext cx="5734050" cy="5372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9FE594-5B97-48F1-8398-58FDADFB22E5}"/>
                </a:ext>
              </a:extLst>
            </p:cNvPr>
            <p:cNvSpPr/>
            <p:nvPr/>
          </p:nvSpPr>
          <p:spPr>
            <a:xfrm>
              <a:off x="3021106" y="4001294"/>
              <a:ext cx="2357718" cy="16195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87EA385F-E242-4B3F-8FDE-4A3DCC33CFB0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H="1">
              <a:off x="4177555" y="4001294"/>
              <a:ext cx="22410" cy="161957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箭號: 向右 3">
              <a:extLst>
                <a:ext uri="{FF2B5EF4-FFF2-40B4-BE49-F238E27FC236}">
                  <a16:creationId xmlns:a16="http://schemas.microsoft.com/office/drawing/2014/main" id="{64200780-2A88-4114-9635-202423E003AD}"/>
                </a:ext>
              </a:extLst>
            </p:cNvPr>
            <p:cNvSpPr/>
            <p:nvPr/>
          </p:nvSpPr>
          <p:spPr>
            <a:xfrm flipH="1">
              <a:off x="4159624" y="4141225"/>
              <a:ext cx="1219200" cy="597600"/>
            </a:xfrm>
            <a:prstGeom prst="rightArrow">
              <a:avLst/>
            </a:prstGeom>
            <a:solidFill>
              <a:srgbClr val="F1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git reset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F49B428C-0E0A-4939-802C-1B7712730749}"/>
                </a:ext>
              </a:extLst>
            </p:cNvPr>
            <p:cNvSpPr/>
            <p:nvPr/>
          </p:nvSpPr>
          <p:spPr>
            <a:xfrm flipH="1">
              <a:off x="3003174" y="4856975"/>
              <a:ext cx="1219198" cy="597600"/>
            </a:xfrm>
            <a:prstGeom prst="rightArrow">
              <a:avLst/>
            </a:prstGeom>
            <a:solidFill>
              <a:srgbClr val="F15A5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600" dirty="0"/>
                <a:t>git restore</a:t>
              </a:r>
              <a:endParaRPr lang="zh-TW" altLang="en-US" sz="1600" dirty="0"/>
            </a:p>
          </p:txBody>
        </p:sp>
      </p:grp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6B6375E-2B85-4481-9803-58099AA4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22F4D42-B32E-4A48-9001-628E773E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854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9EDD40-D3D9-497D-B627-379FFD1E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揪出罪魁禍首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95D5BF-AE26-44F8-A23C-8FD038D6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blame </a:t>
            </a:r>
            <a:r>
              <a:rPr lang="en-US" altLang="zh-TW" b="1" dirty="0"/>
              <a:t>[</a:t>
            </a:r>
            <a:r>
              <a:rPr lang="zh-TW" altLang="en-US" b="1" dirty="0"/>
              <a:t>檔案</a:t>
            </a:r>
            <a:r>
              <a:rPr lang="en-US" altLang="zh-TW" b="1" dirty="0"/>
              <a:t>]</a:t>
            </a:r>
            <a:endParaRPr lang="zh-TW" altLang="en-US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3FAACAF-685A-4D11-AAAD-70CBED48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834" y="2384610"/>
            <a:ext cx="6309781" cy="35323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2DDD4DE-756E-4FC8-A559-10293A528ECB}"/>
              </a:ext>
            </a:extLst>
          </p:cNvPr>
          <p:cNvSpPr/>
          <p:nvPr/>
        </p:nvSpPr>
        <p:spPr>
          <a:xfrm>
            <a:off x="3299012" y="4607859"/>
            <a:ext cx="609600" cy="215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F5397E4-7A41-4674-91D5-0FA030CA4F2F}"/>
              </a:ext>
            </a:extLst>
          </p:cNvPr>
          <p:cNvCxnSpPr>
            <a:endCxn id="9" idx="1"/>
          </p:cNvCxnSpPr>
          <p:nvPr/>
        </p:nvCxnSpPr>
        <p:spPr>
          <a:xfrm flipV="1">
            <a:off x="2294965" y="4715436"/>
            <a:ext cx="1004047" cy="8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D60106C-C8AB-4538-80A8-1F5AE23CE4EB}"/>
              </a:ext>
            </a:extLst>
          </p:cNvPr>
          <p:cNvSpPr txBox="1"/>
          <p:nvPr/>
        </p:nvSpPr>
        <p:spPr>
          <a:xfrm>
            <a:off x="58455" y="4515380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可以看到是誰寫的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A6C4CE-DA23-46C3-B6F2-D2E76486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F05E09-FDB1-4126-967C-BDD0F8A9D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08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786BA-CA3E-4050-B84C-3E040F96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如何與他人協作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785B08-245D-42A4-8A90-A272634E8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ED73C03-F9C9-4D82-AC45-E436BC7E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03" y="1825625"/>
            <a:ext cx="1219370" cy="457264"/>
          </a:xfrm>
          <a:prstGeom prst="rect">
            <a:avLst/>
          </a:prstGeom>
        </p:spPr>
      </p:pic>
      <p:grpSp>
        <p:nvGrpSpPr>
          <p:cNvPr id="6" name="群組 5">
            <a:extLst>
              <a:ext uri="{FF2B5EF4-FFF2-40B4-BE49-F238E27FC236}">
                <a16:creationId xmlns:a16="http://schemas.microsoft.com/office/drawing/2014/main" id="{AA992DAE-39A5-4BC7-953A-DCCC4A4E2A95}"/>
              </a:ext>
            </a:extLst>
          </p:cNvPr>
          <p:cNvGrpSpPr/>
          <p:nvPr/>
        </p:nvGrpSpPr>
        <p:grpSpPr>
          <a:xfrm>
            <a:off x="7492477" y="320750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0A4A0E1-C834-47C4-8D33-9D3ABDBC8F8A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BB8CAD9-C3EE-4595-98C4-4B82DF3821C0}"/>
                </a:ext>
              </a:extLst>
            </p:cNvPr>
            <p:cNvSpPr txBox="1"/>
            <p:nvPr/>
          </p:nvSpPr>
          <p:spPr>
            <a:xfrm>
              <a:off x="2102827" y="3721290"/>
              <a:ext cx="2101857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他人</a:t>
              </a:r>
              <a:r>
                <a:rPr lang="en-US" altLang="zh-TW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</p:grpSp>
      <p:pic>
        <p:nvPicPr>
          <p:cNvPr id="9" name="Picture 2" descr="太歲頭動土】Tesla雲端系統慘遭駭入，駭客以之挖掘虛擬貨幣 ...">
            <a:extLst>
              <a:ext uri="{FF2B5EF4-FFF2-40B4-BE49-F238E27FC236}">
                <a16:creationId xmlns:a16="http://schemas.microsoft.com/office/drawing/2014/main" id="{305CF046-6F66-43CC-AA9A-58768452F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756" y="2602244"/>
            <a:ext cx="1601442" cy="12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0E88C3EE-1F65-4D7A-9761-D6AFA9ABC2BA}"/>
              </a:ext>
            </a:extLst>
          </p:cNvPr>
          <p:cNvGrpSpPr/>
          <p:nvPr/>
        </p:nvGrpSpPr>
        <p:grpSpPr>
          <a:xfrm>
            <a:off x="3330213" y="3207504"/>
            <a:ext cx="2457977" cy="1201082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ACC452E-B7C3-490E-83B5-42FC8560E6E2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4B11806-C0B4-413A-858C-B2125111DD60}"/>
                </a:ext>
              </a:extLst>
            </p:cNvPr>
            <p:cNvSpPr txBox="1"/>
            <p:nvPr/>
          </p:nvSpPr>
          <p:spPr>
            <a:xfrm>
              <a:off x="2102827" y="3721290"/>
              <a:ext cx="2101857" cy="519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自己</a:t>
              </a:r>
              <a:r>
                <a:rPr lang="en-US" altLang="zh-TW" b="1" dirty="0" err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Github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</p:grpSp>
      <p:pic>
        <p:nvPicPr>
          <p:cNvPr id="21" name="Picture 2" descr="太歲頭動土】Tesla雲端系統慘遭駭入，駭客以之挖掘虛擬貨幣 ...">
            <a:extLst>
              <a:ext uri="{FF2B5EF4-FFF2-40B4-BE49-F238E27FC236}">
                <a16:creationId xmlns:a16="http://schemas.microsoft.com/office/drawing/2014/main" id="{E21C1B75-A614-4DA5-B6A0-33CDC3D98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492" y="2602244"/>
            <a:ext cx="1601442" cy="1201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D4ED08-293F-4DF7-963E-E38AFFE6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sp>
        <p:nvSpPr>
          <p:cNvPr id="10" name="頁尾版面配置區 9">
            <a:extLst>
              <a:ext uri="{FF2B5EF4-FFF2-40B4-BE49-F238E27FC236}">
                <a16:creationId xmlns:a16="http://schemas.microsoft.com/office/drawing/2014/main" id="{3F061307-245B-44A8-BD46-4C700AB2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1264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6D75C1-AF28-4E44-BC66-17F18CB5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Pull request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83A709-CF29-449C-9101-F4B54F5C6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修改專案後用 </a:t>
            </a:r>
            <a:r>
              <a:rPr lang="en-US" altLang="zh-TW" dirty="0"/>
              <a:t>pull request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62CFA1-48CD-4D2F-AECA-2C933AE9E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327" y="2696077"/>
            <a:ext cx="2365346" cy="732923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7FE08C-B50E-4DCF-B41D-C1BE439A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76579A1-1D83-4657-8336-A8954E625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51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使用git worktree 建立多個工作區. 除了git stash 外的另一種方案| by ...">
            <a:extLst>
              <a:ext uri="{FF2B5EF4-FFF2-40B4-BE49-F238E27FC236}">
                <a16:creationId xmlns:a16="http://schemas.microsoft.com/office/drawing/2014/main" id="{09EEAB3B-FD3D-4B6D-AB1E-5EE9BA9DA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57" y="4371975"/>
            <a:ext cx="1946034" cy="19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常用操作- 知乎">
            <a:extLst>
              <a:ext uri="{FF2B5EF4-FFF2-40B4-BE49-F238E27FC236}">
                <a16:creationId xmlns:a16="http://schemas.microsoft.com/office/drawing/2014/main" id="{5EFF084C-859D-4873-9159-DA88F786D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15" y="2860268"/>
            <a:ext cx="2200275" cy="115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hould You Use a Git Alternative? – CloudSavvy IT">
            <a:extLst>
              <a:ext uri="{FF2B5EF4-FFF2-40B4-BE49-F238E27FC236}">
                <a16:creationId xmlns:a16="http://schemas.microsoft.com/office/drawing/2014/main" id="{83DE0D84-82FF-42F8-96F5-364D6B5D2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812" y="2943393"/>
            <a:ext cx="2315135" cy="9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整理你的Github. 以及你為什麼該這麼做？ | by Kodofish | Medium">
            <a:extLst>
              <a:ext uri="{FF2B5EF4-FFF2-40B4-BE49-F238E27FC236}">
                <a16:creationId xmlns:a16="http://schemas.microsoft.com/office/drawing/2014/main" id="{89BD9AC2-91BB-4306-AFED-77715EC25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342" y="4758532"/>
            <a:ext cx="3527025" cy="117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git 版本控制介紹">
            <a:extLst>
              <a:ext uri="{FF2B5EF4-FFF2-40B4-BE49-F238E27FC236}">
                <a16:creationId xmlns:a16="http://schemas.microsoft.com/office/drawing/2014/main" id="{27F9701D-87F9-4528-A9D7-6C38F9782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69" y="2747681"/>
            <a:ext cx="370522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>
            <a:extLst>
              <a:ext uri="{FF2B5EF4-FFF2-40B4-BE49-F238E27FC236}">
                <a16:creationId xmlns:a16="http://schemas.microsoft.com/office/drawing/2014/main" id="{1019604C-DCEC-4A91-B58D-859AE8A94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278" y="373478"/>
            <a:ext cx="10515600" cy="1325563"/>
          </a:xfrm>
        </p:spPr>
        <p:txBody>
          <a:bodyPr/>
          <a:lstStyle/>
          <a:p>
            <a:r>
              <a:rPr lang="en-US" altLang="zh-TW" dirty="0"/>
              <a:t>Thank you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A0205E-6992-4B3A-BF84-2E5E4A5FA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FBD357C-7E3B-4887-B46B-662B2385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8431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FE2FD-51AA-43F1-BBB9-F7126DE2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誰需要 </a:t>
            </a:r>
            <a:r>
              <a:rPr lang="en-US" altLang="zh-TW" dirty="0"/>
              <a:t>Git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CCCB4-61CA-4517-9F62-ECBFA73B5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6E7A834-E4EB-4478-B4E7-5039DA203B60}"/>
              </a:ext>
            </a:extLst>
          </p:cNvPr>
          <p:cNvSpPr txBox="1"/>
          <p:nvPr/>
        </p:nvSpPr>
        <p:spPr>
          <a:xfrm>
            <a:off x="2752164" y="25639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工程師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D53BA40-81AB-4066-A6F7-30710A457210}"/>
              </a:ext>
            </a:extLst>
          </p:cNvPr>
          <p:cNvSpPr txBox="1"/>
          <p:nvPr/>
        </p:nvSpPr>
        <p:spPr>
          <a:xfrm>
            <a:off x="6689378" y="290578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設計師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BB41101-096F-478C-B3BB-87CC58A45884}"/>
              </a:ext>
            </a:extLst>
          </p:cNvPr>
          <p:cNvSpPr txBox="1"/>
          <p:nvPr/>
        </p:nvSpPr>
        <p:spPr>
          <a:xfrm>
            <a:off x="5365619" y="230229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CC8FB88-E931-4EAC-83EB-CB6758301F2A}"/>
              </a:ext>
            </a:extLst>
          </p:cNvPr>
          <p:cNvSpPr txBox="1"/>
          <p:nvPr/>
        </p:nvSpPr>
        <p:spPr>
          <a:xfrm>
            <a:off x="4358399" y="328425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美編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162948-C273-4378-B3D2-28802B8F36F9}"/>
              </a:ext>
            </a:extLst>
          </p:cNvPr>
          <p:cNvSpPr txBox="1"/>
          <p:nvPr/>
        </p:nvSpPr>
        <p:spPr>
          <a:xfrm>
            <a:off x="3506135" y="4345888"/>
            <a:ext cx="4621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要管理檔案的人皆可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35318A-2305-4A6F-93EB-5ECB0BEF5AEE}"/>
              </a:ext>
            </a:extLst>
          </p:cNvPr>
          <p:cNvSpPr txBox="1"/>
          <p:nvPr/>
        </p:nvSpPr>
        <p:spPr>
          <a:xfrm>
            <a:off x="3185534" y="5118803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尤其是有文件檔案的專案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F144639-8AB9-405A-B7E7-0770698A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3C946963-9287-4034-AEF0-CF1A4CB5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6338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78A76-E374-44E0-82E3-7EF4340D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就是 </a:t>
            </a:r>
            <a:r>
              <a:rPr lang="en-US" altLang="zh-TW" dirty="0"/>
              <a:t>GitHub 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3E66D8-ED3D-4138-B366-A24F1983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GitHub</a:t>
            </a:r>
            <a:r>
              <a:rPr lang="zh-TW" altLang="en-US" sz="2400" dirty="0"/>
              <a:t>是透過</a:t>
            </a:r>
            <a:r>
              <a:rPr lang="en-US" altLang="zh-TW" sz="2400" dirty="0">
                <a:hlinkClick r:id="rId2" tooltip="Git"/>
              </a:rPr>
              <a:t>Git</a:t>
            </a:r>
            <a:r>
              <a:rPr lang="zh-TW" altLang="en-US" sz="2400" dirty="0"/>
              <a:t>進行</a:t>
            </a:r>
            <a:r>
              <a:rPr lang="zh-TW" altLang="en-US" sz="2400" dirty="0">
                <a:hlinkClick r:id="rId3" tooltip="版本控制"/>
              </a:rPr>
              <a:t>版本控制</a:t>
            </a:r>
            <a:r>
              <a:rPr lang="zh-TW" altLang="en-US" sz="2400" dirty="0"/>
              <a:t>的軟體原始碼代管服務平台，由</a:t>
            </a:r>
            <a:r>
              <a:rPr lang="en-US" altLang="zh-TW" sz="2400" dirty="0"/>
              <a:t>GitHub</a:t>
            </a:r>
            <a:r>
              <a:rPr lang="zh-TW" altLang="en-US" sz="2400" dirty="0"/>
              <a:t>公司（曾稱</a:t>
            </a:r>
            <a:r>
              <a:rPr lang="en-US" altLang="zh-TW" sz="2400" dirty="0"/>
              <a:t>Logical Awesome</a:t>
            </a:r>
            <a:r>
              <a:rPr lang="zh-TW" altLang="en-US" sz="2400" dirty="0"/>
              <a:t>）的開發者</a:t>
            </a:r>
            <a:r>
              <a:rPr lang="en-US" altLang="zh-TW" sz="2400" dirty="0"/>
              <a:t>Chris </a:t>
            </a:r>
            <a:r>
              <a:rPr lang="en-US" altLang="zh-TW" sz="2400" dirty="0" err="1"/>
              <a:t>Wanstrath</a:t>
            </a:r>
            <a:r>
              <a:rPr lang="zh-TW" altLang="en-US" sz="2400" dirty="0"/>
              <a:t>、</a:t>
            </a:r>
            <a:r>
              <a:rPr lang="en-US" altLang="zh-TW" sz="2400" dirty="0"/>
              <a:t>PJ Hyett</a:t>
            </a:r>
            <a:r>
              <a:rPr lang="zh-TW" altLang="en-US" sz="2400" dirty="0"/>
              <a:t>和</a:t>
            </a:r>
            <a:r>
              <a:rPr lang="en-US" altLang="zh-TW" sz="2400" dirty="0"/>
              <a:t>Tom Preston-Werner</a:t>
            </a:r>
            <a:r>
              <a:rPr lang="zh-TW" altLang="en-US" sz="2400" dirty="0"/>
              <a:t>使用</a:t>
            </a:r>
            <a:r>
              <a:rPr lang="en-US" altLang="zh-TW" sz="2400" dirty="0">
                <a:hlinkClick r:id="rId4" tooltip="Ruby on Rails"/>
              </a:rPr>
              <a:t>Ruby on Rails</a:t>
            </a:r>
            <a:r>
              <a:rPr lang="zh-TW" altLang="en-US" sz="2400" dirty="0"/>
              <a:t>編寫而成。</a:t>
            </a:r>
          </a:p>
        </p:txBody>
      </p:sp>
      <p:pic>
        <p:nvPicPr>
          <p:cNvPr id="3074" name="Picture 2" descr="中文维基百科- 维基百科，自由的百科全书">
            <a:extLst>
              <a:ext uri="{FF2B5EF4-FFF2-40B4-BE49-F238E27FC236}">
                <a16:creationId xmlns:a16="http://schemas.microsoft.com/office/drawing/2014/main" id="{E84D4682-BA17-46A6-A691-AD0207E5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03" y="3200400"/>
            <a:ext cx="2405459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F3353DF-DA19-4874-89EC-9E138266F3BC}"/>
              </a:ext>
            </a:extLst>
          </p:cNvPr>
          <p:cNvSpPr txBox="1"/>
          <p:nvPr/>
        </p:nvSpPr>
        <p:spPr>
          <a:xfrm>
            <a:off x="5992431" y="4135764"/>
            <a:ext cx="282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</a:t>
            </a:r>
            <a:r>
              <a:rPr lang="zh-TW" altLang="en-US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≠</a:t>
            </a:r>
            <a:r>
              <a:rPr lang="en-US" altLang="zh-TW" sz="3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</a:t>
            </a:r>
            <a:endParaRPr lang="zh-TW" altLang="en-US" sz="3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E1CCE2-0308-4FB0-8476-B035D476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D46D7B3-F625-4480-80AE-E1D96AFD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77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2408E6-D823-4787-AB82-D2A220D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首先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341F28-8D16-4D6F-81DA-CF54A9ACA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安裝</a:t>
            </a:r>
            <a:r>
              <a:rPr lang="en-US" altLang="zh-TW" dirty="0"/>
              <a:t>Git</a:t>
            </a:r>
          </a:p>
          <a:p>
            <a:r>
              <a:rPr lang="zh-TW" altLang="en-US" dirty="0"/>
              <a:t>設定使用者名稱與郵件</a:t>
            </a:r>
            <a:endParaRPr lang="en-US" altLang="zh-TW" dirty="0"/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config --global user.name </a:t>
            </a:r>
            <a:r>
              <a:rPr lang="en-US" altLang="zh-TW" b="1" dirty="0"/>
              <a:t>[Your Name]</a:t>
            </a:r>
          </a:p>
          <a:p>
            <a:pPr lvl="1"/>
            <a:r>
              <a:rPr lang="en-US" altLang="zh-TW" dirty="0"/>
              <a:t>$</a:t>
            </a:r>
            <a:r>
              <a:rPr lang="zh-TW" altLang="en-US" dirty="0"/>
              <a:t> </a:t>
            </a:r>
            <a:r>
              <a:rPr lang="en-US" altLang="zh-TW" dirty="0"/>
              <a:t>git config --global </a:t>
            </a:r>
            <a:r>
              <a:rPr lang="en-US" altLang="zh-TW" dirty="0" err="1"/>
              <a:t>user.email</a:t>
            </a:r>
            <a:r>
              <a:rPr lang="en-US" altLang="zh-TW" dirty="0"/>
              <a:t> </a:t>
            </a:r>
            <a:r>
              <a:rPr lang="en-US" altLang="zh-TW" b="1" dirty="0"/>
              <a:t>[you@example.com]</a:t>
            </a:r>
          </a:p>
          <a:p>
            <a:r>
              <a:rPr lang="zh-TW" altLang="en-US" dirty="0"/>
              <a:t>進入專案資料夾</a:t>
            </a:r>
            <a:endParaRPr lang="en-US" altLang="zh-TW" dirty="0"/>
          </a:p>
          <a:p>
            <a:r>
              <a:rPr lang="zh-TW" altLang="en-US" dirty="0"/>
              <a:t>在專案資料夾中輸入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$ git </a:t>
            </a:r>
            <a:r>
              <a:rPr lang="en-US" altLang="zh-TW" dirty="0" err="1"/>
              <a:t>init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F1BE50-A1CC-438E-AA29-A8783589BFE6}"/>
              </a:ext>
            </a:extLst>
          </p:cNvPr>
          <p:cNvSpPr txBox="1"/>
          <p:nvPr/>
        </p:nvSpPr>
        <p:spPr>
          <a:xfrm>
            <a:off x="6096000" y="4292913"/>
            <a:ext cx="2916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為自己要輸入的資訊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695211-06C7-4D76-8EBE-BA840AAA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0A0BFF-413D-497C-B124-AEB4CF0C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462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2BA60-BC36-4318-A327-D61CE2FD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r>
              <a:rPr lang="zh-TW" altLang="en-US" dirty="0"/>
              <a:t>是如何管理檔案的</a:t>
            </a:r>
            <a:r>
              <a:rPr lang="en-US" altLang="zh-TW" dirty="0"/>
              <a:t>?</a:t>
            </a:r>
            <a:endParaRPr lang="zh-TW" altLang="en-US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AF71CD-9DC3-437B-AF8D-85C132586425}"/>
              </a:ext>
            </a:extLst>
          </p:cNvPr>
          <p:cNvGrpSpPr/>
          <p:nvPr/>
        </p:nvGrpSpPr>
        <p:grpSpPr>
          <a:xfrm>
            <a:off x="1988189" y="2918478"/>
            <a:ext cx="2457977" cy="1688166"/>
            <a:chOff x="1890991" y="3111034"/>
            <a:chExt cx="2457977" cy="16881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2A1D8E5-D223-44CE-BA9C-D832FD15BB4B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E93AA99-BFA0-4178-AD0C-241D46961393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工作目錄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815EEFE-9C04-4C0A-A276-D8FA1C2CC126}"/>
                </a:ext>
              </a:extLst>
            </p:cNvPr>
            <p:cNvSpPr txBox="1"/>
            <p:nvPr/>
          </p:nvSpPr>
          <p:spPr>
            <a:xfrm>
              <a:off x="2152580" y="4033168"/>
              <a:ext cx="20158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Working Directory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5ED3DE67-F8A2-4D19-B767-FC6D710C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704" y="2515990"/>
            <a:ext cx="796013" cy="796013"/>
          </a:xfr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9A317C-007C-401B-88E9-45584CB2B3D5}"/>
              </a:ext>
            </a:extLst>
          </p:cNvPr>
          <p:cNvGrpSpPr/>
          <p:nvPr/>
        </p:nvGrpSpPr>
        <p:grpSpPr>
          <a:xfrm>
            <a:off x="4867011" y="2918478"/>
            <a:ext cx="2457977" cy="1688166"/>
            <a:chOff x="1890991" y="3111034"/>
            <a:chExt cx="2457977" cy="1688166"/>
          </a:xfrm>
          <a:solidFill>
            <a:schemeClr val="bg2">
              <a:lumMod val="75000"/>
            </a:schemeClr>
          </a:solidFill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7D8EE14-026F-4703-BB85-EB43322E2E2F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89AF895-0FE6-4FA8-AA27-3C8DFFDED454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暫存區域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05F54AD-39FD-4B36-8745-CBC520D7F768}"/>
                </a:ext>
              </a:extLst>
            </p:cNvPr>
            <p:cNvSpPr txBox="1"/>
            <p:nvPr/>
          </p:nvSpPr>
          <p:spPr>
            <a:xfrm>
              <a:off x="2481994" y="4026823"/>
              <a:ext cx="138493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Staged Area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398FDCDF-9BD0-4A71-98DE-85C990C6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526" y="2515990"/>
            <a:ext cx="796013" cy="796013"/>
          </a:xfrm>
          <a:prstGeom prst="rect">
            <a:avLst/>
          </a:prstGeom>
        </p:spPr>
      </p:pic>
      <p:grpSp>
        <p:nvGrpSpPr>
          <p:cNvPr id="23" name="群組 22">
            <a:extLst>
              <a:ext uri="{FF2B5EF4-FFF2-40B4-BE49-F238E27FC236}">
                <a16:creationId xmlns:a16="http://schemas.microsoft.com/office/drawing/2014/main" id="{29BB6E9D-5E0F-4858-8DE7-85A57408567D}"/>
              </a:ext>
            </a:extLst>
          </p:cNvPr>
          <p:cNvGrpSpPr/>
          <p:nvPr/>
        </p:nvGrpSpPr>
        <p:grpSpPr>
          <a:xfrm>
            <a:off x="7745833" y="2913718"/>
            <a:ext cx="2457977" cy="1688166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3D219F36-A54F-4E83-8C09-D95635669509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FDB2B7F-E2E0-4A88-BD96-8BB795A46C45}"/>
                </a:ext>
              </a:extLst>
            </p:cNvPr>
            <p:cNvSpPr txBox="1"/>
            <p:nvPr/>
          </p:nvSpPr>
          <p:spPr>
            <a:xfrm>
              <a:off x="2721934" y="3584198"/>
              <a:ext cx="8771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39E69110-05BE-42E3-9A1E-623709DDBAD3}"/>
                </a:ext>
              </a:extLst>
            </p:cNvPr>
            <p:cNvSpPr txBox="1"/>
            <p:nvPr/>
          </p:nvSpPr>
          <p:spPr>
            <a:xfrm>
              <a:off x="2530695" y="4035816"/>
              <a:ext cx="125964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7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366CDE3C-803F-44F6-9AE6-07FDE6A76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5348" y="2511230"/>
            <a:ext cx="796013" cy="79601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D9FC526-8BF2-4EF9-BD64-4CA0DFEE20C1}"/>
              </a:ext>
            </a:extLst>
          </p:cNvPr>
          <p:cNvSpPr txBox="1"/>
          <p:nvPr/>
        </p:nvSpPr>
        <p:spPr>
          <a:xfrm>
            <a:off x="6966394" y="5295833"/>
            <a:ext cx="161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簡稱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:Repo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接點: 弧形 4">
            <a:extLst>
              <a:ext uri="{FF2B5EF4-FFF2-40B4-BE49-F238E27FC236}">
                <a16:creationId xmlns:a16="http://schemas.microsoft.com/office/drawing/2014/main" id="{264456FE-B169-4F7A-8852-3BD3A94B731D}"/>
              </a:ext>
            </a:extLst>
          </p:cNvPr>
          <p:cNvCxnSpPr>
            <a:stCxn id="28" idx="0"/>
            <a:endCxn id="24" idx="2"/>
          </p:cNvCxnSpPr>
          <p:nvPr/>
        </p:nvCxnSpPr>
        <p:spPr>
          <a:xfrm rot="5400000" flipH="1" flipV="1">
            <a:off x="8028552" y="4349564"/>
            <a:ext cx="693949" cy="11985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20CCAFB-730B-4F07-814B-437EB24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48D49E31-662A-4929-B8D0-1B349A04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768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2BA60-BC36-4318-A327-D61CE2FD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將檔案從工作區放進儲存庫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AF71CD-9DC3-437B-AF8D-85C132586425}"/>
              </a:ext>
            </a:extLst>
          </p:cNvPr>
          <p:cNvGrpSpPr/>
          <p:nvPr/>
        </p:nvGrpSpPr>
        <p:grpSpPr>
          <a:xfrm>
            <a:off x="1988189" y="2918478"/>
            <a:ext cx="2457977" cy="1688166"/>
            <a:chOff x="1890991" y="3111034"/>
            <a:chExt cx="2457977" cy="16881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2A1D8E5-D223-44CE-BA9C-D832FD15BB4B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E93AA99-BFA0-4178-AD0C-241D46961393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工作目錄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815EEFE-9C04-4C0A-A276-D8FA1C2CC126}"/>
                </a:ext>
              </a:extLst>
            </p:cNvPr>
            <p:cNvSpPr txBox="1"/>
            <p:nvPr/>
          </p:nvSpPr>
          <p:spPr>
            <a:xfrm>
              <a:off x="2152580" y="4033168"/>
              <a:ext cx="20158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Working Directory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5ED3DE67-F8A2-4D19-B767-FC6D710C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704" y="2515990"/>
            <a:ext cx="796013" cy="796013"/>
          </a:xfr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9A317C-007C-401B-88E9-45584CB2B3D5}"/>
              </a:ext>
            </a:extLst>
          </p:cNvPr>
          <p:cNvGrpSpPr/>
          <p:nvPr/>
        </p:nvGrpSpPr>
        <p:grpSpPr>
          <a:xfrm>
            <a:off x="4867011" y="2918478"/>
            <a:ext cx="2457977" cy="1688166"/>
            <a:chOff x="1890991" y="3111034"/>
            <a:chExt cx="2457977" cy="1688166"/>
          </a:xfrm>
          <a:solidFill>
            <a:schemeClr val="bg2">
              <a:lumMod val="75000"/>
            </a:schemeClr>
          </a:solidFill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7D8EE14-026F-4703-BB85-EB43322E2E2F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89AF895-0FE6-4FA8-AA27-3C8DFFDED454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暫存區域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05F54AD-39FD-4B36-8745-CBC520D7F768}"/>
                </a:ext>
              </a:extLst>
            </p:cNvPr>
            <p:cNvSpPr txBox="1"/>
            <p:nvPr/>
          </p:nvSpPr>
          <p:spPr>
            <a:xfrm>
              <a:off x="2481994" y="4026823"/>
              <a:ext cx="138493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Staged Area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398FDCDF-9BD0-4A71-98DE-85C990C6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526" y="2515990"/>
            <a:ext cx="796013" cy="796013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8A703861-2983-4927-A842-8D6C432EC4FA}"/>
              </a:ext>
            </a:extLst>
          </p:cNvPr>
          <p:cNvSpPr txBox="1"/>
          <p:nvPr/>
        </p:nvSpPr>
        <p:spPr>
          <a:xfrm>
            <a:off x="4102934" y="1644662"/>
            <a:ext cx="837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箭號: 弧形下彎 4">
            <a:extLst>
              <a:ext uri="{FF2B5EF4-FFF2-40B4-BE49-F238E27FC236}">
                <a16:creationId xmlns:a16="http://schemas.microsoft.com/office/drawing/2014/main" id="{1A9E3927-0130-4EE2-972A-8B64EA86FD8B}"/>
              </a:ext>
            </a:extLst>
          </p:cNvPr>
          <p:cNvSpPr/>
          <p:nvPr/>
        </p:nvSpPr>
        <p:spPr>
          <a:xfrm>
            <a:off x="3942233" y="2157456"/>
            <a:ext cx="1192363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C691C2-9893-4413-9E68-540E231FC4D8}"/>
              </a:ext>
            </a:extLst>
          </p:cNvPr>
          <p:cNvSpPr txBox="1"/>
          <p:nvPr/>
        </p:nvSpPr>
        <p:spPr>
          <a:xfrm>
            <a:off x="6915343" y="1644662"/>
            <a:ext cx="1475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commit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箭號: 弧形下彎 29">
            <a:extLst>
              <a:ext uri="{FF2B5EF4-FFF2-40B4-BE49-F238E27FC236}">
                <a16:creationId xmlns:a16="http://schemas.microsoft.com/office/drawing/2014/main" id="{E0042A0D-1857-47AB-A973-29F4F605D05A}"/>
              </a:ext>
            </a:extLst>
          </p:cNvPr>
          <p:cNvSpPr/>
          <p:nvPr/>
        </p:nvSpPr>
        <p:spPr>
          <a:xfrm>
            <a:off x="7056704" y="2157456"/>
            <a:ext cx="1192363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4576473-B5EC-429B-BD8F-67E14CB4CE03}"/>
              </a:ext>
            </a:extLst>
          </p:cNvPr>
          <p:cNvSpPr txBox="1"/>
          <p:nvPr/>
        </p:nvSpPr>
        <p:spPr>
          <a:xfrm>
            <a:off x="300721" y="4860713"/>
            <a:ext cx="673633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將工作區檔案加進暫存區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add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取消加入暫存區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 git restore --staged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將暫存區放進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Repo:           $ git commit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將暫存區放進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Repo:           $ git commit -m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["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更改紀錄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"] 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831383C-5D40-44ED-8939-22A8A0DF0DB1}"/>
              </a:ext>
            </a:extLst>
          </p:cNvPr>
          <p:cNvSpPr txBox="1"/>
          <p:nvPr/>
        </p:nvSpPr>
        <p:spPr>
          <a:xfrm>
            <a:off x="3587134" y="1296279"/>
            <a:ext cx="2132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restore --staged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乘號 6">
            <a:extLst>
              <a:ext uri="{FF2B5EF4-FFF2-40B4-BE49-F238E27FC236}">
                <a16:creationId xmlns:a16="http://schemas.microsoft.com/office/drawing/2014/main" id="{AF243607-1FAA-430D-8931-7B2F2EB0CD44}"/>
              </a:ext>
            </a:extLst>
          </p:cNvPr>
          <p:cNvSpPr/>
          <p:nvPr/>
        </p:nvSpPr>
        <p:spPr>
          <a:xfrm>
            <a:off x="4192639" y="1612710"/>
            <a:ext cx="601360" cy="600140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4E241E85-A0E4-4D65-826D-AD0ACFB16CCD}"/>
              </a:ext>
            </a:extLst>
          </p:cNvPr>
          <p:cNvGrpSpPr/>
          <p:nvPr/>
        </p:nvGrpSpPr>
        <p:grpSpPr>
          <a:xfrm>
            <a:off x="7745833" y="2913718"/>
            <a:ext cx="2457977" cy="1688166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8DB6BBBA-C432-4093-95F0-2395115795FB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4AD11D82-41E0-456A-B585-D380396800E7}"/>
                </a:ext>
              </a:extLst>
            </p:cNvPr>
            <p:cNvSpPr txBox="1"/>
            <p:nvPr/>
          </p:nvSpPr>
          <p:spPr>
            <a:xfrm>
              <a:off x="2721934" y="3584198"/>
              <a:ext cx="8771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78E4E918-D1D4-493D-9285-00B69389587C}"/>
                </a:ext>
              </a:extLst>
            </p:cNvPr>
            <p:cNvSpPr txBox="1"/>
            <p:nvPr/>
          </p:nvSpPr>
          <p:spPr>
            <a:xfrm>
              <a:off x="2530695" y="4035816"/>
              <a:ext cx="125964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2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1C0544FB-72B2-4390-9CD5-861FBA287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5348" y="2511230"/>
            <a:ext cx="796013" cy="796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06CC4E9-1355-40B7-9D43-1A8FB93B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C6EE7231-6C30-4DD6-B5D4-6AA21120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430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 animBg="1"/>
      <p:bldP spid="29" grpId="0"/>
      <p:bldP spid="30" grpId="0" animBg="1"/>
      <p:bldP spid="31" grpId="0"/>
      <p:bldP spid="32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21267-4531-412D-9AE0-CFAF5C4E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查看當前狀態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0585E0-B465-4E93-A7D0-7A82ABC1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$ git status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紅字</a:t>
            </a:r>
            <a:r>
              <a:rPr lang="en-US" altLang="zh-TW" dirty="0"/>
              <a:t>:</a:t>
            </a:r>
            <a:r>
              <a:rPr lang="zh-TW" altLang="en-US" dirty="0"/>
              <a:t>工作區與暫存區有差異</a:t>
            </a:r>
            <a:endParaRPr lang="en-US" altLang="zh-TW" dirty="0"/>
          </a:p>
          <a:p>
            <a:r>
              <a:rPr lang="zh-TW" altLang="en-US" dirty="0">
                <a:solidFill>
                  <a:srgbClr val="00B050"/>
                </a:solidFill>
              </a:rPr>
              <a:t>綠字</a:t>
            </a:r>
            <a:r>
              <a:rPr lang="en-US" altLang="zh-TW" dirty="0"/>
              <a:t>:</a:t>
            </a:r>
            <a:r>
              <a:rPr lang="zh-TW" altLang="en-US" dirty="0"/>
              <a:t>暫存區與儲存庫有差異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344ADA-E95A-4A98-96B6-AFB43D855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310" y="2170429"/>
            <a:ext cx="4389786" cy="71220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67F5BA-4B9D-4702-9169-BC2B04AD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310" y="3161074"/>
            <a:ext cx="5531333" cy="118285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4A0C1AF-8BC3-4E5D-AF6C-1293732028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310" y="4622366"/>
            <a:ext cx="4420217" cy="876422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8EC08D-CB2A-4D2E-9157-1DA3A20E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06F58E-0251-4DC6-9178-CC024697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669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521267-4531-412D-9AE0-CFAF5C4E6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查看歷史紀錄與版本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0585E0-B465-4E93-A7D0-7A82ABC1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$ git log</a:t>
            </a:r>
          </a:p>
          <a:p>
            <a:r>
              <a:rPr lang="en-US" altLang="zh-TW" dirty="0"/>
              <a:t>$ git log --</a:t>
            </a:r>
            <a:r>
              <a:rPr lang="en-US" altLang="zh-TW" dirty="0" err="1"/>
              <a:t>oneline</a:t>
            </a:r>
            <a:endParaRPr lang="en-US" altLang="zh-TW" dirty="0"/>
          </a:p>
          <a:p>
            <a:r>
              <a:rPr lang="zh-TW" altLang="en-US" dirty="0"/>
              <a:t>絕對版本</a:t>
            </a:r>
            <a:endParaRPr lang="en-US" altLang="zh-TW" dirty="0"/>
          </a:p>
          <a:p>
            <a:pPr lvl="1"/>
            <a:r>
              <a:rPr lang="en-US" altLang="zh-TW" dirty="0"/>
              <a:t>04a5873</a:t>
            </a:r>
          </a:p>
          <a:p>
            <a:pPr lvl="1"/>
            <a:r>
              <a:rPr lang="en-US" altLang="zh-TW" dirty="0"/>
              <a:t>072ed89</a:t>
            </a:r>
          </a:p>
          <a:p>
            <a:r>
              <a:rPr lang="zh-TW" altLang="en-US" dirty="0"/>
              <a:t>相對版本</a:t>
            </a:r>
            <a:endParaRPr lang="en-US" altLang="zh-TW" dirty="0"/>
          </a:p>
          <a:p>
            <a:pPr lvl="1"/>
            <a:r>
              <a:rPr lang="en-US" altLang="zh-TW" dirty="0"/>
              <a:t>HEAD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現在版本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HEAD^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上一個版本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HEAD^^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上上一個版本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HEAD~5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上</a:t>
            </a:r>
            <a:r>
              <a:rPr lang="en-US" altLang="zh-TW" dirty="0"/>
              <a:t>5</a:t>
            </a:r>
            <a:r>
              <a:rPr lang="zh-TW" altLang="en-US" dirty="0"/>
              <a:t>個版本</a:t>
            </a:r>
            <a:r>
              <a:rPr lang="en-US" altLang="zh-TW" dirty="0"/>
              <a:t>)</a:t>
            </a:r>
          </a:p>
          <a:p>
            <a:pPr lvl="1"/>
            <a:endParaRPr lang="en-US" altLang="zh-TW" dirty="0"/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EF5B68-81A4-4FAB-B660-34F1A4FA4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529" y="2775393"/>
            <a:ext cx="4801551" cy="14327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C90054-ABD0-40B9-A9B1-912FC5EE23F1}"/>
              </a:ext>
            </a:extLst>
          </p:cNvPr>
          <p:cNvSpPr/>
          <p:nvPr/>
        </p:nvSpPr>
        <p:spPr>
          <a:xfrm>
            <a:off x="5870826" y="4906103"/>
            <a:ext cx="44550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歷史紀錄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可看到被覆蓋的紀錄</a:t>
            </a:r>
            <a:r>
              <a:rPr lang="en-US" altLang="zh-TW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):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$ git </a:t>
            </a:r>
            <a:r>
              <a:rPr lang="en-US" altLang="zh-TW" sz="2400" dirty="0" err="1">
                <a:solidFill>
                  <a:srgbClr val="FF0000"/>
                </a:solidFill>
              </a:rPr>
              <a:t>reflog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DC6468-FAD3-4AEF-9119-DFFC5DC5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94EB94-3ADD-466E-9A57-645141B0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787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2BA60-BC36-4318-A327-D61CE2FD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將檔案從儲存庫放回工作區   </a:t>
            </a:r>
            <a:r>
              <a:rPr lang="en-US" altLang="zh-TW" sz="4000" dirty="0"/>
              <a:t>(</a:t>
            </a:r>
            <a:r>
              <a:rPr lang="zh-TW" altLang="en-US" sz="4000" dirty="0"/>
              <a:t>回復檔案</a:t>
            </a:r>
            <a:r>
              <a:rPr lang="en-US" altLang="zh-TW" sz="4000" dirty="0"/>
              <a:t>)</a:t>
            </a:r>
            <a:endParaRPr lang="zh-TW" altLang="en-US" sz="4000" dirty="0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8AF71CD-9DC3-437B-AF8D-85C132586425}"/>
              </a:ext>
            </a:extLst>
          </p:cNvPr>
          <p:cNvGrpSpPr/>
          <p:nvPr/>
        </p:nvGrpSpPr>
        <p:grpSpPr>
          <a:xfrm>
            <a:off x="1988189" y="2918478"/>
            <a:ext cx="2457977" cy="1688166"/>
            <a:chOff x="1890991" y="3111034"/>
            <a:chExt cx="2457977" cy="168816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2A1D8E5-D223-44CE-BA9C-D832FD15BB4B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2E93AA99-BFA0-4178-AD0C-241D46961393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工作目錄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815EEFE-9C04-4C0A-A276-D8FA1C2CC126}"/>
                </a:ext>
              </a:extLst>
            </p:cNvPr>
            <p:cNvSpPr txBox="1"/>
            <p:nvPr/>
          </p:nvSpPr>
          <p:spPr>
            <a:xfrm>
              <a:off x="2152580" y="4033168"/>
              <a:ext cx="2015873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Working Directory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6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5ED3DE67-F8A2-4D19-B767-FC6D710CC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7704" y="2515990"/>
            <a:ext cx="796013" cy="796013"/>
          </a:xfr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4F9A317C-007C-401B-88E9-45584CB2B3D5}"/>
              </a:ext>
            </a:extLst>
          </p:cNvPr>
          <p:cNvGrpSpPr/>
          <p:nvPr/>
        </p:nvGrpSpPr>
        <p:grpSpPr>
          <a:xfrm>
            <a:off x="4867011" y="2918478"/>
            <a:ext cx="2457977" cy="1688166"/>
            <a:chOff x="1890991" y="3111034"/>
            <a:chExt cx="2457977" cy="1688166"/>
          </a:xfrm>
          <a:solidFill>
            <a:schemeClr val="bg2">
              <a:lumMod val="75000"/>
            </a:schemeClr>
          </a:solidFill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7D8EE14-026F-4703-BB85-EB43322E2E2F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89AF895-0FE6-4FA8-AA27-3C8DFFDED454}"/>
                </a:ext>
              </a:extLst>
            </p:cNvPr>
            <p:cNvSpPr txBox="1"/>
            <p:nvPr/>
          </p:nvSpPr>
          <p:spPr>
            <a:xfrm>
              <a:off x="2606519" y="3581025"/>
              <a:ext cx="110799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暫存區域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05F54AD-39FD-4B36-8745-CBC520D7F768}"/>
                </a:ext>
              </a:extLst>
            </p:cNvPr>
            <p:cNvSpPr txBox="1"/>
            <p:nvPr/>
          </p:nvSpPr>
          <p:spPr>
            <a:xfrm>
              <a:off x="2481994" y="4026823"/>
              <a:ext cx="1384931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Staged Area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2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398FDCDF-9BD0-4A71-98DE-85C990C6D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86526" y="2515990"/>
            <a:ext cx="796013" cy="796013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C691C2-9893-4413-9E68-540E231FC4D8}"/>
              </a:ext>
            </a:extLst>
          </p:cNvPr>
          <p:cNvSpPr txBox="1"/>
          <p:nvPr/>
        </p:nvSpPr>
        <p:spPr>
          <a:xfrm>
            <a:off x="6710261" y="1644662"/>
            <a:ext cx="2071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箭號: 弧形下彎 29">
            <a:extLst>
              <a:ext uri="{FF2B5EF4-FFF2-40B4-BE49-F238E27FC236}">
                <a16:creationId xmlns:a16="http://schemas.microsoft.com/office/drawing/2014/main" id="{E0042A0D-1857-47AB-A973-29F4F605D05A}"/>
              </a:ext>
            </a:extLst>
          </p:cNvPr>
          <p:cNvSpPr/>
          <p:nvPr/>
        </p:nvSpPr>
        <p:spPr>
          <a:xfrm flipH="1">
            <a:off x="7056704" y="2157456"/>
            <a:ext cx="1192363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4576473-B5EC-429B-BD8F-67E14CB4CE03}"/>
              </a:ext>
            </a:extLst>
          </p:cNvPr>
          <p:cNvSpPr txBox="1"/>
          <p:nvPr/>
        </p:nvSpPr>
        <p:spPr>
          <a:xfrm>
            <a:off x="125583" y="5357240"/>
            <a:ext cx="53112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將儲存庫檔案加進暫存區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$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git reset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將暫存區與作區同步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      $ git restore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箭號: 弧形下彎 32">
            <a:extLst>
              <a:ext uri="{FF2B5EF4-FFF2-40B4-BE49-F238E27FC236}">
                <a16:creationId xmlns:a16="http://schemas.microsoft.com/office/drawing/2014/main" id="{8EB9B87B-39A5-4E72-93F9-C8420EDE56B7}"/>
              </a:ext>
            </a:extLst>
          </p:cNvPr>
          <p:cNvSpPr/>
          <p:nvPr/>
        </p:nvSpPr>
        <p:spPr>
          <a:xfrm flipH="1">
            <a:off x="3978050" y="2155879"/>
            <a:ext cx="1192363" cy="457374"/>
          </a:xfrm>
          <a:prstGeom prst="curvedDownArrow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A8B0910-E7C3-46A2-BAFC-A7816A2B4B0A}"/>
              </a:ext>
            </a:extLst>
          </p:cNvPr>
          <p:cNvSpPr txBox="1"/>
          <p:nvPr/>
        </p:nvSpPr>
        <p:spPr>
          <a:xfrm>
            <a:off x="3848840" y="1644662"/>
            <a:ext cx="1450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restore 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39DD9C1C-4B05-45A6-A537-244C76F2DCF2}"/>
              </a:ext>
            </a:extLst>
          </p:cNvPr>
          <p:cNvGrpSpPr/>
          <p:nvPr/>
        </p:nvGrpSpPr>
        <p:grpSpPr>
          <a:xfrm>
            <a:off x="7745833" y="2913718"/>
            <a:ext cx="2457977" cy="1688166"/>
            <a:chOff x="1890991" y="3111034"/>
            <a:chExt cx="2457977" cy="1688166"/>
          </a:xfrm>
          <a:solidFill>
            <a:schemeClr val="bg2">
              <a:lumMod val="50000"/>
            </a:schemeClr>
          </a:soli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827BC360-6BBC-492E-859B-F8D8473FCB74}"/>
                </a:ext>
              </a:extLst>
            </p:cNvPr>
            <p:cNvSpPr/>
            <p:nvPr/>
          </p:nvSpPr>
          <p:spPr>
            <a:xfrm>
              <a:off x="1890991" y="3111034"/>
              <a:ext cx="2457977" cy="1688166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467C73C9-6C60-4DDB-B692-3BA688464122}"/>
                </a:ext>
              </a:extLst>
            </p:cNvPr>
            <p:cNvSpPr txBox="1"/>
            <p:nvPr/>
          </p:nvSpPr>
          <p:spPr>
            <a:xfrm>
              <a:off x="2721934" y="3584198"/>
              <a:ext cx="87716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儲存庫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B82AB007-7CAA-48EA-A392-86DB902726A2}"/>
                </a:ext>
              </a:extLst>
            </p:cNvPr>
            <p:cNvSpPr txBox="1"/>
            <p:nvPr/>
          </p:nvSpPr>
          <p:spPr>
            <a:xfrm>
              <a:off x="2530695" y="4035816"/>
              <a:ext cx="1259640" cy="33855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Repository</a:t>
              </a:r>
              <a:endPara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37" name="內容版面配置區 5" descr="一張含有 時鐘, 標誌 的圖片&#10;&#10;自動產生的描述">
            <a:extLst>
              <a:ext uri="{FF2B5EF4-FFF2-40B4-BE49-F238E27FC236}">
                <a16:creationId xmlns:a16="http://schemas.microsoft.com/office/drawing/2014/main" id="{DCCAF8FE-D415-40C9-85F1-293E4694D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65348" y="2511230"/>
            <a:ext cx="796013" cy="796013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F89E58B-0CAA-49ED-AA68-9745F633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EB1A3-6430-4DB9-AD46-E796DD7B4C62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5A0CDB-5DA0-4807-9CAC-69861BB8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/>
              <a:t>旗標創客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1814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 animBg="1"/>
      <p:bldP spid="31" grpId="0"/>
      <p:bldP spid="33" grpId="0" animBg="1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B574BF7A37C4224485155315ECE86990" ma:contentTypeVersion="10" ma:contentTypeDescription="建立新的文件。" ma:contentTypeScope="" ma:versionID="c11935681c790dfec776ea438c73fbda">
  <xsd:schema xmlns:xsd="http://www.w3.org/2001/XMLSchema" xmlns:xs="http://www.w3.org/2001/XMLSchema" xmlns:p="http://schemas.microsoft.com/office/2006/metadata/properties" xmlns:ns3="d417ea65-8c04-4abe-bf09-341b5cc5a9c1" targetNamespace="http://schemas.microsoft.com/office/2006/metadata/properties" ma:root="true" ma:fieldsID="a236f7abd642f542c0fd3b3a8f59061d" ns3:_="">
    <xsd:import namespace="d417ea65-8c04-4abe-bf09-341b5cc5a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17ea65-8c04-4abe-bf09-341b5cc5a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F8323-2FDF-4DFD-868A-5A2F1BD87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A11562-A735-45B1-A010-D6130C15BE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17ea65-8c04-4abe-bf09-341b5cc5a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C6CD7B-F309-43EE-8B7C-ABB9D1E2BC0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727</Words>
  <Application>Microsoft Office PowerPoint</Application>
  <PresentationFormat>寬螢幕</PresentationFormat>
  <Paragraphs>159</Paragraphs>
  <Slides>19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誰需要 Git ?</vt:lpstr>
      <vt:lpstr>Git 就是 GitHub ?</vt:lpstr>
      <vt:lpstr>首先</vt:lpstr>
      <vt:lpstr>Git 是如何管理檔案的?</vt:lpstr>
      <vt:lpstr>將檔案從工作區放進儲存庫</vt:lpstr>
      <vt:lpstr>查看當前狀態</vt:lpstr>
      <vt:lpstr>查看歷史紀錄與版本</vt:lpstr>
      <vt:lpstr>將檔案從儲存庫放回工作區   (回復檔案)</vt:lpstr>
      <vt:lpstr>比較版本差異</vt:lpstr>
      <vt:lpstr>與 GitHub 連結</vt:lpstr>
      <vt:lpstr>從本地的repo到雲端</vt:lpstr>
      <vt:lpstr>Push &amp; Pull</vt:lpstr>
      <vt:lpstr>從雲端的repo到本地</vt:lpstr>
      <vt:lpstr>統整</vt:lpstr>
      <vt:lpstr>揪出罪魁禍首!</vt:lpstr>
      <vt:lpstr>如何與他人協作?</vt:lpstr>
      <vt:lpstr>Pull request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汪紹軒</dc:creator>
  <cp:lastModifiedBy>汪紹軒</cp:lastModifiedBy>
  <cp:revision>3</cp:revision>
  <dcterms:created xsi:type="dcterms:W3CDTF">2020-07-24T02:01:01Z</dcterms:created>
  <dcterms:modified xsi:type="dcterms:W3CDTF">2020-07-24T09:01:01Z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0x010100B574BF7A37C4224485155315ECE86990</vt:lpwstr>
  </property>
</Properties>
</file>