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4A59-8D3D-4E36-8AE2-AEB279F68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8E0EE-45EB-43B2-87CA-2B1F8E56B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8DB2C-8C18-4EA5-B591-593E46BF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2B8-CA67-4330-B80E-3A19C6703D7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3A2FE-17DF-4456-AD60-9FA85527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4F394-A299-4EC7-AB20-6EB5C582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9FEB-4278-4DA2-BFC7-B74F4C2E5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3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D11D-EC8B-47F7-B57C-99366856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D20D2-7FBC-4775-B789-9758F8DD7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2036-CDE2-4B92-8F93-6F7BBEDD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2B8-CA67-4330-B80E-3A19C6703D7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D1EB9-5E1E-485D-9943-1F2C2C64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BDE14-EA2F-4B1D-A250-F5140907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9FEB-4278-4DA2-BFC7-B74F4C2E5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EE3C1-5D66-46E8-9DA3-E631BB22D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EFF30-44B6-4C88-B169-38ECB720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0F77D-98B7-42D1-918E-947F1660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2B8-CA67-4330-B80E-3A19C6703D7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333B2-99E2-48A0-B44E-8DA5CA23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BBC4D-F330-4608-8557-D6A2AD36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9FEB-4278-4DA2-BFC7-B74F4C2E5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8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FFEF-2300-4FCC-A6C5-90E4A3DD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F8A5F-EDC8-43FC-B66A-F352DB55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6C44-3633-4F1A-B6D7-61ED2305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2B8-CA67-4330-B80E-3A19C6703D7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5339-5240-40F2-B6D7-9BE50ACC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DED9-63E0-4D18-AEC6-F1B899EF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9FEB-4278-4DA2-BFC7-B74F4C2E5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EBFA-E66B-479E-BA9D-B3EFB0C8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72E5F-A5B4-472E-8959-A49163F1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D6EB-DC45-47DD-B64F-97D88527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2B8-CA67-4330-B80E-3A19C6703D7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C397-283E-44C9-999A-0EEA8502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C9E0-C56F-499E-80A2-3CD0121E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9FEB-4278-4DA2-BFC7-B74F4C2E5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0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157E-3726-47E1-8EC4-F9ED9696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7134-5B14-4EB1-A132-C910282CA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F7217-746D-41D9-859A-1AE4D673D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9E75F-B2D6-40D5-B148-5B530285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2B8-CA67-4330-B80E-3A19C6703D7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66DD7-8406-46FA-B5A8-23E7F079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32911-DC46-4119-9655-DEFC745D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9FEB-4278-4DA2-BFC7-B74F4C2E5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9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F737-F288-4704-913E-B1B4363A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B810D-46FE-44E4-AC33-A493C389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A6D21-6A57-4E2F-89BB-D6773AE59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539FA-0BF2-4A73-91F0-D1B504DC6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557EE-848D-4D79-A55C-56F8C7FCD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8B063-A282-4C56-949A-ED689957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2B8-CA67-4330-B80E-3A19C6703D7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394D3-34A8-4633-A054-55AACDD9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FC77F-544D-4370-895B-E9D2EAB7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9FEB-4278-4DA2-BFC7-B74F4C2E5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7A5E-0C65-4FF4-B9E0-3A3EA3BA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EDFCB-1FD9-44E2-9982-49893AEB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2B8-CA67-4330-B80E-3A19C6703D7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7997B-A353-4946-A559-9324E854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36437-E118-417D-BDAB-9E6D5B5C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9FEB-4278-4DA2-BFC7-B74F4C2E5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22C79-BBCE-4CF3-92DA-B0041483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2B8-CA67-4330-B80E-3A19C6703D7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7266A-6030-4385-8EB6-DDE13134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4D2D2-F0EA-4903-90B1-D6E36581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9FEB-4278-4DA2-BFC7-B74F4C2E5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6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2771-E81E-4B95-BB1C-003262F2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5F0F-C34D-46E8-8D0F-AEE906232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A7532-EAD4-4A20-BE21-23A35B68C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22984-3C91-425C-B997-87DD92C3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2B8-CA67-4330-B80E-3A19C6703D7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293E2-F97E-4705-BF1F-2D972D68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F818B-DB54-4B8F-A23A-96325C1F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9FEB-4278-4DA2-BFC7-B74F4C2E5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C561-DACB-4F98-A7F5-5170DACA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83FB4-AC1F-42A6-8FAE-306A080DF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12B54-0C88-4454-909F-58C4160F7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E7E99-7065-49C3-BFEB-F776E063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2B8-CA67-4330-B80E-3A19C6703D7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2BACE-76B1-4469-A7A7-4B5ECA6F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4AF7-3F14-4F34-9332-9F30230D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9FEB-4278-4DA2-BFC7-B74F4C2E5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4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289A2-D831-4926-8E37-B0D4B95B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F6A76-E6B2-490C-83A6-BB12A371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DBBD2-D0B0-4B94-8D12-ECA349A49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282B8-CA67-4330-B80E-3A19C6703D7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7E339-CE6B-46A6-B1B4-F3D15A12A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A35AB-B719-44D3-B5FC-1C826DEF0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89FEB-4278-4DA2-BFC7-B74F4C2E5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ean, food, many, sitting&#10;&#10;Description automatically generated">
            <a:extLst>
              <a:ext uri="{FF2B5EF4-FFF2-40B4-BE49-F238E27FC236}">
                <a16:creationId xmlns:a16="http://schemas.microsoft.com/office/drawing/2014/main" id="{C0CFD65F-9A5E-46AE-9725-7E9A5C0829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5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2" y="636608"/>
            <a:ext cx="11994073" cy="5544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1D221-346C-4082-928E-7AAEC3B48A0D}"/>
              </a:ext>
            </a:extLst>
          </p:cNvPr>
          <p:cNvSpPr txBox="1"/>
          <p:nvPr/>
        </p:nvSpPr>
        <p:spPr>
          <a:xfrm>
            <a:off x="5589270" y="1234440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adfafsadf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D8B66-9800-45E3-96DD-8C53CDC45485}"/>
              </a:ext>
            </a:extLst>
          </p:cNvPr>
          <p:cNvSpPr txBox="1"/>
          <p:nvPr/>
        </p:nvSpPr>
        <p:spPr>
          <a:xfrm>
            <a:off x="5589270" y="3338341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adfafsadf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4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E1DE-4129-49DE-9EC3-0AE318B62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1283D-58EC-4A68-B38A-5CC334A7F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le of rocks&#10;&#10;Description automatically generated">
            <a:extLst>
              <a:ext uri="{FF2B5EF4-FFF2-40B4-BE49-F238E27FC236}">
                <a16:creationId xmlns:a16="http://schemas.microsoft.com/office/drawing/2014/main" id="{A1785E9B-BD18-4E47-82F0-5B62A1F60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5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-90659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59F3F6-13E6-413B-B230-EE28A9CD0F3C}"/>
              </a:ext>
            </a:extLst>
          </p:cNvPr>
          <p:cNvSpPr txBox="1"/>
          <p:nvPr/>
        </p:nvSpPr>
        <p:spPr>
          <a:xfrm>
            <a:off x="5589270" y="3338341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adfafsadf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4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CHARM SUM YU</dc:creator>
  <cp:lastModifiedBy>CHARM SUM YU</cp:lastModifiedBy>
  <cp:revision>3</cp:revision>
  <dcterms:created xsi:type="dcterms:W3CDTF">2020-03-30T11:56:17Z</dcterms:created>
  <dcterms:modified xsi:type="dcterms:W3CDTF">2020-03-30T16:08:30Z</dcterms:modified>
</cp:coreProperties>
</file>