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9" r:id="rId4"/>
    <p:sldId id="264" r:id="rId5"/>
    <p:sldId id="265" r:id="rId6"/>
    <p:sldId id="260" r:id="rId7"/>
    <p:sldId id="266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>
      <p:cViewPr varScale="1">
        <p:scale>
          <a:sx n="70" d="100"/>
          <a:sy n="70" d="100"/>
        </p:scale>
        <p:origin x="216" y="5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RM SUM YU" userId="7e4168baa6d167fb" providerId="LiveId" clId="{A85ABDE0-B81E-4420-9004-9C449CADBEFE}"/>
    <pc:docChg chg="undo custSel addSld delSld modSld">
      <pc:chgData name="CHARM SUM YU" userId="7e4168baa6d167fb" providerId="LiveId" clId="{A85ABDE0-B81E-4420-9004-9C449CADBEFE}" dt="2019-05-15T01:54:28.323" v="755" actId="14100"/>
      <pc:docMkLst>
        <pc:docMk/>
      </pc:docMkLst>
      <pc:sldChg chg="addSp delSp modSp">
        <pc:chgData name="CHARM SUM YU" userId="7e4168baa6d167fb" providerId="LiveId" clId="{A85ABDE0-B81E-4420-9004-9C449CADBEFE}" dt="2019-05-01T22:52:51.042" v="329" actId="14100"/>
        <pc:sldMkLst>
          <pc:docMk/>
          <pc:sldMk cId="768262105" sldId="256"/>
        </pc:sldMkLst>
        <pc:spChg chg="add mod">
          <ac:chgData name="CHARM SUM YU" userId="7e4168baa6d167fb" providerId="LiveId" clId="{A85ABDE0-B81E-4420-9004-9C449CADBEFE}" dt="2019-05-01T22:29:34.053" v="322" actId="1076"/>
          <ac:spMkLst>
            <pc:docMk/>
            <pc:sldMk cId="768262105" sldId="256"/>
            <ac:spMk id="2" creationId="{C7B69158-16D0-4BB4-ADB4-24E68CE101B4}"/>
          </ac:spMkLst>
        </pc:spChg>
        <pc:spChg chg="add mod">
          <ac:chgData name="CHARM SUM YU" userId="7e4168baa6d167fb" providerId="LiveId" clId="{A85ABDE0-B81E-4420-9004-9C449CADBEFE}" dt="2019-05-01T22:30:40.731" v="325" actId="20577"/>
          <ac:spMkLst>
            <pc:docMk/>
            <pc:sldMk cId="768262105" sldId="256"/>
            <ac:spMk id="3" creationId="{F82A3830-B5C1-4831-A138-E7C53511E6E0}"/>
          </ac:spMkLst>
        </pc:spChg>
        <pc:spChg chg="mod topLvl">
          <ac:chgData name="CHARM SUM YU" userId="7e4168baa6d167fb" providerId="LiveId" clId="{A85ABDE0-B81E-4420-9004-9C449CADBEFE}" dt="2019-05-01T16:48:51.445" v="167" actId="165"/>
          <ac:spMkLst>
            <pc:docMk/>
            <pc:sldMk cId="768262105" sldId="256"/>
            <ac:spMk id="6" creationId="{54914A2E-C368-4FCC-8A8B-38C741478DC0}"/>
          </ac:spMkLst>
        </pc:spChg>
        <pc:spChg chg="mod topLvl">
          <ac:chgData name="CHARM SUM YU" userId="7e4168baa6d167fb" providerId="LiveId" clId="{A85ABDE0-B81E-4420-9004-9C449CADBEFE}" dt="2019-05-01T16:48:51.445" v="167" actId="165"/>
          <ac:spMkLst>
            <pc:docMk/>
            <pc:sldMk cId="768262105" sldId="256"/>
            <ac:spMk id="7" creationId="{1500B417-71C3-4D88-8E50-851F944697EE}"/>
          </ac:spMkLst>
        </pc:spChg>
        <pc:spChg chg="mod topLvl">
          <ac:chgData name="CHARM SUM YU" userId="7e4168baa6d167fb" providerId="LiveId" clId="{A85ABDE0-B81E-4420-9004-9C449CADBEFE}" dt="2019-05-01T16:49:14.663" v="169" actId="1037"/>
          <ac:spMkLst>
            <pc:docMk/>
            <pc:sldMk cId="768262105" sldId="256"/>
            <ac:spMk id="8" creationId="{72BBEF3E-7CAA-4759-8BA8-3728EDC4D9BD}"/>
          </ac:spMkLst>
        </pc:spChg>
        <pc:spChg chg="mod topLvl">
          <ac:chgData name="CHARM SUM YU" userId="7e4168baa6d167fb" providerId="LiveId" clId="{A85ABDE0-B81E-4420-9004-9C449CADBEFE}" dt="2019-05-01T16:49:05.491" v="168" actId="1035"/>
          <ac:spMkLst>
            <pc:docMk/>
            <pc:sldMk cId="768262105" sldId="256"/>
            <ac:spMk id="9" creationId="{D71787DF-24CD-4FFF-87EF-95FEF59F80D4}"/>
          </ac:spMkLst>
        </pc:spChg>
        <pc:spChg chg="mod topLvl">
          <ac:chgData name="CHARM SUM YU" userId="7e4168baa6d167fb" providerId="LiveId" clId="{A85ABDE0-B81E-4420-9004-9C449CADBEFE}" dt="2019-05-01T16:49:05.491" v="168" actId="1035"/>
          <ac:spMkLst>
            <pc:docMk/>
            <pc:sldMk cId="768262105" sldId="256"/>
            <ac:spMk id="10" creationId="{6DA4461B-9B17-4C22-937A-375C632D6392}"/>
          </ac:spMkLst>
        </pc:spChg>
        <pc:spChg chg="mod topLvl">
          <ac:chgData name="CHARM SUM YU" userId="7e4168baa6d167fb" providerId="LiveId" clId="{A85ABDE0-B81E-4420-9004-9C449CADBEFE}" dt="2019-05-01T16:49:05.491" v="168" actId="1035"/>
          <ac:spMkLst>
            <pc:docMk/>
            <pc:sldMk cId="768262105" sldId="256"/>
            <ac:spMk id="11" creationId="{25D73622-4B64-436F-9C11-042497B29AC8}"/>
          </ac:spMkLst>
        </pc:spChg>
        <pc:spChg chg="add mod">
          <ac:chgData name="CHARM SUM YU" userId="7e4168baa6d167fb" providerId="LiveId" clId="{A85ABDE0-B81E-4420-9004-9C449CADBEFE}" dt="2019-05-01T22:52:51.042" v="329" actId="14100"/>
          <ac:spMkLst>
            <pc:docMk/>
            <pc:sldMk cId="768262105" sldId="256"/>
            <ac:spMk id="12" creationId="{32EAD0E1-E294-4DBE-96CF-B16752BFCDDD}"/>
          </ac:spMkLst>
        </pc:spChg>
        <pc:grpChg chg="del">
          <ac:chgData name="CHARM SUM YU" userId="7e4168baa6d167fb" providerId="LiveId" clId="{A85ABDE0-B81E-4420-9004-9C449CADBEFE}" dt="2019-05-01T16:48:51.445" v="167" actId="165"/>
          <ac:grpSpMkLst>
            <pc:docMk/>
            <pc:sldMk cId="768262105" sldId="256"/>
            <ac:grpSpMk id="5" creationId="{668EED23-AEC3-4E7D-88F4-A58D0EB03040}"/>
          </ac:grpSpMkLst>
        </pc:grpChg>
      </pc:sldChg>
      <pc:sldChg chg="addSp delSp modSp add">
        <pc:chgData name="CHARM SUM YU" userId="7e4168baa6d167fb" providerId="LiveId" clId="{A85ABDE0-B81E-4420-9004-9C449CADBEFE}" dt="2019-05-01T22:54:26.874" v="342" actId="1076"/>
        <pc:sldMkLst>
          <pc:docMk/>
          <pc:sldMk cId="1817188765" sldId="259"/>
        </pc:sldMkLst>
        <pc:spChg chg="mod topLvl">
          <ac:chgData name="CHARM SUM YU" userId="7e4168baa6d167fb" providerId="LiveId" clId="{A85ABDE0-B81E-4420-9004-9C449CADBEFE}" dt="2019-05-01T16:38:32.215" v="131" actId="165"/>
          <ac:spMkLst>
            <pc:docMk/>
            <pc:sldMk cId="1817188765" sldId="259"/>
            <ac:spMk id="6" creationId="{54914A2E-C368-4FCC-8A8B-38C741478DC0}"/>
          </ac:spMkLst>
        </pc:spChg>
        <pc:spChg chg="mod topLvl">
          <ac:chgData name="CHARM SUM YU" userId="7e4168baa6d167fb" providerId="LiveId" clId="{A85ABDE0-B81E-4420-9004-9C449CADBEFE}" dt="2019-05-01T16:38:32.215" v="131" actId="165"/>
          <ac:spMkLst>
            <pc:docMk/>
            <pc:sldMk cId="1817188765" sldId="259"/>
            <ac:spMk id="7" creationId="{1500B417-71C3-4D88-8E50-851F944697EE}"/>
          </ac:spMkLst>
        </pc:spChg>
        <pc:spChg chg="mod topLvl">
          <ac:chgData name="CHARM SUM YU" userId="7e4168baa6d167fb" providerId="LiveId" clId="{A85ABDE0-B81E-4420-9004-9C449CADBEFE}" dt="2019-05-01T16:38:32.215" v="131" actId="165"/>
          <ac:spMkLst>
            <pc:docMk/>
            <pc:sldMk cId="1817188765" sldId="259"/>
            <ac:spMk id="8" creationId="{72BBEF3E-7CAA-4759-8BA8-3728EDC4D9BD}"/>
          </ac:spMkLst>
        </pc:spChg>
        <pc:spChg chg="mod topLvl">
          <ac:chgData name="CHARM SUM YU" userId="7e4168baa6d167fb" providerId="LiveId" clId="{A85ABDE0-B81E-4420-9004-9C449CADBEFE}" dt="2019-05-01T16:48:13.284" v="166" actId="1035"/>
          <ac:spMkLst>
            <pc:docMk/>
            <pc:sldMk cId="1817188765" sldId="259"/>
            <ac:spMk id="9" creationId="{D71787DF-24CD-4FFF-87EF-95FEF59F80D4}"/>
          </ac:spMkLst>
        </pc:spChg>
        <pc:spChg chg="mod topLvl">
          <ac:chgData name="CHARM SUM YU" userId="7e4168baa6d167fb" providerId="LiveId" clId="{A85ABDE0-B81E-4420-9004-9C449CADBEFE}" dt="2019-05-01T16:48:13.284" v="166" actId="1035"/>
          <ac:spMkLst>
            <pc:docMk/>
            <pc:sldMk cId="1817188765" sldId="259"/>
            <ac:spMk id="10" creationId="{6DA4461B-9B17-4C22-937A-375C632D6392}"/>
          </ac:spMkLst>
        </pc:spChg>
        <pc:spChg chg="mod topLvl">
          <ac:chgData name="CHARM SUM YU" userId="7e4168baa6d167fb" providerId="LiveId" clId="{A85ABDE0-B81E-4420-9004-9C449CADBEFE}" dt="2019-05-01T16:38:36.157" v="132" actId="1076"/>
          <ac:spMkLst>
            <pc:docMk/>
            <pc:sldMk cId="1817188765" sldId="259"/>
            <ac:spMk id="11" creationId="{25D73622-4B64-436F-9C11-042497B29AC8}"/>
          </ac:spMkLst>
        </pc:spChg>
        <pc:spChg chg="add mod">
          <ac:chgData name="CHARM SUM YU" userId="7e4168baa6d167fb" providerId="LiveId" clId="{A85ABDE0-B81E-4420-9004-9C449CADBEFE}" dt="2019-05-01T16:38:53.066" v="133" actId="1076"/>
          <ac:spMkLst>
            <pc:docMk/>
            <pc:sldMk cId="1817188765" sldId="259"/>
            <ac:spMk id="12" creationId="{6C64F94F-B1C7-41A0-9A38-5AD3F24A4EBE}"/>
          </ac:spMkLst>
        </pc:spChg>
        <pc:spChg chg="add mod">
          <ac:chgData name="CHARM SUM YU" userId="7e4168baa6d167fb" providerId="LiveId" clId="{A85ABDE0-B81E-4420-9004-9C449CADBEFE}" dt="2019-05-01T16:39:00.934" v="134" actId="1076"/>
          <ac:spMkLst>
            <pc:docMk/>
            <pc:sldMk cId="1817188765" sldId="259"/>
            <ac:spMk id="13" creationId="{761E7BA4-D2BD-474B-BFAC-F34C687332F7}"/>
          </ac:spMkLst>
        </pc:spChg>
        <pc:spChg chg="add mod">
          <ac:chgData name="CHARM SUM YU" userId="7e4168baa6d167fb" providerId="LiveId" clId="{A85ABDE0-B81E-4420-9004-9C449CADBEFE}" dt="2019-05-01T16:39:05.771" v="135" actId="1076"/>
          <ac:spMkLst>
            <pc:docMk/>
            <pc:sldMk cId="1817188765" sldId="259"/>
            <ac:spMk id="14" creationId="{ECA36D3B-088D-4D82-9916-A454A4985572}"/>
          </ac:spMkLst>
        </pc:spChg>
        <pc:spChg chg="add mod">
          <ac:chgData name="CHARM SUM YU" userId="7e4168baa6d167fb" providerId="LiveId" clId="{A85ABDE0-B81E-4420-9004-9C449CADBEFE}" dt="2019-05-01T16:39:15.460" v="136" actId="1076"/>
          <ac:spMkLst>
            <pc:docMk/>
            <pc:sldMk cId="1817188765" sldId="259"/>
            <ac:spMk id="15" creationId="{26A58E5E-96F0-4978-934D-C1C73E117698}"/>
          </ac:spMkLst>
        </pc:spChg>
        <pc:spChg chg="add mod">
          <ac:chgData name="CHARM SUM YU" userId="7e4168baa6d167fb" providerId="LiveId" clId="{A85ABDE0-B81E-4420-9004-9C449CADBEFE}" dt="2019-05-01T22:54:15.474" v="341" actId="1036"/>
          <ac:spMkLst>
            <pc:docMk/>
            <pc:sldMk cId="1817188765" sldId="259"/>
            <ac:spMk id="16" creationId="{2A1D8D4A-E8CF-475E-8DE6-1A2D03114C66}"/>
          </ac:spMkLst>
        </pc:spChg>
        <pc:spChg chg="add mod">
          <ac:chgData name="CHARM SUM YU" userId="7e4168baa6d167fb" providerId="LiveId" clId="{A85ABDE0-B81E-4420-9004-9C449CADBEFE}" dt="2019-05-01T22:54:26.874" v="342" actId="1076"/>
          <ac:spMkLst>
            <pc:docMk/>
            <pc:sldMk cId="1817188765" sldId="259"/>
            <ac:spMk id="17" creationId="{CD5491C0-6806-4DBB-972A-6FFFCC78EEDE}"/>
          </ac:spMkLst>
        </pc:spChg>
        <pc:grpChg chg="del">
          <ac:chgData name="CHARM SUM YU" userId="7e4168baa6d167fb" providerId="LiveId" clId="{A85ABDE0-B81E-4420-9004-9C449CADBEFE}" dt="2019-05-01T16:38:32.215" v="131" actId="165"/>
          <ac:grpSpMkLst>
            <pc:docMk/>
            <pc:sldMk cId="1817188765" sldId="259"/>
            <ac:grpSpMk id="5" creationId="{668EED23-AEC3-4E7D-88F4-A58D0EB03040}"/>
          </ac:grpSpMkLst>
        </pc:grpChg>
        <pc:picChg chg="add del mod">
          <ac:chgData name="CHARM SUM YU" userId="7e4168baa6d167fb" providerId="LiveId" clId="{A85ABDE0-B81E-4420-9004-9C449CADBEFE}" dt="2019-05-01T19:36:49.265" v="273" actId="931"/>
          <ac:picMkLst>
            <pc:docMk/>
            <pc:sldMk cId="1817188765" sldId="259"/>
            <ac:picMk id="3" creationId="{FF3FF95F-FB8E-4ADE-89C6-3125BAC71532}"/>
          </ac:picMkLst>
        </pc:picChg>
      </pc:sldChg>
      <pc:sldChg chg="addSp delSp modSp add">
        <pc:chgData name="CHARM SUM YU" userId="7e4168baa6d167fb" providerId="LiveId" clId="{A85ABDE0-B81E-4420-9004-9C449CADBEFE}" dt="2019-05-01T22:57:20.593" v="353" actId="1036"/>
        <pc:sldMkLst>
          <pc:docMk/>
          <pc:sldMk cId="3633324098" sldId="260"/>
        </pc:sldMkLst>
        <pc:spChg chg="add mod">
          <ac:chgData name="CHARM SUM YU" userId="7e4168baa6d167fb" providerId="LiveId" clId="{A85ABDE0-B81E-4420-9004-9C449CADBEFE}" dt="2019-05-01T22:56:45.228" v="348" actId="1076"/>
          <ac:spMkLst>
            <pc:docMk/>
            <pc:sldMk cId="3633324098" sldId="260"/>
            <ac:spMk id="2" creationId="{E5956CE0-094A-4A6F-86E3-3002877EAA69}"/>
          </ac:spMkLst>
        </pc:spChg>
        <pc:spChg chg="mod">
          <ac:chgData name="CHARM SUM YU" userId="7e4168baa6d167fb" providerId="LiveId" clId="{A85ABDE0-B81E-4420-9004-9C449CADBEFE}" dt="2019-05-01T16:42:15.148" v="147" actId="1037"/>
          <ac:spMkLst>
            <pc:docMk/>
            <pc:sldMk cId="3633324098" sldId="260"/>
            <ac:spMk id="8" creationId="{72BBEF3E-7CAA-4759-8BA8-3728EDC4D9BD}"/>
          </ac:spMkLst>
        </pc:spChg>
        <pc:spChg chg="mod">
          <ac:chgData name="CHARM SUM YU" userId="7e4168baa6d167fb" providerId="LiveId" clId="{A85ABDE0-B81E-4420-9004-9C449CADBEFE}" dt="2019-05-01T16:50:17.728" v="174" actId="1037"/>
          <ac:spMkLst>
            <pc:docMk/>
            <pc:sldMk cId="3633324098" sldId="260"/>
            <ac:spMk id="9" creationId="{D71787DF-24CD-4FFF-87EF-95FEF59F80D4}"/>
          </ac:spMkLst>
        </pc:spChg>
        <pc:spChg chg="mod">
          <ac:chgData name="CHARM SUM YU" userId="7e4168baa6d167fb" providerId="LiveId" clId="{A85ABDE0-B81E-4420-9004-9C449CADBEFE}" dt="2019-05-01T16:44:44.478" v="165" actId="1035"/>
          <ac:spMkLst>
            <pc:docMk/>
            <pc:sldMk cId="3633324098" sldId="260"/>
            <ac:spMk id="10" creationId="{6DA4461B-9B17-4C22-937A-375C632D6392}"/>
          </ac:spMkLst>
        </pc:spChg>
        <pc:spChg chg="mod">
          <ac:chgData name="CHARM SUM YU" userId="7e4168baa6d167fb" providerId="LiveId" clId="{A85ABDE0-B81E-4420-9004-9C449CADBEFE}" dt="2019-05-01T16:51:05.933" v="183" actId="20577"/>
          <ac:spMkLst>
            <pc:docMk/>
            <pc:sldMk cId="3633324098" sldId="260"/>
            <ac:spMk id="12" creationId="{6C64F94F-B1C7-41A0-9A38-5AD3F24A4EBE}"/>
          </ac:spMkLst>
        </pc:spChg>
        <pc:spChg chg="mod">
          <ac:chgData name="CHARM SUM YU" userId="7e4168baa6d167fb" providerId="LiveId" clId="{A85ABDE0-B81E-4420-9004-9C449CADBEFE}" dt="2019-05-01T16:50:58.121" v="177" actId="20577"/>
          <ac:spMkLst>
            <pc:docMk/>
            <pc:sldMk cId="3633324098" sldId="260"/>
            <ac:spMk id="13" creationId="{761E7BA4-D2BD-474B-BFAC-F34C687332F7}"/>
          </ac:spMkLst>
        </pc:spChg>
        <pc:spChg chg="mod">
          <ac:chgData name="CHARM SUM YU" userId="7e4168baa6d167fb" providerId="LiveId" clId="{A85ABDE0-B81E-4420-9004-9C449CADBEFE}" dt="2019-05-01T16:51:01.466" v="179" actId="20577"/>
          <ac:spMkLst>
            <pc:docMk/>
            <pc:sldMk cId="3633324098" sldId="260"/>
            <ac:spMk id="14" creationId="{ECA36D3B-088D-4D82-9916-A454A4985572}"/>
          </ac:spMkLst>
        </pc:spChg>
        <pc:spChg chg="mod">
          <ac:chgData name="CHARM SUM YU" userId="7e4168baa6d167fb" providerId="LiveId" clId="{A85ABDE0-B81E-4420-9004-9C449CADBEFE}" dt="2019-05-01T16:51:03.684" v="181" actId="20577"/>
          <ac:spMkLst>
            <pc:docMk/>
            <pc:sldMk cId="3633324098" sldId="260"/>
            <ac:spMk id="15" creationId="{26A58E5E-96F0-4978-934D-C1C73E117698}"/>
          </ac:spMkLst>
        </pc:spChg>
        <pc:spChg chg="add del mod">
          <ac:chgData name="CHARM SUM YU" userId="7e4168baa6d167fb" providerId="LiveId" clId="{A85ABDE0-B81E-4420-9004-9C449CADBEFE}" dt="2019-05-01T22:56:21.229" v="345" actId="478"/>
          <ac:spMkLst>
            <pc:docMk/>
            <pc:sldMk cId="3633324098" sldId="260"/>
            <ac:spMk id="16" creationId="{5A8473F4-B365-4702-9DCA-B241B9B32372}"/>
          </ac:spMkLst>
        </pc:spChg>
        <pc:spChg chg="add mod">
          <ac:chgData name="CHARM SUM YU" userId="7e4168baa6d167fb" providerId="LiveId" clId="{A85ABDE0-B81E-4420-9004-9C449CADBEFE}" dt="2019-05-01T22:57:20.593" v="353" actId="1036"/>
          <ac:spMkLst>
            <pc:docMk/>
            <pc:sldMk cId="3633324098" sldId="260"/>
            <ac:spMk id="17" creationId="{A1BD363F-A5C5-4B8C-A124-B3E8D2AEDCAE}"/>
          </ac:spMkLst>
        </pc:spChg>
      </pc:sldChg>
      <pc:sldChg chg="addSp delSp modSp add del">
        <pc:chgData name="CHARM SUM YU" userId="7e4168baa6d167fb" providerId="LiveId" clId="{A85ABDE0-B81E-4420-9004-9C449CADBEFE}" dt="2019-05-01T22:22:25.183" v="306" actId="1076"/>
        <pc:sldMkLst>
          <pc:docMk/>
          <pc:sldMk cId="735192120" sldId="261"/>
        </pc:sldMkLst>
        <pc:spChg chg="del">
          <ac:chgData name="CHARM SUM YU" userId="7e4168baa6d167fb" providerId="LiveId" clId="{A85ABDE0-B81E-4420-9004-9C449CADBEFE}" dt="2019-05-01T22:05:18.687" v="288" actId="478"/>
          <ac:spMkLst>
            <pc:docMk/>
            <pc:sldMk cId="735192120" sldId="261"/>
            <ac:spMk id="2" creationId="{5A32BF2E-F264-47C6-ABD2-C688A7CE996A}"/>
          </ac:spMkLst>
        </pc:spChg>
        <pc:spChg chg="del">
          <ac:chgData name="CHARM SUM YU" userId="7e4168baa6d167fb" providerId="LiveId" clId="{A85ABDE0-B81E-4420-9004-9C449CADBEFE}" dt="2019-05-01T22:05:21.522" v="289" actId="478"/>
          <ac:spMkLst>
            <pc:docMk/>
            <pc:sldMk cId="735192120" sldId="261"/>
            <ac:spMk id="3" creationId="{A2104BCE-0BCA-430B-A789-74BD286B9ABB}"/>
          </ac:spMkLst>
        </pc:spChg>
        <pc:picChg chg="add del mod">
          <ac:chgData name="CHARM SUM YU" userId="7e4168baa6d167fb" providerId="LiveId" clId="{A85ABDE0-B81E-4420-9004-9C449CADBEFE}" dt="2019-05-01T22:18:00.763" v="293" actId="478"/>
          <ac:picMkLst>
            <pc:docMk/>
            <pc:sldMk cId="735192120" sldId="261"/>
            <ac:picMk id="5" creationId="{D833404A-99BA-4895-A679-187530F73BED}"/>
          </ac:picMkLst>
        </pc:picChg>
        <pc:picChg chg="add mod">
          <ac:chgData name="CHARM SUM YU" userId="7e4168baa6d167fb" providerId="LiveId" clId="{A85ABDE0-B81E-4420-9004-9C449CADBEFE}" dt="2019-05-01T22:22:25.183" v="306" actId="1076"/>
          <ac:picMkLst>
            <pc:docMk/>
            <pc:sldMk cId="735192120" sldId="261"/>
            <ac:picMk id="7" creationId="{A9B8FE93-D60E-45C1-9BBC-6FFEA89A34C5}"/>
          </ac:picMkLst>
        </pc:picChg>
      </pc:sldChg>
      <pc:sldChg chg="addSp delSp modSp add">
        <pc:chgData name="CHARM SUM YU" userId="7e4168baa6d167fb" providerId="LiveId" clId="{A85ABDE0-B81E-4420-9004-9C449CADBEFE}" dt="2019-05-03T01:21:35.437" v="651" actId="931"/>
        <pc:sldMkLst>
          <pc:docMk/>
          <pc:sldMk cId="2332631831" sldId="262"/>
        </pc:sldMkLst>
        <pc:spChg chg="del">
          <ac:chgData name="CHARM SUM YU" userId="7e4168baa6d167fb" providerId="LiveId" clId="{A85ABDE0-B81E-4420-9004-9C449CADBEFE}" dt="2019-05-02T23:58:58.543" v="356" actId="478"/>
          <ac:spMkLst>
            <pc:docMk/>
            <pc:sldMk cId="2332631831" sldId="262"/>
            <ac:spMk id="2" creationId="{FCE83A8C-6658-477B-8E91-FDDB7C685A91}"/>
          </ac:spMkLst>
        </pc:spChg>
        <pc:spChg chg="del">
          <ac:chgData name="CHARM SUM YU" userId="7e4168baa6d167fb" providerId="LiveId" clId="{A85ABDE0-B81E-4420-9004-9C449CADBEFE}" dt="2019-05-02T23:58:57.595" v="355" actId="478"/>
          <ac:spMkLst>
            <pc:docMk/>
            <pc:sldMk cId="2332631831" sldId="262"/>
            <ac:spMk id="3" creationId="{830D7029-DDB7-4C25-A34B-1CF36094F09B}"/>
          </ac:spMkLst>
        </pc:spChg>
        <pc:spChg chg="add mod">
          <ac:chgData name="CHARM SUM YU" userId="7e4168baa6d167fb" providerId="LiveId" clId="{A85ABDE0-B81E-4420-9004-9C449CADBEFE}" dt="2019-05-03T01:15:10.173" v="646" actId="164"/>
          <ac:spMkLst>
            <pc:docMk/>
            <pc:sldMk cId="2332631831" sldId="262"/>
            <ac:spMk id="6" creationId="{561FCAF7-2AD1-4B4E-BFE9-4E75B29228B1}"/>
          </ac:spMkLst>
        </pc:spChg>
        <pc:spChg chg="add mod">
          <ac:chgData name="CHARM SUM YU" userId="7e4168baa6d167fb" providerId="LiveId" clId="{A85ABDE0-B81E-4420-9004-9C449CADBEFE}" dt="2019-05-03T01:15:18.846" v="647" actId="2085"/>
          <ac:spMkLst>
            <pc:docMk/>
            <pc:sldMk cId="2332631831" sldId="262"/>
            <ac:spMk id="7" creationId="{95EFE323-A057-4C3C-B1F9-7B1C65626279}"/>
          </ac:spMkLst>
        </pc:spChg>
        <pc:grpChg chg="add mod">
          <ac:chgData name="CHARM SUM YU" userId="7e4168baa6d167fb" providerId="LiveId" clId="{A85ABDE0-B81E-4420-9004-9C449CADBEFE}" dt="2019-05-03T01:15:10.173" v="646" actId="164"/>
          <ac:grpSpMkLst>
            <pc:docMk/>
            <pc:sldMk cId="2332631831" sldId="262"/>
            <ac:grpSpMk id="8" creationId="{4C754995-E2E0-4519-BC09-0D1D9F6D9C4F}"/>
          </ac:grpSpMkLst>
        </pc:grpChg>
        <pc:picChg chg="add mod">
          <ac:chgData name="CHARM SUM YU" userId="7e4168baa6d167fb" providerId="LiveId" clId="{A85ABDE0-B81E-4420-9004-9C449CADBEFE}" dt="2019-05-03T01:15:10.173" v="646" actId="164"/>
          <ac:picMkLst>
            <pc:docMk/>
            <pc:sldMk cId="2332631831" sldId="262"/>
            <ac:picMk id="5" creationId="{11CE941C-8E25-4474-86CE-A7D700070917}"/>
          </ac:picMkLst>
        </pc:picChg>
        <pc:picChg chg="add del mod">
          <ac:chgData name="CHARM SUM YU" userId="7e4168baa6d167fb" providerId="LiveId" clId="{A85ABDE0-B81E-4420-9004-9C449CADBEFE}" dt="2019-05-03T01:21:35.437" v="651" actId="931"/>
          <ac:picMkLst>
            <pc:docMk/>
            <pc:sldMk cId="2332631831" sldId="262"/>
            <ac:picMk id="10" creationId="{22DEC323-C1D5-4AAC-AE54-ACB26D71BCAB}"/>
          </ac:picMkLst>
        </pc:picChg>
      </pc:sldChg>
      <pc:sldChg chg="addSp delSp modSp add">
        <pc:chgData name="CHARM SUM YU" userId="7e4168baa6d167fb" providerId="LiveId" clId="{A85ABDE0-B81E-4420-9004-9C449CADBEFE}" dt="2019-05-15T01:22:00.493" v="754" actId="14100"/>
        <pc:sldMkLst>
          <pc:docMk/>
          <pc:sldMk cId="4205881269" sldId="264"/>
        </pc:sldMkLst>
        <pc:spChg chg="mod">
          <ac:chgData name="CHARM SUM YU" userId="7e4168baa6d167fb" providerId="LiveId" clId="{A85ABDE0-B81E-4420-9004-9C449CADBEFE}" dt="2019-05-03T01:28:45.539" v="668" actId="20577"/>
          <ac:spMkLst>
            <pc:docMk/>
            <pc:sldMk cId="4205881269" sldId="264"/>
            <ac:spMk id="6" creationId="{561FCAF7-2AD1-4B4E-BFE9-4E75B29228B1}"/>
          </ac:spMkLst>
        </pc:spChg>
        <pc:picChg chg="add mod">
          <ac:chgData name="CHARM SUM YU" userId="7e4168baa6d167fb" providerId="LiveId" clId="{A85ABDE0-B81E-4420-9004-9C449CADBEFE}" dt="2019-05-15T01:22:00.493" v="754" actId="14100"/>
          <ac:picMkLst>
            <pc:docMk/>
            <pc:sldMk cId="4205881269" sldId="264"/>
            <ac:picMk id="3" creationId="{AE0AC34C-9116-40F8-A723-E07173A0FAC1}"/>
          </ac:picMkLst>
        </pc:picChg>
        <pc:picChg chg="del">
          <ac:chgData name="CHARM SUM YU" userId="7e4168baa6d167fb" providerId="LiveId" clId="{A85ABDE0-B81E-4420-9004-9C449CADBEFE}" dt="2019-05-03T01:24:52.726" v="657" actId="478"/>
          <ac:picMkLst>
            <pc:docMk/>
            <pc:sldMk cId="4205881269" sldId="264"/>
            <ac:picMk id="5" creationId="{11CE941C-8E25-4474-86CE-A7D700070917}"/>
          </ac:picMkLst>
        </pc:picChg>
      </pc:sldChg>
      <pc:sldChg chg="addSp delSp modSp add">
        <pc:chgData name="CHARM SUM YU" userId="7e4168baa6d167fb" providerId="LiveId" clId="{A85ABDE0-B81E-4420-9004-9C449CADBEFE}" dt="2019-05-04T15:42:54.196" v="725"/>
        <pc:sldMkLst>
          <pc:docMk/>
          <pc:sldMk cId="616102170" sldId="265"/>
        </pc:sldMkLst>
        <pc:spChg chg="mod">
          <ac:chgData name="CHARM SUM YU" userId="7e4168baa6d167fb" providerId="LiveId" clId="{A85ABDE0-B81E-4420-9004-9C449CADBEFE}" dt="2019-05-04T15:42:54.196" v="725"/>
          <ac:spMkLst>
            <pc:docMk/>
            <pc:sldMk cId="616102170" sldId="265"/>
            <ac:spMk id="6" creationId="{561FCAF7-2AD1-4B4E-BFE9-4E75B29228B1}"/>
          </ac:spMkLst>
        </pc:spChg>
        <pc:picChg chg="del">
          <ac:chgData name="CHARM SUM YU" userId="7e4168baa6d167fb" providerId="LiveId" clId="{A85ABDE0-B81E-4420-9004-9C449CADBEFE}" dt="2019-05-04T15:40:36.540" v="670" actId="478"/>
          <ac:picMkLst>
            <pc:docMk/>
            <pc:sldMk cId="616102170" sldId="265"/>
            <ac:picMk id="3" creationId="{AE0AC34C-9116-40F8-A723-E07173A0FAC1}"/>
          </ac:picMkLst>
        </pc:picChg>
        <pc:picChg chg="add mod">
          <ac:chgData name="CHARM SUM YU" userId="7e4168baa6d167fb" providerId="LiveId" clId="{A85ABDE0-B81E-4420-9004-9C449CADBEFE}" dt="2019-05-04T15:41:23.957" v="674" actId="1076"/>
          <ac:picMkLst>
            <pc:docMk/>
            <pc:sldMk cId="616102170" sldId="265"/>
            <ac:picMk id="4" creationId="{775C4ADA-6472-422D-99B7-7F7D61B40DB6}"/>
          </ac:picMkLst>
        </pc:picChg>
      </pc:sldChg>
      <pc:sldChg chg="addSp delSp modSp add">
        <pc:chgData name="CHARM SUM YU" userId="7e4168baa6d167fb" providerId="LiveId" clId="{A85ABDE0-B81E-4420-9004-9C449CADBEFE}" dt="2019-05-15T01:54:28.323" v="755" actId="14100"/>
        <pc:sldMkLst>
          <pc:docMk/>
          <pc:sldMk cId="1160044074" sldId="266"/>
        </pc:sldMkLst>
        <pc:spChg chg="mod">
          <ac:chgData name="CHARM SUM YU" userId="7e4168baa6d167fb" providerId="LiveId" clId="{A85ABDE0-B81E-4420-9004-9C449CADBEFE}" dt="2019-05-04T16:05:17.807" v="753"/>
          <ac:spMkLst>
            <pc:docMk/>
            <pc:sldMk cId="1160044074" sldId="266"/>
            <ac:spMk id="6" creationId="{561FCAF7-2AD1-4B4E-BFE9-4E75B29228B1}"/>
          </ac:spMkLst>
        </pc:spChg>
        <pc:picChg chg="add mod">
          <ac:chgData name="CHARM SUM YU" userId="7e4168baa6d167fb" providerId="LiveId" clId="{A85ABDE0-B81E-4420-9004-9C449CADBEFE}" dt="2019-05-15T01:54:28.323" v="755" actId="14100"/>
          <ac:picMkLst>
            <pc:docMk/>
            <pc:sldMk cId="1160044074" sldId="266"/>
            <ac:picMk id="3" creationId="{C1B6A167-0E97-4BE2-9D7B-114EFF6891DF}"/>
          </ac:picMkLst>
        </pc:picChg>
        <pc:picChg chg="del">
          <ac:chgData name="CHARM SUM YU" userId="7e4168baa6d167fb" providerId="LiveId" clId="{A85ABDE0-B81E-4420-9004-9C449CADBEFE}" dt="2019-05-04T16:03:43.861" v="727" actId="478"/>
          <ac:picMkLst>
            <pc:docMk/>
            <pc:sldMk cId="1160044074" sldId="266"/>
            <ac:picMk id="4" creationId="{775C4ADA-6472-422D-99B7-7F7D61B40DB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A7AD9-7A88-4E31-B044-40F209238B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507185-EECD-466E-B80C-DE5E8CD618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3D6AC7-311A-4BBB-BA39-E2042B6C4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A40AE-7B94-4475-B49F-E144A0EA69CF}" type="datetimeFigureOut">
              <a:rPr lang="en-CA" smtClean="0"/>
              <a:t>2019-05-14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7BC323-C717-48DF-8FE4-B753297C8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26B248-DDB1-42D7-BBBE-548FAD854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B4E52-EABD-435E-9A75-1F18F9D2366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29242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17B22-C770-497D-A3B9-528FAAE6D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71B549-C720-4776-BD6C-71F0769078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32E932-E6DD-4402-A8E7-869BAADBD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A40AE-7B94-4475-B49F-E144A0EA69CF}" type="datetimeFigureOut">
              <a:rPr lang="en-CA" smtClean="0"/>
              <a:t>2019-05-14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9E7E8E-4868-488B-8D61-E43E48B19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961079-EE22-4D90-8DC8-C349F78FA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B4E52-EABD-435E-9A75-1F18F9D2366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69678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A57783-53E5-4CF7-B10C-87786563C1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B1F1D7-423F-4197-9BB0-142CAD4FA9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6E8E68-840F-4686-8C38-70227C2ED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A40AE-7B94-4475-B49F-E144A0EA69CF}" type="datetimeFigureOut">
              <a:rPr lang="en-CA" smtClean="0"/>
              <a:t>2019-05-14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C93057-0078-48E2-825D-6A6875573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10856A-0BC2-4383-9FAF-03BF6C068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B4E52-EABD-435E-9A75-1F18F9D2366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22712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07A98-E819-4BD2-A9D8-4EDEB4019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2FBF9E-2520-48F5-B61F-3E3876BE2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3ADBDA-7897-4F80-BD79-0780CE4F1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A40AE-7B94-4475-B49F-E144A0EA69CF}" type="datetimeFigureOut">
              <a:rPr lang="en-CA" smtClean="0"/>
              <a:t>2019-05-14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998CCC-F9DD-4CB9-B84A-1055B6BE1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BECA1E-9BC0-41B5-8FF3-4868B4B9F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B4E52-EABD-435E-9A75-1F18F9D2366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00938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29FE6-7CE8-4FB1-8E96-91224CF41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FCCE35-A48F-406E-87E2-9797323C89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FEC6A7-3F47-45C6-8EBD-5244E0220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A40AE-7B94-4475-B49F-E144A0EA69CF}" type="datetimeFigureOut">
              <a:rPr lang="en-CA" smtClean="0"/>
              <a:t>2019-05-14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79E140-EB45-411A-82BA-51538CEBF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D188D5-3D63-4B46-9EAD-8DCC3A621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B4E52-EABD-435E-9A75-1F18F9D2366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02346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0E7B0-FFD9-4D62-BC3C-124362611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51351-FB2D-4EB7-B9FE-88E22729B5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9200CC-5CD2-437D-B77F-0B8D48D279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32C686-7703-4195-BE5D-13D3104F5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A40AE-7B94-4475-B49F-E144A0EA69CF}" type="datetimeFigureOut">
              <a:rPr lang="en-CA" smtClean="0"/>
              <a:t>2019-05-14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691827-B931-4E79-BE1B-9A888614B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E63D93-5543-4B95-AD39-B011C8C8B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B4E52-EABD-435E-9A75-1F18F9D2366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96888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485D7-3CE1-4BDF-82D0-F32EE1550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24276D-8355-496D-919B-6BABE57500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C31636-73AF-4CA3-9F18-92A32C3AA5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6F1821-677C-4CB9-B8C6-B72CEF94A1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17C968-A433-4D7C-9A4C-59AD55D54D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80F2C2-C4CB-4938-88CB-B64917C19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A40AE-7B94-4475-B49F-E144A0EA69CF}" type="datetimeFigureOut">
              <a:rPr lang="en-CA" smtClean="0"/>
              <a:t>2019-05-14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6733EC-8E89-481E-8E3F-FB2F1DDDF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D6CA70-0A56-42F7-8513-2467CA38D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B4E52-EABD-435E-9A75-1F18F9D2366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83345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A8C33-F542-4978-82FE-9F51D4509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A66EF8-7D74-43E1-B0E7-C0AA64863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A40AE-7B94-4475-B49F-E144A0EA69CF}" type="datetimeFigureOut">
              <a:rPr lang="en-CA" smtClean="0"/>
              <a:t>2019-05-14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BBB4FE-FE10-4D35-AFD6-D02FF32A8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E45AD9-ED1D-49BC-9C5C-8ED4FCED7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B4E52-EABD-435E-9A75-1F18F9D2366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00998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62F91C-836C-4ABB-AE78-DAAA1FA27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A40AE-7B94-4475-B49F-E144A0EA69CF}" type="datetimeFigureOut">
              <a:rPr lang="en-CA" smtClean="0"/>
              <a:t>2019-05-14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40802C-A10D-4273-A125-B11BEAE10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91327A-54BF-4E8F-A829-870352C16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B4E52-EABD-435E-9A75-1F18F9D2366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77192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A0FD6-2581-4B09-8DF5-C811FB6FD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3F90B9-7730-4BF6-AE44-0B1849ED54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4146C3-E714-4B97-855C-94562195D1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134C86-EF08-4C79-A95D-C9D47C72D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A40AE-7B94-4475-B49F-E144A0EA69CF}" type="datetimeFigureOut">
              <a:rPr lang="en-CA" smtClean="0"/>
              <a:t>2019-05-14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3AEECA-9C70-4EE9-B3D3-3FBA1AA9B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A9AC93-FAD2-45EA-B36E-AE586F6E3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B4E52-EABD-435E-9A75-1F18F9D2366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22979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540F8-353D-4418-9EDD-0869FB0F3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4A5423-FEC5-4263-BCA0-3EB735FFBA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1686D5-04B2-43D5-A0AF-CAEF957C67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6AF2AD-7FB6-4FB9-8A89-98F6AE3BC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A40AE-7B94-4475-B49F-E144A0EA69CF}" type="datetimeFigureOut">
              <a:rPr lang="en-CA" smtClean="0"/>
              <a:t>2019-05-14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F51BBD-1D83-4422-A3C8-0EFCC9A61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4B469E-507A-4192-A3EB-CEE201FD2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B4E52-EABD-435E-9A75-1F18F9D2366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40198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3DE5AD-7C44-4E72-8154-F0B46B950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1A0A85-5A3F-4776-A00B-6BCA81E87A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9989F9-ED43-49A1-9E80-476B7A74DB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2A40AE-7B94-4475-B49F-E144A0EA69CF}" type="datetimeFigureOut">
              <a:rPr lang="en-CA" smtClean="0"/>
              <a:t>2019-05-14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42C55B-CDDF-41CD-9E52-CDAA1B149F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CC941-DFC4-49B8-B412-5E3E18A5FA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CB4E52-EABD-435E-9A75-1F18F9D2366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46189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4914A2E-C368-4FCC-8A8B-38C741478DC0}"/>
              </a:ext>
            </a:extLst>
          </p:cNvPr>
          <p:cNvSpPr/>
          <p:nvPr/>
        </p:nvSpPr>
        <p:spPr>
          <a:xfrm>
            <a:off x="5016188" y="2709227"/>
            <a:ext cx="719429" cy="719439"/>
          </a:xfrm>
          <a:prstGeom prst="rect">
            <a:avLst/>
          </a:prstGeom>
          <a:solidFill>
            <a:srgbClr val="E7FF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ts val="6500"/>
              </a:lnSpc>
              <a:spcAft>
                <a:spcPts val="0"/>
              </a:spcAft>
            </a:pPr>
            <a:r>
              <a:rPr lang="en-CA" sz="5400" b="1" dirty="0">
                <a:ln w="9525" cap="flat" cmpd="sng" algn="ctr">
                  <a:solidFill>
                    <a:srgbClr val="FF9933"/>
                  </a:solidFill>
                  <a:prstDash val="solid"/>
                  <a:round/>
                </a:ln>
                <a:solidFill>
                  <a:srgbClr val="FF9933"/>
                </a:solidFill>
                <a:effectLst>
                  <a:outerShdw blurRad="12700" dist="38100" dir="2700000" algn="tl">
                    <a:schemeClr val="bg1">
                      <a:lumMod val="50000"/>
                    </a:schemeClr>
                  </a:outerShdw>
                </a:effectLst>
                <a:latin typeface="Arial Black" panose="020B0A0402010202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B</a:t>
            </a:r>
            <a:endParaRPr lang="en-CA" sz="5400" dirty="0">
              <a:effectLst/>
              <a:latin typeface="Arial Black" panose="020B0A04020102020204" pitchFamily="34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00B417-71C3-4D88-8E50-851F944697EE}"/>
              </a:ext>
            </a:extLst>
          </p:cNvPr>
          <p:cNvSpPr/>
          <p:nvPr/>
        </p:nvSpPr>
        <p:spPr>
          <a:xfrm>
            <a:off x="4296092" y="2709227"/>
            <a:ext cx="719429" cy="719439"/>
          </a:xfrm>
          <a:prstGeom prst="rect">
            <a:avLst/>
          </a:prstGeom>
          <a:solidFill>
            <a:srgbClr val="E7FF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ts val="6500"/>
              </a:lnSpc>
              <a:spcAft>
                <a:spcPts val="0"/>
              </a:spcAft>
            </a:pPr>
            <a:r>
              <a:rPr lang="en-CA" sz="5400" b="1" dirty="0">
                <a:ln w="9525" cap="flat" cmpd="sng" algn="ctr">
                  <a:solidFill>
                    <a:srgbClr val="FF0000"/>
                  </a:solidFill>
                  <a:prstDash val="solid"/>
                  <a:round/>
                </a:ln>
                <a:solidFill>
                  <a:srgbClr val="FF0000"/>
                </a:solidFill>
                <a:effectLst>
                  <a:outerShdw blurRad="12700" dist="38100" dir="2700000" algn="tl">
                    <a:schemeClr val="bg1">
                      <a:lumMod val="50000"/>
                    </a:schemeClr>
                  </a:outerShdw>
                </a:effectLst>
                <a:latin typeface="Arial Black" panose="020B0A0402010202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A</a:t>
            </a:r>
            <a:endParaRPr lang="en-CA" sz="5400" dirty="0">
              <a:effectLst/>
              <a:latin typeface="Arial Black" panose="020B0A04020102020204" pitchFamily="34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2BBEF3E-7CAA-4759-8BA8-3728EDC4D9BD}"/>
              </a:ext>
            </a:extLst>
          </p:cNvPr>
          <p:cNvSpPr/>
          <p:nvPr/>
        </p:nvSpPr>
        <p:spPr>
          <a:xfrm>
            <a:off x="5737514" y="2709227"/>
            <a:ext cx="719429" cy="719439"/>
          </a:xfrm>
          <a:prstGeom prst="rect">
            <a:avLst/>
          </a:prstGeom>
          <a:solidFill>
            <a:srgbClr val="E7FF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ts val="6500"/>
              </a:lnSpc>
              <a:spcAft>
                <a:spcPts val="0"/>
              </a:spcAft>
            </a:pPr>
            <a:r>
              <a:rPr lang="en-CA" sz="5400" b="1">
                <a:ln w="9525" cap="flat" cmpd="sng" algn="ctr">
                  <a:solidFill>
                    <a:srgbClr val="00B050"/>
                  </a:solidFill>
                  <a:prstDash val="solid"/>
                  <a:round/>
                </a:ln>
                <a:solidFill>
                  <a:srgbClr val="00B050"/>
                </a:solidFill>
                <a:effectLst>
                  <a:outerShdw blurRad="12700" dist="38100" dir="2700000" algn="tl">
                    <a:schemeClr val="bg1">
                      <a:lumMod val="50000"/>
                    </a:schemeClr>
                  </a:outerShdw>
                </a:effectLst>
                <a:latin typeface="Arial Black" panose="020B0A0402010202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C</a:t>
            </a:r>
            <a:endParaRPr lang="en-CA" sz="5400">
              <a:effectLst/>
              <a:latin typeface="Arial Black" panose="020B0A04020102020204" pitchFamily="34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71787DF-24CD-4FFF-87EF-95FEF59F80D4}"/>
              </a:ext>
            </a:extLst>
          </p:cNvPr>
          <p:cNvSpPr/>
          <p:nvPr/>
        </p:nvSpPr>
        <p:spPr>
          <a:xfrm>
            <a:off x="5736285" y="3427972"/>
            <a:ext cx="719429" cy="719439"/>
          </a:xfrm>
          <a:prstGeom prst="rect">
            <a:avLst/>
          </a:prstGeom>
          <a:solidFill>
            <a:srgbClr val="E7FF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ts val="6500"/>
              </a:lnSpc>
              <a:spcAft>
                <a:spcPts val="0"/>
              </a:spcAft>
            </a:pPr>
            <a:r>
              <a:rPr lang="en-CA" sz="5400" b="1" dirty="0">
                <a:ln w="9525" cap="flat" cmpd="sng" algn="ctr">
                  <a:solidFill>
                    <a:srgbClr val="00B0F0"/>
                  </a:solidFill>
                  <a:prstDash val="solid"/>
                  <a:round/>
                </a:ln>
                <a:solidFill>
                  <a:srgbClr val="00B0F0"/>
                </a:solidFill>
                <a:effectLst>
                  <a:outerShdw blurRad="12700" dist="38100" dir="2700000" algn="tl">
                    <a:schemeClr val="bg1">
                      <a:lumMod val="50000"/>
                    </a:schemeClr>
                  </a:outerShdw>
                </a:effectLst>
                <a:latin typeface="Arial Black" panose="020B0A0402010202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D</a:t>
            </a:r>
            <a:endParaRPr lang="en-CA" sz="5400" dirty="0">
              <a:effectLst/>
              <a:latin typeface="Arial Black" panose="020B0A04020102020204" pitchFamily="34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DA4461B-9B17-4C22-937A-375C632D6392}"/>
              </a:ext>
            </a:extLst>
          </p:cNvPr>
          <p:cNvSpPr/>
          <p:nvPr/>
        </p:nvSpPr>
        <p:spPr>
          <a:xfrm>
            <a:off x="6456381" y="3427972"/>
            <a:ext cx="719429" cy="719439"/>
          </a:xfrm>
          <a:prstGeom prst="rect">
            <a:avLst/>
          </a:prstGeom>
          <a:solidFill>
            <a:srgbClr val="E7FF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ts val="6500"/>
              </a:lnSpc>
              <a:spcAft>
                <a:spcPts val="0"/>
              </a:spcAft>
            </a:pPr>
            <a:r>
              <a:rPr lang="en-CA" sz="5400" b="1">
                <a:ln w="9525" cap="flat" cmpd="sng" algn="ctr">
                  <a:solidFill>
                    <a:srgbClr val="0070C0"/>
                  </a:solidFill>
                  <a:prstDash val="solid"/>
                  <a:round/>
                </a:ln>
                <a:solidFill>
                  <a:srgbClr val="0070C0"/>
                </a:solidFill>
                <a:effectLst>
                  <a:outerShdw blurRad="12700" dist="38100" dir="2700000" algn="tl">
                    <a:schemeClr val="bg1">
                      <a:lumMod val="50000"/>
                    </a:schemeClr>
                  </a:outerShdw>
                </a:effectLst>
                <a:latin typeface="Arial Black" panose="020B0A0402010202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E</a:t>
            </a:r>
            <a:endParaRPr lang="en-CA" sz="5400">
              <a:effectLst/>
              <a:latin typeface="Arial Black" panose="020B0A04020102020204" pitchFamily="34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D73622-4B64-436F-9C11-042497B29AC8}"/>
              </a:ext>
            </a:extLst>
          </p:cNvPr>
          <p:cNvSpPr/>
          <p:nvPr/>
        </p:nvSpPr>
        <p:spPr>
          <a:xfrm>
            <a:off x="7176477" y="3427972"/>
            <a:ext cx="719429" cy="719439"/>
          </a:xfrm>
          <a:prstGeom prst="rect">
            <a:avLst/>
          </a:prstGeom>
          <a:solidFill>
            <a:srgbClr val="E7FF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ts val="6500"/>
              </a:lnSpc>
              <a:spcAft>
                <a:spcPts val="0"/>
              </a:spcAft>
            </a:pPr>
            <a:r>
              <a:rPr lang="en-CA" sz="5400" b="1">
                <a:ln w="9525" cap="flat" cmpd="sng" algn="ctr">
                  <a:solidFill>
                    <a:srgbClr val="E901D8"/>
                  </a:solidFill>
                  <a:prstDash val="solid"/>
                  <a:round/>
                </a:ln>
                <a:solidFill>
                  <a:srgbClr val="E901D8"/>
                </a:solidFill>
                <a:effectLst>
                  <a:outerShdw blurRad="12700" dist="38100" dir="2700000" algn="tl">
                    <a:schemeClr val="bg1">
                      <a:lumMod val="50000"/>
                    </a:schemeClr>
                  </a:outerShdw>
                </a:effectLst>
                <a:latin typeface="Arial Black" panose="020B0A0402010202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F</a:t>
            </a:r>
            <a:endParaRPr lang="en-CA" sz="5400">
              <a:effectLst/>
              <a:latin typeface="Arial Black" panose="020B0A04020102020204" pitchFamily="34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7B69158-16D0-4BB4-ADB4-24E68CE101B4}"/>
              </a:ext>
            </a:extLst>
          </p:cNvPr>
          <p:cNvSpPr>
            <a:spLocks noChangeAspect="1"/>
          </p:cNvSpPr>
          <p:nvPr/>
        </p:nvSpPr>
        <p:spPr>
          <a:xfrm>
            <a:off x="3867547" y="1525159"/>
            <a:ext cx="4456904" cy="27712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2A3830-B5C1-4831-A138-E7C53511E6E0}"/>
              </a:ext>
            </a:extLst>
          </p:cNvPr>
          <p:cNvSpPr txBox="1"/>
          <p:nvPr/>
        </p:nvSpPr>
        <p:spPr>
          <a:xfrm>
            <a:off x="4187788" y="1525159"/>
            <a:ext cx="392414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200" dirty="0">
                <a:latin typeface="DFKai-SB" panose="03000509000000000000" pitchFamily="65" charset="-120"/>
                <a:ea typeface="DFKai-SB" panose="03000509000000000000" pitchFamily="65" charset="-120"/>
              </a:rPr>
              <a:t>姊姊為棋藝日造正方體股子</a:t>
            </a:r>
            <a:r>
              <a:rPr lang="en-HK" sz="2200" dirty="0">
                <a:latin typeface="DFKai-SB" panose="03000509000000000000" pitchFamily="65" charset="-120"/>
                <a:ea typeface="DFKai-SB" panose="03000509000000000000" pitchFamily="65" charset="-120"/>
              </a:rPr>
              <a:t>,</a:t>
            </a:r>
            <a:r>
              <a:rPr lang="zh-TW" altLang="en-US" sz="2200" dirty="0">
                <a:latin typeface="DFKai-SB" panose="03000509000000000000" pitchFamily="65" charset="-120"/>
                <a:ea typeface="DFKai-SB" panose="03000509000000000000" pitchFamily="65" charset="-120"/>
              </a:rPr>
              <a:t>當把以下圖樣摺好後</a:t>
            </a:r>
            <a:r>
              <a:rPr lang="en-HK" sz="2200" dirty="0">
                <a:latin typeface="DFKai-SB" panose="03000509000000000000" pitchFamily="65" charset="-120"/>
                <a:ea typeface="DFKai-SB" panose="03000509000000000000" pitchFamily="65" charset="-120"/>
              </a:rPr>
              <a:t>,B</a:t>
            </a:r>
            <a:r>
              <a:rPr lang="zh-TW" altLang="en-US" sz="2200" dirty="0">
                <a:latin typeface="DFKai-SB" panose="03000509000000000000" pitchFamily="65" charset="-120"/>
                <a:ea typeface="DFKai-SB" panose="03000509000000000000" pitchFamily="65" charset="-120"/>
              </a:rPr>
              <a:t>在頂部時</a:t>
            </a:r>
            <a:r>
              <a:rPr lang="en-HK" sz="2200" dirty="0">
                <a:latin typeface="DFKai-SB" panose="03000509000000000000" pitchFamily="65" charset="-120"/>
                <a:ea typeface="DFKai-SB" panose="03000509000000000000" pitchFamily="65" charset="-120"/>
              </a:rPr>
              <a:t>,</a:t>
            </a:r>
            <a:r>
              <a:rPr lang="zh-TW" altLang="en-US" sz="2200" dirty="0">
                <a:latin typeface="DFKai-SB" panose="03000509000000000000" pitchFamily="65" charset="-120"/>
                <a:ea typeface="DFKai-SB" panose="03000509000000000000" pitchFamily="65" charset="-120"/>
              </a:rPr>
              <a:t>底部是甚字母</a:t>
            </a:r>
            <a:r>
              <a:rPr lang="en-HK" sz="2200" dirty="0">
                <a:latin typeface="DFKai-SB" panose="03000509000000000000" pitchFamily="65" charset="-120"/>
                <a:ea typeface="DFKai-SB" panose="03000509000000000000" pitchFamily="65" charset="-120"/>
              </a:rPr>
              <a:t>?</a:t>
            </a:r>
            <a:endParaRPr lang="en-CA" sz="2200" dirty="0"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2EAD0E1-E294-4DBE-96CF-B16752BFCDDD}"/>
              </a:ext>
            </a:extLst>
          </p:cNvPr>
          <p:cNvSpPr>
            <a:spLocks noChangeAspect="1"/>
          </p:cNvSpPr>
          <p:nvPr/>
        </p:nvSpPr>
        <p:spPr>
          <a:xfrm>
            <a:off x="1" y="4147411"/>
            <a:ext cx="4458061" cy="277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68262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1CE941C-8E25-4474-86CE-A7D7000709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4316" y="1121786"/>
            <a:ext cx="3785652" cy="37856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61FCAF7-2AD1-4B4E-BFE9-4E75B29228B1}"/>
              </a:ext>
            </a:extLst>
          </p:cNvPr>
          <p:cNvSpPr txBox="1"/>
          <p:nvPr/>
        </p:nvSpPr>
        <p:spPr>
          <a:xfrm>
            <a:off x="6569968" y="1172937"/>
            <a:ext cx="478261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dirty="0">
                <a:latin typeface="DFKai-SB" panose="03000509000000000000" pitchFamily="65" charset="-120"/>
                <a:ea typeface="DFKai-SB" panose="03000509000000000000" pitchFamily="65" charset="-120"/>
              </a:rPr>
              <a:t>依照摺紙圖樣的排列先畫出三個與答案相關的面</a:t>
            </a:r>
            <a:r>
              <a:rPr lang="en-US" altLang="zh-TW" sz="4800" dirty="0">
                <a:latin typeface="DFKai-SB" panose="03000509000000000000" pitchFamily="65" charset="-120"/>
                <a:ea typeface="DFKai-SB" panose="03000509000000000000" pitchFamily="65" charset="-120"/>
              </a:rPr>
              <a:t>:</a:t>
            </a:r>
          </a:p>
          <a:p>
            <a:r>
              <a:rPr lang="en-US" altLang="zh-TW" sz="4800" dirty="0">
                <a:latin typeface="DFKai-SB" panose="03000509000000000000" pitchFamily="65" charset="-120"/>
                <a:ea typeface="DFKai-SB" panose="03000509000000000000" pitchFamily="65" charset="-120"/>
              </a:rPr>
              <a:t>C</a:t>
            </a:r>
            <a:r>
              <a:rPr lang="zh-TW" altLang="en-US" sz="4800" dirty="0">
                <a:latin typeface="DFKai-SB" panose="03000509000000000000" pitchFamily="65" charset="-120"/>
                <a:ea typeface="DFKai-SB" panose="03000509000000000000" pitchFamily="65" charset="-120"/>
              </a:rPr>
              <a:t>在</a:t>
            </a:r>
            <a:r>
              <a:rPr lang="en-CA" altLang="zh-TW" sz="4800" dirty="0">
                <a:latin typeface="DFKai-SB" panose="03000509000000000000" pitchFamily="65" charset="-120"/>
                <a:ea typeface="DFKai-SB" panose="03000509000000000000" pitchFamily="65" charset="-120"/>
              </a:rPr>
              <a:t>B</a:t>
            </a:r>
            <a:r>
              <a:rPr lang="zh-TW" altLang="en-US" sz="4800" dirty="0">
                <a:latin typeface="DFKai-SB" panose="03000509000000000000" pitchFamily="65" charset="-120"/>
                <a:ea typeface="DFKai-SB" panose="03000509000000000000" pitchFamily="65" charset="-120"/>
              </a:rPr>
              <a:t>的右方</a:t>
            </a:r>
            <a:r>
              <a:rPr lang="en-US" altLang="zh-TW" sz="4800" dirty="0">
                <a:latin typeface="DFKai-SB" panose="03000509000000000000" pitchFamily="65" charset="-120"/>
                <a:ea typeface="DFKai-SB" panose="03000509000000000000" pitchFamily="65" charset="-120"/>
              </a:rPr>
              <a:t>,</a:t>
            </a:r>
          </a:p>
          <a:p>
            <a:r>
              <a:rPr lang="en-US" altLang="zh-TW" sz="4800" dirty="0">
                <a:latin typeface="DFKai-SB" panose="03000509000000000000" pitchFamily="65" charset="-120"/>
                <a:ea typeface="DFKai-SB" panose="03000509000000000000" pitchFamily="65" charset="-120"/>
              </a:rPr>
              <a:t>D</a:t>
            </a:r>
            <a:r>
              <a:rPr lang="zh-TW" altLang="en-US" sz="4800" dirty="0">
                <a:latin typeface="DFKai-SB" panose="03000509000000000000" pitchFamily="65" charset="-120"/>
                <a:ea typeface="DFKai-SB" panose="03000509000000000000" pitchFamily="65" charset="-120"/>
              </a:rPr>
              <a:t>在</a:t>
            </a:r>
            <a:r>
              <a:rPr lang="en-US" altLang="zh-TW" sz="4800" dirty="0">
                <a:latin typeface="DFKai-SB" panose="03000509000000000000" pitchFamily="65" charset="-120"/>
                <a:ea typeface="DFKai-SB" panose="03000509000000000000" pitchFamily="65" charset="-120"/>
              </a:rPr>
              <a:t>C</a:t>
            </a:r>
            <a:r>
              <a:rPr lang="zh-TW" altLang="en-US" sz="4800" dirty="0">
                <a:latin typeface="DFKai-SB" panose="03000509000000000000" pitchFamily="65" charset="-120"/>
                <a:ea typeface="DFKai-SB" panose="03000509000000000000" pitchFamily="65" charset="-120"/>
              </a:rPr>
              <a:t>的下方。</a:t>
            </a:r>
            <a:endParaRPr lang="en-CA" sz="4800" dirty="0"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5EFE323-A057-4C3C-B1F9-7B1C65626279}"/>
              </a:ext>
            </a:extLst>
          </p:cNvPr>
          <p:cNvSpPr>
            <a:spLocks noChangeAspect="1"/>
          </p:cNvSpPr>
          <p:nvPr/>
        </p:nvSpPr>
        <p:spPr>
          <a:xfrm>
            <a:off x="2351584" y="993405"/>
            <a:ext cx="9289032" cy="4055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32631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4914A2E-C368-4FCC-8A8B-38C741478DC0}"/>
              </a:ext>
            </a:extLst>
          </p:cNvPr>
          <p:cNvSpPr/>
          <p:nvPr/>
        </p:nvSpPr>
        <p:spPr>
          <a:xfrm>
            <a:off x="5016188" y="2709227"/>
            <a:ext cx="719429" cy="719439"/>
          </a:xfrm>
          <a:prstGeom prst="rect">
            <a:avLst/>
          </a:prstGeom>
          <a:solidFill>
            <a:srgbClr val="E7FF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ts val="6500"/>
              </a:lnSpc>
              <a:spcAft>
                <a:spcPts val="0"/>
              </a:spcAft>
            </a:pPr>
            <a:r>
              <a:rPr lang="en-CA" sz="5400" b="1" dirty="0">
                <a:ln w="9525" cap="flat" cmpd="sng" algn="ctr">
                  <a:solidFill>
                    <a:srgbClr val="FF9933"/>
                  </a:solidFill>
                  <a:prstDash val="solid"/>
                  <a:round/>
                </a:ln>
                <a:solidFill>
                  <a:srgbClr val="FF9933"/>
                </a:solidFill>
                <a:effectLst>
                  <a:outerShdw blurRad="12700" dist="38100" dir="2700000" algn="tl">
                    <a:schemeClr val="bg1">
                      <a:lumMod val="50000"/>
                    </a:schemeClr>
                  </a:outerShdw>
                </a:effectLst>
                <a:latin typeface="Arial Black" panose="020B0A0402010202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B</a:t>
            </a:r>
            <a:endParaRPr lang="en-CA" sz="5400" dirty="0">
              <a:effectLst/>
              <a:latin typeface="Arial Black" panose="020B0A04020102020204" pitchFamily="34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00B417-71C3-4D88-8E50-851F944697EE}"/>
              </a:ext>
            </a:extLst>
          </p:cNvPr>
          <p:cNvSpPr/>
          <p:nvPr/>
        </p:nvSpPr>
        <p:spPr>
          <a:xfrm>
            <a:off x="4296092" y="2709227"/>
            <a:ext cx="719429" cy="719439"/>
          </a:xfrm>
          <a:prstGeom prst="rect">
            <a:avLst/>
          </a:prstGeom>
          <a:solidFill>
            <a:srgbClr val="E7FF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ts val="6500"/>
              </a:lnSpc>
              <a:spcAft>
                <a:spcPts val="0"/>
              </a:spcAft>
            </a:pPr>
            <a:r>
              <a:rPr lang="en-CA" sz="5400" b="1">
                <a:ln w="9525" cap="flat" cmpd="sng" algn="ctr">
                  <a:solidFill>
                    <a:srgbClr val="FF0000"/>
                  </a:solidFill>
                  <a:prstDash val="solid"/>
                  <a:round/>
                </a:ln>
                <a:solidFill>
                  <a:srgbClr val="FF0000"/>
                </a:solidFill>
                <a:effectLst>
                  <a:outerShdw blurRad="12700" dist="38100" dir="2700000" algn="tl">
                    <a:schemeClr val="bg1">
                      <a:lumMod val="50000"/>
                    </a:schemeClr>
                  </a:outerShdw>
                </a:effectLst>
                <a:latin typeface="Arial Black" panose="020B0A0402010202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A</a:t>
            </a:r>
            <a:endParaRPr lang="en-CA" sz="5400">
              <a:effectLst/>
              <a:latin typeface="Arial Black" panose="020B0A04020102020204" pitchFamily="34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2BBEF3E-7CAA-4759-8BA8-3728EDC4D9BD}"/>
              </a:ext>
            </a:extLst>
          </p:cNvPr>
          <p:cNvSpPr/>
          <p:nvPr/>
        </p:nvSpPr>
        <p:spPr>
          <a:xfrm>
            <a:off x="5738875" y="2709227"/>
            <a:ext cx="719429" cy="719439"/>
          </a:xfrm>
          <a:prstGeom prst="rect">
            <a:avLst/>
          </a:prstGeom>
          <a:solidFill>
            <a:srgbClr val="E7FF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ts val="6500"/>
              </a:lnSpc>
              <a:spcAft>
                <a:spcPts val="0"/>
              </a:spcAft>
            </a:pPr>
            <a:r>
              <a:rPr lang="en-CA" sz="5400" b="1">
                <a:ln w="9525" cap="flat" cmpd="sng" algn="ctr">
                  <a:solidFill>
                    <a:srgbClr val="00B050"/>
                  </a:solidFill>
                  <a:prstDash val="solid"/>
                  <a:round/>
                </a:ln>
                <a:solidFill>
                  <a:srgbClr val="00B050"/>
                </a:solidFill>
                <a:effectLst>
                  <a:outerShdw blurRad="12700" dist="38100" dir="2700000" algn="tl">
                    <a:schemeClr val="bg1">
                      <a:lumMod val="50000"/>
                    </a:schemeClr>
                  </a:outerShdw>
                </a:effectLst>
                <a:latin typeface="Arial Black" panose="020B0A0402010202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C</a:t>
            </a:r>
            <a:endParaRPr lang="en-CA" sz="5400">
              <a:effectLst/>
              <a:latin typeface="Arial Black" panose="020B0A04020102020204" pitchFamily="34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71787DF-24CD-4FFF-87EF-95FEF59F80D4}"/>
              </a:ext>
            </a:extLst>
          </p:cNvPr>
          <p:cNvSpPr/>
          <p:nvPr/>
        </p:nvSpPr>
        <p:spPr>
          <a:xfrm>
            <a:off x="5736285" y="3427972"/>
            <a:ext cx="719429" cy="719439"/>
          </a:xfrm>
          <a:prstGeom prst="rect">
            <a:avLst/>
          </a:prstGeom>
          <a:solidFill>
            <a:srgbClr val="E7FF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ts val="6500"/>
              </a:lnSpc>
              <a:spcAft>
                <a:spcPts val="0"/>
              </a:spcAft>
            </a:pPr>
            <a:r>
              <a:rPr lang="en-CA" sz="5400" b="1" dirty="0">
                <a:ln w="9525" cap="flat" cmpd="sng" algn="ctr">
                  <a:solidFill>
                    <a:srgbClr val="00B0F0"/>
                  </a:solidFill>
                  <a:prstDash val="solid"/>
                  <a:round/>
                </a:ln>
                <a:solidFill>
                  <a:srgbClr val="00B0F0"/>
                </a:solidFill>
                <a:effectLst>
                  <a:outerShdw blurRad="12700" dist="38100" dir="2700000" algn="tl">
                    <a:schemeClr val="bg1">
                      <a:lumMod val="50000"/>
                    </a:schemeClr>
                  </a:outerShdw>
                </a:effectLst>
                <a:latin typeface="Arial Black" panose="020B0A0402010202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D</a:t>
            </a:r>
            <a:endParaRPr lang="en-CA" sz="5400" dirty="0">
              <a:effectLst/>
              <a:latin typeface="Arial Black" panose="020B0A04020102020204" pitchFamily="34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DA4461B-9B17-4C22-937A-375C632D6392}"/>
              </a:ext>
            </a:extLst>
          </p:cNvPr>
          <p:cNvSpPr/>
          <p:nvPr/>
        </p:nvSpPr>
        <p:spPr>
          <a:xfrm>
            <a:off x="6456381" y="3427972"/>
            <a:ext cx="719429" cy="719439"/>
          </a:xfrm>
          <a:prstGeom prst="rect">
            <a:avLst/>
          </a:prstGeom>
          <a:solidFill>
            <a:srgbClr val="E7FF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ts val="6500"/>
              </a:lnSpc>
              <a:spcAft>
                <a:spcPts val="0"/>
              </a:spcAft>
            </a:pPr>
            <a:r>
              <a:rPr lang="en-CA" sz="5400" b="1">
                <a:ln w="9525" cap="flat" cmpd="sng" algn="ctr">
                  <a:solidFill>
                    <a:srgbClr val="0070C0"/>
                  </a:solidFill>
                  <a:prstDash val="solid"/>
                  <a:round/>
                </a:ln>
                <a:solidFill>
                  <a:srgbClr val="0070C0"/>
                </a:solidFill>
                <a:effectLst>
                  <a:outerShdw blurRad="12700" dist="38100" dir="2700000" algn="tl">
                    <a:schemeClr val="bg1">
                      <a:lumMod val="50000"/>
                    </a:schemeClr>
                  </a:outerShdw>
                </a:effectLst>
                <a:latin typeface="Arial Black" panose="020B0A0402010202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E</a:t>
            </a:r>
            <a:endParaRPr lang="en-CA" sz="5400">
              <a:effectLst/>
              <a:latin typeface="Arial Black" panose="020B0A04020102020204" pitchFamily="34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D73622-4B64-436F-9C11-042497B29AC8}"/>
              </a:ext>
            </a:extLst>
          </p:cNvPr>
          <p:cNvSpPr/>
          <p:nvPr/>
        </p:nvSpPr>
        <p:spPr>
          <a:xfrm>
            <a:off x="2626249" y="4218548"/>
            <a:ext cx="719429" cy="719439"/>
          </a:xfrm>
          <a:prstGeom prst="rect">
            <a:avLst/>
          </a:prstGeom>
          <a:solidFill>
            <a:srgbClr val="E7FF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ts val="6500"/>
              </a:lnSpc>
              <a:spcAft>
                <a:spcPts val="0"/>
              </a:spcAft>
            </a:pPr>
            <a:r>
              <a:rPr lang="en-CA" sz="5400" b="1" dirty="0">
                <a:ln w="9525" cap="flat" cmpd="sng" algn="ctr">
                  <a:solidFill>
                    <a:srgbClr val="E901D8"/>
                  </a:solidFill>
                  <a:prstDash val="solid"/>
                  <a:round/>
                </a:ln>
                <a:solidFill>
                  <a:srgbClr val="E901D8"/>
                </a:solidFill>
                <a:effectLst>
                  <a:outerShdw blurRad="12700" dist="38100" dir="2700000" algn="tl">
                    <a:schemeClr val="bg1">
                      <a:lumMod val="50000"/>
                    </a:schemeClr>
                  </a:outerShdw>
                </a:effectLst>
                <a:latin typeface="Arial Black" panose="020B0A0402010202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F</a:t>
            </a:r>
            <a:endParaRPr lang="en-CA" sz="5400" dirty="0">
              <a:effectLst/>
              <a:latin typeface="Arial Black" panose="020B0A04020102020204" pitchFamily="34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C64F94F-B1C7-41A0-9A38-5AD3F24A4EBE}"/>
              </a:ext>
            </a:extLst>
          </p:cNvPr>
          <p:cNvSpPr txBox="1"/>
          <p:nvPr/>
        </p:nvSpPr>
        <p:spPr>
          <a:xfrm>
            <a:off x="3920925" y="2884280"/>
            <a:ext cx="373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/>
              <a:t>1</a:t>
            </a:r>
            <a:endParaRPr lang="en-CA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61E7BA4-D2BD-474B-BFAC-F34C687332F7}"/>
              </a:ext>
            </a:extLst>
          </p:cNvPr>
          <p:cNvSpPr txBox="1"/>
          <p:nvPr/>
        </p:nvSpPr>
        <p:spPr>
          <a:xfrm>
            <a:off x="4467742" y="2345338"/>
            <a:ext cx="373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/>
              <a:t>2</a:t>
            </a:r>
            <a:endParaRPr lang="en-CA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CA36D3B-088D-4D82-9916-A454A4985572}"/>
              </a:ext>
            </a:extLst>
          </p:cNvPr>
          <p:cNvSpPr txBox="1"/>
          <p:nvPr/>
        </p:nvSpPr>
        <p:spPr>
          <a:xfrm>
            <a:off x="5191096" y="2345338"/>
            <a:ext cx="373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/>
              <a:t>3</a:t>
            </a:r>
            <a:endParaRPr lang="en-CA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A58E5E-96F0-4978-934D-C1C73E117698}"/>
              </a:ext>
            </a:extLst>
          </p:cNvPr>
          <p:cNvSpPr txBox="1"/>
          <p:nvPr/>
        </p:nvSpPr>
        <p:spPr>
          <a:xfrm>
            <a:off x="7175810" y="3604386"/>
            <a:ext cx="373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/>
              <a:t>4</a:t>
            </a:r>
            <a:endParaRPr lang="en-CA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A1D8D4A-E8CF-475E-8DE6-1A2D03114C66}"/>
              </a:ext>
            </a:extLst>
          </p:cNvPr>
          <p:cNvSpPr txBox="1"/>
          <p:nvPr/>
        </p:nvSpPr>
        <p:spPr>
          <a:xfrm>
            <a:off x="3941206" y="4125270"/>
            <a:ext cx="35888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b="1" dirty="0">
                <a:latin typeface="DFKai-SB" panose="03000509000000000000" pitchFamily="65" charset="-120"/>
                <a:ea typeface="DFKai-SB" panose="03000509000000000000" pitchFamily="65" charset="-120"/>
              </a:rPr>
              <a:t>在上圖的哪個位置加上「</a:t>
            </a:r>
            <a:r>
              <a:rPr lang="en-HK" sz="2000" b="1" dirty="0">
                <a:latin typeface="DFKai-SB" panose="03000509000000000000" pitchFamily="65" charset="-120"/>
                <a:ea typeface="DFKai-SB" panose="03000509000000000000" pitchFamily="65" charset="-120"/>
              </a:rPr>
              <a:t>F</a:t>
            </a:r>
            <a:r>
              <a:rPr lang="zh-TW" altLang="en-US" sz="2000" b="1" dirty="0">
                <a:latin typeface="DFKai-SB" panose="03000509000000000000" pitchFamily="65" charset="-120"/>
                <a:ea typeface="DFKai-SB" panose="03000509000000000000" pitchFamily="65" charset="-120"/>
              </a:rPr>
              <a:t>」正方形後</a:t>
            </a:r>
            <a:r>
              <a:rPr lang="en-HK" sz="2000" b="1" dirty="0">
                <a:latin typeface="DFKai-SB" panose="03000509000000000000" pitchFamily="65" charset="-120"/>
                <a:ea typeface="DFKai-SB" panose="03000509000000000000" pitchFamily="65" charset="-120"/>
              </a:rPr>
              <a:t>,</a:t>
            </a:r>
            <a:r>
              <a:rPr lang="zh-TW" altLang="en-US" sz="2000" b="1" dirty="0">
                <a:latin typeface="DFKai-SB" panose="03000509000000000000" pitchFamily="65" charset="-120"/>
                <a:ea typeface="DFKai-SB" panose="03000509000000000000" pitchFamily="65" charset="-120"/>
              </a:rPr>
              <a:t>並不能摺成正方體</a:t>
            </a:r>
            <a:r>
              <a:rPr lang="en-HK" sz="2000" b="1" dirty="0">
                <a:latin typeface="DFKai-SB" panose="03000509000000000000" pitchFamily="65" charset="-120"/>
                <a:ea typeface="DFKai-SB" panose="03000509000000000000" pitchFamily="65" charset="-120"/>
              </a:rPr>
              <a:t>?</a:t>
            </a:r>
            <a:endParaRPr lang="en-CA" sz="2000" b="1" dirty="0"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D5491C0-6806-4DBB-972A-6FFFCC78EEDE}"/>
              </a:ext>
            </a:extLst>
          </p:cNvPr>
          <p:cNvSpPr>
            <a:spLocks noChangeAspect="1"/>
          </p:cNvSpPr>
          <p:nvPr/>
        </p:nvSpPr>
        <p:spPr>
          <a:xfrm>
            <a:off x="3691826" y="2345338"/>
            <a:ext cx="4087582" cy="25416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17188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61FCAF7-2AD1-4B4E-BFE9-4E75B29228B1}"/>
              </a:ext>
            </a:extLst>
          </p:cNvPr>
          <p:cNvSpPr txBox="1"/>
          <p:nvPr/>
        </p:nvSpPr>
        <p:spPr>
          <a:xfrm>
            <a:off x="6569968" y="1172937"/>
            <a:ext cx="478261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dirty="0">
                <a:latin typeface="DFKai-SB" panose="03000509000000000000" pitchFamily="65" charset="-120"/>
                <a:ea typeface="DFKai-SB" panose="03000509000000000000" pitchFamily="65" charset="-120"/>
              </a:rPr>
              <a:t>依照摺紙圖樣的排列先畫出三個與答案相關的面</a:t>
            </a:r>
            <a:r>
              <a:rPr lang="en-US" altLang="zh-TW" sz="4800" dirty="0">
                <a:latin typeface="DFKai-SB" panose="03000509000000000000" pitchFamily="65" charset="-120"/>
                <a:ea typeface="DFKai-SB" panose="03000509000000000000" pitchFamily="65" charset="-120"/>
              </a:rPr>
              <a:t>:</a:t>
            </a:r>
          </a:p>
          <a:p>
            <a:r>
              <a:rPr lang="en-US" altLang="zh-TW" sz="4800" dirty="0">
                <a:latin typeface="DFKai-SB" panose="03000509000000000000" pitchFamily="65" charset="-120"/>
                <a:ea typeface="DFKai-SB" panose="03000509000000000000" pitchFamily="65" charset="-120"/>
              </a:rPr>
              <a:t>C</a:t>
            </a:r>
            <a:r>
              <a:rPr lang="zh-TW" altLang="en-US" sz="4800" dirty="0">
                <a:latin typeface="DFKai-SB" panose="03000509000000000000" pitchFamily="65" charset="-120"/>
                <a:ea typeface="DFKai-SB" panose="03000509000000000000" pitchFamily="65" charset="-120"/>
              </a:rPr>
              <a:t>在</a:t>
            </a:r>
            <a:r>
              <a:rPr lang="en-CA" altLang="zh-TW" sz="4800" dirty="0">
                <a:latin typeface="DFKai-SB" panose="03000509000000000000" pitchFamily="65" charset="-120"/>
                <a:ea typeface="DFKai-SB" panose="03000509000000000000" pitchFamily="65" charset="-120"/>
              </a:rPr>
              <a:t>B</a:t>
            </a:r>
            <a:r>
              <a:rPr lang="zh-TW" altLang="en-US" sz="4800" dirty="0">
                <a:latin typeface="DFKai-SB" panose="03000509000000000000" pitchFamily="65" charset="-120"/>
                <a:ea typeface="DFKai-SB" panose="03000509000000000000" pitchFamily="65" charset="-120"/>
              </a:rPr>
              <a:t>的右方</a:t>
            </a:r>
            <a:r>
              <a:rPr lang="en-US" altLang="zh-TW" sz="4800" dirty="0">
                <a:latin typeface="DFKai-SB" panose="03000509000000000000" pitchFamily="65" charset="-120"/>
                <a:ea typeface="DFKai-SB" panose="03000509000000000000" pitchFamily="65" charset="-120"/>
              </a:rPr>
              <a:t>,</a:t>
            </a:r>
          </a:p>
          <a:p>
            <a:r>
              <a:rPr lang="en-US" altLang="zh-TW" sz="4800" dirty="0">
                <a:latin typeface="DFKai-SB" panose="03000509000000000000" pitchFamily="65" charset="-120"/>
                <a:ea typeface="DFKai-SB" panose="03000509000000000000" pitchFamily="65" charset="-120"/>
              </a:rPr>
              <a:t>D</a:t>
            </a:r>
            <a:r>
              <a:rPr lang="zh-TW" altLang="en-US" sz="4800" dirty="0">
                <a:latin typeface="DFKai-SB" panose="03000509000000000000" pitchFamily="65" charset="-120"/>
                <a:ea typeface="DFKai-SB" panose="03000509000000000000" pitchFamily="65" charset="-120"/>
              </a:rPr>
              <a:t>在</a:t>
            </a:r>
            <a:r>
              <a:rPr lang="en-US" altLang="zh-TW" sz="4800" dirty="0">
                <a:latin typeface="DFKai-SB" panose="03000509000000000000" pitchFamily="65" charset="-120"/>
                <a:ea typeface="DFKai-SB" panose="03000509000000000000" pitchFamily="65" charset="-120"/>
              </a:rPr>
              <a:t>C</a:t>
            </a:r>
            <a:r>
              <a:rPr lang="zh-TW" altLang="en-US" sz="4800" dirty="0">
                <a:latin typeface="DFKai-SB" panose="03000509000000000000" pitchFamily="65" charset="-120"/>
                <a:ea typeface="DFKai-SB" panose="03000509000000000000" pitchFamily="65" charset="-120"/>
              </a:rPr>
              <a:t>的下方。</a:t>
            </a:r>
            <a:endParaRPr lang="en-CA" sz="4800" dirty="0"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5EFE323-A057-4C3C-B1F9-7B1C65626279}"/>
              </a:ext>
            </a:extLst>
          </p:cNvPr>
          <p:cNvSpPr>
            <a:spLocks noChangeAspect="1"/>
          </p:cNvSpPr>
          <p:nvPr/>
        </p:nvSpPr>
        <p:spPr>
          <a:xfrm>
            <a:off x="2351584" y="993405"/>
            <a:ext cx="9289032" cy="4055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E0AC34C-9116-40F8-A723-E07173A0FA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2768" y="1127692"/>
            <a:ext cx="2268000" cy="22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881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61FCAF7-2AD1-4B4E-BFE9-4E75B29228B1}"/>
              </a:ext>
            </a:extLst>
          </p:cNvPr>
          <p:cNvSpPr txBox="1"/>
          <p:nvPr/>
        </p:nvSpPr>
        <p:spPr>
          <a:xfrm>
            <a:off x="6569968" y="1172937"/>
            <a:ext cx="294641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latin typeface="DFKai-SB" panose="03000509000000000000" pitchFamily="65" charset="-120"/>
                <a:ea typeface="DFKai-SB" panose="03000509000000000000" pitchFamily="65" charset="-120"/>
              </a:rPr>
              <a:t>依照摺紙圖樣的</a:t>
            </a:r>
            <a:endParaRPr lang="en-HK" altLang="zh-TW" sz="2800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r>
              <a:rPr lang="zh-TW" altLang="en-US" sz="2800" dirty="0">
                <a:latin typeface="DFKai-SB" panose="03000509000000000000" pitchFamily="65" charset="-120"/>
                <a:ea typeface="DFKai-SB" panose="03000509000000000000" pitchFamily="65" charset="-120"/>
              </a:rPr>
              <a:t>排列先畫出三個</a:t>
            </a:r>
            <a:endParaRPr lang="en-HK" altLang="zh-TW" sz="2800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r>
              <a:rPr lang="zh-TW" altLang="en-US" sz="2800" dirty="0">
                <a:latin typeface="DFKai-SB" panose="03000509000000000000" pitchFamily="65" charset="-120"/>
                <a:ea typeface="DFKai-SB" panose="03000509000000000000" pitchFamily="65" charset="-120"/>
              </a:rPr>
              <a:t>與答案相關的面</a:t>
            </a:r>
            <a:r>
              <a:rPr lang="en-US" altLang="zh-TW" sz="2800" dirty="0">
                <a:latin typeface="DFKai-SB" panose="03000509000000000000" pitchFamily="65" charset="-120"/>
                <a:ea typeface="DFKai-SB" panose="03000509000000000000" pitchFamily="65" charset="-120"/>
              </a:rPr>
              <a:t>:</a:t>
            </a:r>
          </a:p>
          <a:p>
            <a:r>
              <a:rPr lang="en-US" altLang="zh-TW" sz="2800" dirty="0">
                <a:latin typeface="DFKai-SB" panose="03000509000000000000" pitchFamily="65" charset="-120"/>
                <a:ea typeface="DFKai-SB" panose="03000509000000000000" pitchFamily="65" charset="-120"/>
              </a:rPr>
              <a:t>D</a:t>
            </a:r>
            <a:r>
              <a:rPr lang="zh-TW" altLang="en-US" sz="2800" dirty="0">
                <a:latin typeface="DFKai-SB" panose="03000509000000000000" pitchFamily="65" charset="-120"/>
                <a:ea typeface="DFKai-SB" panose="03000509000000000000" pitchFamily="65" charset="-120"/>
              </a:rPr>
              <a:t>在</a:t>
            </a:r>
            <a:r>
              <a:rPr lang="en-US" altLang="zh-TW" sz="2800" dirty="0">
                <a:latin typeface="DFKai-SB" panose="03000509000000000000" pitchFamily="65" charset="-120"/>
                <a:ea typeface="DFKai-SB" panose="03000509000000000000" pitchFamily="65" charset="-120"/>
              </a:rPr>
              <a:t>C</a:t>
            </a:r>
            <a:r>
              <a:rPr lang="zh-TW" altLang="en-US" sz="2800" dirty="0">
                <a:latin typeface="DFKai-SB" panose="03000509000000000000" pitchFamily="65" charset="-120"/>
                <a:ea typeface="DFKai-SB" panose="03000509000000000000" pitchFamily="65" charset="-120"/>
              </a:rPr>
              <a:t>的下方</a:t>
            </a:r>
            <a:r>
              <a:rPr lang="en-HK" altLang="zh-TW" sz="2800" dirty="0">
                <a:latin typeface="DFKai-SB" panose="03000509000000000000" pitchFamily="65" charset="-120"/>
                <a:ea typeface="DFKai-SB" panose="03000509000000000000" pitchFamily="65" charset="-120"/>
              </a:rPr>
              <a:t>,</a:t>
            </a:r>
          </a:p>
          <a:p>
            <a:r>
              <a:rPr lang="en-HK" altLang="zh-TW" sz="2800" dirty="0">
                <a:latin typeface="DFKai-SB" panose="03000509000000000000" pitchFamily="65" charset="-120"/>
                <a:ea typeface="DFKai-SB" panose="03000509000000000000" pitchFamily="65" charset="-120"/>
              </a:rPr>
              <a:t>E</a:t>
            </a:r>
            <a:r>
              <a:rPr lang="zh-TW" altLang="en-US" sz="2800" dirty="0">
                <a:latin typeface="DFKai-SB" panose="03000509000000000000" pitchFamily="65" charset="-120"/>
                <a:ea typeface="DFKai-SB" panose="03000509000000000000" pitchFamily="65" charset="-120"/>
              </a:rPr>
              <a:t>在</a:t>
            </a:r>
            <a:r>
              <a:rPr lang="en-US" altLang="zh-TW" sz="2800" dirty="0">
                <a:latin typeface="DFKai-SB" panose="03000509000000000000" pitchFamily="65" charset="-120"/>
                <a:ea typeface="DFKai-SB" panose="03000509000000000000" pitchFamily="65" charset="-120"/>
              </a:rPr>
              <a:t>D</a:t>
            </a:r>
            <a:r>
              <a:rPr lang="zh-TW" altLang="en-US" sz="2800" dirty="0">
                <a:latin typeface="DFKai-SB" panose="03000509000000000000" pitchFamily="65" charset="-120"/>
                <a:ea typeface="DFKai-SB" panose="03000509000000000000" pitchFamily="65" charset="-120"/>
              </a:rPr>
              <a:t>的右方。</a:t>
            </a:r>
            <a:endParaRPr lang="en-CA" sz="2800" dirty="0"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5EFE323-A057-4C3C-B1F9-7B1C65626279}"/>
              </a:ext>
            </a:extLst>
          </p:cNvPr>
          <p:cNvSpPr>
            <a:spLocks noChangeAspect="1"/>
          </p:cNvSpPr>
          <p:nvPr/>
        </p:nvSpPr>
        <p:spPr>
          <a:xfrm>
            <a:off x="2351584" y="993405"/>
            <a:ext cx="9289032" cy="4055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5C4ADA-6472-422D-99B7-7F7D61B40D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0857" y="1127692"/>
            <a:ext cx="2268000" cy="22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102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4914A2E-C368-4FCC-8A8B-38C741478DC0}"/>
              </a:ext>
            </a:extLst>
          </p:cNvPr>
          <p:cNvSpPr/>
          <p:nvPr/>
        </p:nvSpPr>
        <p:spPr>
          <a:xfrm>
            <a:off x="5016188" y="2709227"/>
            <a:ext cx="719429" cy="719439"/>
          </a:xfrm>
          <a:prstGeom prst="rect">
            <a:avLst/>
          </a:prstGeom>
          <a:solidFill>
            <a:srgbClr val="E7FF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ts val="6500"/>
              </a:lnSpc>
              <a:spcAft>
                <a:spcPts val="0"/>
              </a:spcAft>
            </a:pPr>
            <a:r>
              <a:rPr lang="en-CA" sz="5400" b="1" dirty="0">
                <a:ln w="9525" cap="flat" cmpd="sng" algn="ctr">
                  <a:solidFill>
                    <a:srgbClr val="FF9933"/>
                  </a:solidFill>
                  <a:prstDash val="solid"/>
                  <a:round/>
                </a:ln>
                <a:solidFill>
                  <a:srgbClr val="FF9933"/>
                </a:solidFill>
                <a:effectLst>
                  <a:outerShdw blurRad="12700" dist="38100" dir="2700000" algn="tl">
                    <a:schemeClr val="bg1">
                      <a:lumMod val="50000"/>
                    </a:schemeClr>
                  </a:outerShdw>
                </a:effectLst>
                <a:latin typeface="Arial Black" panose="020B0A0402010202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B</a:t>
            </a:r>
            <a:endParaRPr lang="en-CA" sz="5400" dirty="0">
              <a:effectLst/>
              <a:latin typeface="Arial Black" panose="020B0A04020102020204" pitchFamily="34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00B417-71C3-4D88-8E50-851F944697EE}"/>
              </a:ext>
            </a:extLst>
          </p:cNvPr>
          <p:cNvSpPr/>
          <p:nvPr/>
        </p:nvSpPr>
        <p:spPr>
          <a:xfrm>
            <a:off x="4296092" y="2709227"/>
            <a:ext cx="719429" cy="719439"/>
          </a:xfrm>
          <a:prstGeom prst="rect">
            <a:avLst/>
          </a:prstGeom>
          <a:solidFill>
            <a:srgbClr val="E7FF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ts val="6500"/>
              </a:lnSpc>
              <a:spcAft>
                <a:spcPts val="0"/>
              </a:spcAft>
            </a:pPr>
            <a:r>
              <a:rPr lang="en-CA" sz="5400" b="1">
                <a:ln w="9525" cap="flat" cmpd="sng" algn="ctr">
                  <a:solidFill>
                    <a:srgbClr val="FF0000"/>
                  </a:solidFill>
                  <a:prstDash val="solid"/>
                  <a:round/>
                </a:ln>
                <a:solidFill>
                  <a:srgbClr val="FF0000"/>
                </a:solidFill>
                <a:effectLst>
                  <a:outerShdw blurRad="12700" dist="38100" dir="2700000" algn="tl">
                    <a:schemeClr val="bg1">
                      <a:lumMod val="50000"/>
                    </a:schemeClr>
                  </a:outerShdw>
                </a:effectLst>
                <a:latin typeface="Arial Black" panose="020B0A0402010202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A</a:t>
            </a:r>
            <a:endParaRPr lang="en-CA" sz="5400">
              <a:effectLst/>
              <a:latin typeface="Arial Black" panose="020B0A04020102020204" pitchFamily="34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2BBEF3E-7CAA-4759-8BA8-3728EDC4D9BD}"/>
              </a:ext>
            </a:extLst>
          </p:cNvPr>
          <p:cNvSpPr/>
          <p:nvPr/>
        </p:nvSpPr>
        <p:spPr>
          <a:xfrm>
            <a:off x="5734792" y="2709227"/>
            <a:ext cx="719429" cy="719439"/>
          </a:xfrm>
          <a:prstGeom prst="rect">
            <a:avLst/>
          </a:prstGeom>
          <a:solidFill>
            <a:srgbClr val="E7FF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ts val="6500"/>
              </a:lnSpc>
              <a:spcAft>
                <a:spcPts val="0"/>
              </a:spcAft>
            </a:pPr>
            <a:r>
              <a:rPr lang="en-CA" sz="5400" b="1" dirty="0">
                <a:ln w="9525" cap="flat" cmpd="sng" algn="ctr">
                  <a:solidFill>
                    <a:srgbClr val="00B050"/>
                  </a:solidFill>
                  <a:prstDash val="solid"/>
                  <a:round/>
                </a:ln>
                <a:solidFill>
                  <a:srgbClr val="00B050"/>
                </a:solidFill>
                <a:effectLst>
                  <a:outerShdw blurRad="12700" dist="38100" dir="2700000" algn="tl">
                    <a:schemeClr val="bg1">
                      <a:lumMod val="50000"/>
                    </a:schemeClr>
                  </a:outerShdw>
                </a:effectLst>
                <a:latin typeface="Arial Black" panose="020B0A0402010202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C</a:t>
            </a:r>
            <a:endParaRPr lang="en-CA" sz="5400" dirty="0">
              <a:effectLst/>
              <a:latin typeface="Arial Black" panose="020B0A04020102020204" pitchFamily="34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71787DF-24CD-4FFF-87EF-95FEF59F80D4}"/>
              </a:ext>
            </a:extLst>
          </p:cNvPr>
          <p:cNvSpPr/>
          <p:nvPr/>
        </p:nvSpPr>
        <p:spPr>
          <a:xfrm>
            <a:off x="6453626" y="2708533"/>
            <a:ext cx="719429" cy="719439"/>
          </a:xfrm>
          <a:prstGeom prst="rect">
            <a:avLst/>
          </a:prstGeom>
          <a:solidFill>
            <a:srgbClr val="E7FF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ts val="6500"/>
              </a:lnSpc>
              <a:spcAft>
                <a:spcPts val="0"/>
              </a:spcAft>
            </a:pPr>
            <a:r>
              <a:rPr lang="en-CA" sz="5400" b="1" dirty="0">
                <a:ln w="9525" cap="flat" cmpd="sng" algn="ctr">
                  <a:solidFill>
                    <a:srgbClr val="00B0F0"/>
                  </a:solidFill>
                  <a:prstDash val="solid"/>
                  <a:round/>
                </a:ln>
                <a:solidFill>
                  <a:srgbClr val="00B0F0"/>
                </a:solidFill>
                <a:effectLst>
                  <a:outerShdw blurRad="12700" dist="38100" dir="2700000" algn="tl">
                    <a:schemeClr val="bg1">
                      <a:lumMod val="50000"/>
                    </a:schemeClr>
                  </a:outerShdw>
                </a:effectLst>
                <a:latin typeface="Arial Black" panose="020B0A0402010202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D</a:t>
            </a:r>
            <a:endParaRPr lang="en-CA" sz="5400" dirty="0">
              <a:effectLst/>
              <a:latin typeface="Arial Black" panose="020B0A04020102020204" pitchFamily="34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DA4461B-9B17-4C22-937A-375C632D6392}"/>
              </a:ext>
            </a:extLst>
          </p:cNvPr>
          <p:cNvSpPr/>
          <p:nvPr/>
        </p:nvSpPr>
        <p:spPr>
          <a:xfrm>
            <a:off x="6453659" y="3427972"/>
            <a:ext cx="719429" cy="719439"/>
          </a:xfrm>
          <a:prstGeom prst="rect">
            <a:avLst/>
          </a:prstGeom>
          <a:solidFill>
            <a:srgbClr val="E7FF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ts val="6500"/>
              </a:lnSpc>
              <a:spcAft>
                <a:spcPts val="0"/>
              </a:spcAft>
            </a:pPr>
            <a:r>
              <a:rPr lang="en-CA" sz="5400" b="1" dirty="0">
                <a:ln w="9525" cap="flat" cmpd="sng" algn="ctr">
                  <a:solidFill>
                    <a:srgbClr val="0070C0"/>
                  </a:solidFill>
                  <a:prstDash val="solid"/>
                  <a:round/>
                </a:ln>
                <a:solidFill>
                  <a:srgbClr val="0070C0"/>
                </a:solidFill>
                <a:effectLst>
                  <a:outerShdw blurRad="12700" dist="38100" dir="2700000" algn="tl">
                    <a:schemeClr val="bg1">
                      <a:lumMod val="50000"/>
                    </a:schemeClr>
                  </a:outerShdw>
                </a:effectLst>
                <a:latin typeface="Arial Black" panose="020B0A0402010202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E</a:t>
            </a:r>
            <a:endParaRPr lang="en-CA" sz="5400" dirty="0">
              <a:effectLst/>
              <a:latin typeface="Arial Black" panose="020B0A04020102020204" pitchFamily="34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D73622-4B64-436F-9C11-042497B29AC8}"/>
              </a:ext>
            </a:extLst>
          </p:cNvPr>
          <p:cNvSpPr/>
          <p:nvPr/>
        </p:nvSpPr>
        <p:spPr>
          <a:xfrm>
            <a:off x="2626249" y="4218548"/>
            <a:ext cx="719429" cy="719439"/>
          </a:xfrm>
          <a:prstGeom prst="rect">
            <a:avLst/>
          </a:prstGeom>
          <a:solidFill>
            <a:srgbClr val="E7FF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ts val="6500"/>
              </a:lnSpc>
              <a:spcAft>
                <a:spcPts val="0"/>
              </a:spcAft>
            </a:pPr>
            <a:r>
              <a:rPr lang="en-CA" sz="5400" b="1" dirty="0">
                <a:ln w="9525" cap="flat" cmpd="sng" algn="ctr">
                  <a:solidFill>
                    <a:srgbClr val="E901D8"/>
                  </a:solidFill>
                  <a:prstDash val="solid"/>
                  <a:round/>
                </a:ln>
                <a:solidFill>
                  <a:srgbClr val="E901D8"/>
                </a:solidFill>
                <a:effectLst>
                  <a:outerShdw blurRad="12700" dist="38100" dir="2700000" algn="tl">
                    <a:schemeClr val="bg1">
                      <a:lumMod val="50000"/>
                    </a:schemeClr>
                  </a:outerShdw>
                </a:effectLst>
                <a:latin typeface="Arial Black" panose="020B0A0402010202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F</a:t>
            </a:r>
            <a:endParaRPr lang="en-CA" sz="5400" dirty="0">
              <a:effectLst/>
              <a:latin typeface="Arial Black" panose="020B0A04020102020204" pitchFamily="34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C64F94F-B1C7-41A0-9A38-5AD3F24A4EBE}"/>
              </a:ext>
            </a:extLst>
          </p:cNvPr>
          <p:cNvSpPr txBox="1"/>
          <p:nvPr/>
        </p:nvSpPr>
        <p:spPr>
          <a:xfrm>
            <a:off x="7175810" y="3604386"/>
            <a:ext cx="373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4</a:t>
            </a:r>
            <a:endParaRPr lang="en-CA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61E7BA4-D2BD-474B-BFAC-F34C687332F7}"/>
              </a:ext>
            </a:extLst>
          </p:cNvPr>
          <p:cNvSpPr txBox="1"/>
          <p:nvPr/>
        </p:nvSpPr>
        <p:spPr>
          <a:xfrm>
            <a:off x="4479603" y="2345338"/>
            <a:ext cx="373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</a:t>
            </a:r>
            <a:endParaRPr lang="en-CA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CA36D3B-088D-4D82-9916-A454A4985572}"/>
              </a:ext>
            </a:extLst>
          </p:cNvPr>
          <p:cNvSpPr txBox="1"/>
          <p:nvPr/>
        </p:nvSpPr>
        <p:spPr>
          <a:xfrm>
            <a:off x="5191096" y="2345338"/>
            <a:ext cx="373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2</a:t>
            </a:r>
            <a:endParaRPr lang="en-CA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A58E5E-96F0-4978-934D-C1C73E117698}"/>
              </a:ext>
            </a:extLst>
          </p:cNvPr>
          <p:cNvSpPr txBox="1"/>
          <p:nvPr/>
        </p:nvSpPr>
        <p:spPr>
          <a:xfrm>
            <a:off x="5898664" y="2345338"/>
            <a:ext cx="373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3</a:t>
            </a:r>
            <a:endParaRPr lang="en-CA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956CE0-094A-4A6F-86E3-3002877EAA69}"/>
              </a:ext>
            </a:extLst>
          </p:cNvPr>
          <p:cNvSpPr txBox="1"/>
          <p:nvPr/>
        </p:nvSpPr>
        <p:spPr>
          <a:xfrm>
            <a:off x="4002821" y="4169793"/>
            <a:ext cx="35465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b="1" dirty="0">
                <a:latin typeface="DFKai-SB" panose="03000509000000000000" pitchFamily="65" charset="-120"/>
                <a:ea typeface="DFKai-SB" panose="03000509000000000000" pitchFamily="65" charset="-120"/>
              </a:rPr>
              <a:t>在上圖的哪個位置加上「</a:t>
            </a:r>
            <a:r>
              <a:rPr lang="en-HK" sz="2000" b="1" dirty="0">
                <a:latin typeface="DFKai-SB" panose="03000509000000000000" pitchFamily="65" charset="-120"/>
                <a:ea typeface="DFKai-SB" panose="03000509000000000000" pitchFamily="65" charset="-120"/>
              </a:rPr>
              <a:t>F</a:t>
            </a:r>
            <a:r>
              <a:rPr lang="zh-TW" altLang="en-US" sz="2000" b="1" dirty="0">
                <a:latin typeface="DFKai-SB" panose="03000509000000000000" pitchFamily="65" charset="-120"/>
                <a:ea typeface="DFKai-SB" panose="03000509000000000000" pitchFamily="65" charset="-120"/>
              </a:rPr>
              <a:t>」正方形後</a:t>
            </a:r>
            <a:r>
              <a:rPr lang="en-HK" sz="2000" b="1" dirty="0">
                <a:latin typeface="DFKai-SB" panose="03000509000000000000" pitchFamily="65" charset="-120"/>
                <a:ea typeface="DFKai-SB" panose="03000509000000000000" pitchFamily="65" charset="-120"/>
              </a:rPr>
              <a:t>,</a:t>
            </a:r>
            <a:r>
              <a:rPr lang="zh-TW" altLang="en-US" sz="2000" b="1" dirty="0">
                <a:latin typeface="DFKai-SB" panose="03000509000000000000" pitchFamily="65" charset="-120"/>
                <a:ea typeface="DFKai-SB" panose="03000509000000000000" pitchFamily="65" charset="-120"/>
              </a:rPr>
              <a:t>並不能摺成正方體</a:t>
            </a:r>
            <a:r>
              <a:rPr lang="en-HK" sz="2000" b="1" dirty="0">
                <a:latin typeface="DFKai-SB" panose="03000509000000000000" pitchFamily="65" charset="-120"/>
                <a:ea typeface="DFKai-SB" panose="03000509000000000000" pitchFamily="65" charset="-120"/>
              </a:rPr>
              <a:t>?</a:t>
            </a:r>
            <a:endParaRPr lang="en-CA" sz="2000" b="1" dirty="0"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1BD363F-A5C5-4B8C-A124-B3E8D2AEDCAE}"/>
              </a:ext>
            </a:extLst>
          </p:cNvPr>
          <p:cNvSpPr>
            <a:spLocks noChangeAspect="1"/>
          </p:cNvSpPr>
          <p:nvPr/>
        </p:nvSpPr>
        <p:spPr>
          <a:xfrm>
            <a:off x="3698476" y="2336819"/>
            <a:ext cx="4072631" cy="25323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33324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61FCAF7-2AD1-4B4E-BFE9-4E75B29228B1}"/>
              </a:ext>
            </a:extLst>
          </p:cNvPr>
          <p:cNvSpPr txBox="1"/>
          <p:nvPr/>
        </p:nvSpPr>
        <p:spPr>
          <a:xfrm>
            <a:off x="6569968" y="1172937"/>
            <a:ext cx="478261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dirty="0">
                <a:latin typeface="DFKai-SB" panose="03000509000000000000" pitchFamily="65" charset="-120"/>
                <a:ea typeface="DFKai-SB" panose="03000509000000000000" pitchFamily="65" charset="-120"/>
              </a:rPr>
              <a:t>依照摺紙圖樣的排列先畫出三個與答案相關的面</a:t>
            </a:r>
            <a:r>
              <a:rPr lang="en-US" altLang="zh-TW" sz="4800" dirty="0">
                <a:latin typeface="DFKai-SB" panose="03000509000000000000" pitchFamily="65" charset="-120"/>
                <a:ea typeface="DFKai-SB" panose="03000509000000000000" pitchFamily="65" charset="-120"/>
              </a:rPr>
              <a:t>:</a:t>
            </a:r>
          </a:p>
          <a:p>
            <a:r>
              <a:rPr lang="en-US" altLang="zh-TW" sz="4800" dirty="0">
                <a:latin typeface="DFKai-SB" panose="03000509000000000000" pitchFamily="65" charset="-120"/>
                <a:ea typeface="DFKai-SB" panose="03000509000000000000" pitchFamily="65" charset="-120"/>
              </a:rPr>
              <a:t>D</a:t>
            </a:r>
            <a:r>
              <a:rPr lang="zh-TW" altLang="en-US" sz="4800" dirty="0">
                <a:latin typeface="DFKai-SB" panose="03000509000000000000" pitchFamily="65" charset="-120"/>
                <a:ea typeface="DFKai-SB" panose="03000509000000000000" pitchFamily="65" charset="-120"/>
              </a:rPr>
              <a:t>在</a:t>
            </a:r>
            <a:r>
              <a:rPr lang="en-US" altLang="zh-TW" sz="4800" dirty="0">
                <a:latin typeface="DFKai-SB" panose="03000509000000000000" pitchFamily="65" charset="-120"/>
                <a:ea typeface="DFKai-SB" panose="03000509000000000000" pitchFamily="65" charset="-120"/>
              </a:rPr>
              <a:t>C</a:t>
            </a:r>
            <a:r>
              <a:rPr lang="zh-TW" altLang="en-US" sz="4800" dirty="0">
                <a:latin typeface="DFKai-SB" panose="03000509000000000000" pitchFamily="65" charset="-120"/>
                <a:ea typeface="DFKai-SB" panose="03000509000000000000" pitchFamily="65" charset="-120"/>
              </a:rPr>
              <a:t>的右方</a:t>
            </a:r>
            <a:r>
              <a:rPr lang="en-HK" altLang="zh-TW" sz="4800" dirty="0">
                <a:latin typeface="DFKai-SB" panose="03000509000000000000" pitchFamily="65" charset="-120"/>
                <a:ea typeface="DFKai-SB" panose="03000509000000000000" pitchFamily="65" charset="-120"/>
              </a:rPr>
              <a:t>,</a:t>
            </a:r>
          </a:p>
          <a:p>
            <a:r>
              <a:rPr lang="en-HK" altLang="zh-TW" sz="4800" dirty="0">
                <a:latin typeface="DFKai-SB" panose="03000509000000000000" pitchFamily="65" charset="-120"/>
                <a:ea typeface="DFKai-SB" panose="03000509000000000000" pitchFamily="65" charset="-120"/>
              </a:rPr>
              <a:t>E</a:t>
            </a:r>
            <a:r>
              <a:rPr lang="zh-TW" altLang="en-US" sz="4800" dirty="0">
                <a:latin typeface="DFKai-SB" panose="03000509000000000000" pitchFamily="65" charset="-120"/>
                <a:ea typeface="DFKai-SB" panose="03000509000000000000" pitchFamily="65" charset="-120"/>
              </a:rPr>
              <a:t>在</a:t>
            </a:r>
            <a:r>
              <a:rPr lang="en-US" altLang="zh-TW" sz="4800" dirty="0">
                <a:latin typeface="DFKai-SB" panose="03000509000000000000" pitchFamily="65" charset="-120"/>
                <a:ea typeface="DFKai-SB" panose="03000509000000000000" pitchFamily="65" charset="-120"/>
              </a:rPr>
              <a:t>D</a:t>
            </a:r>
            <a:r>
              <a:rPr lang="zh-TW" altLang="en-US" sz="4800" dirty="0">
                <a:latin typeface="DFKai-SB" panose="03000509000000000000" pitchFamily="65" charset="-120"/>
                <a:ea typeface="DFKai-SB" panose="03000509000000000000" pitchFamily="65" charset="-120"/>
              </a:rPr>
              <a:t>的下方。</a:t>
            </a:r>
            <a:endParaRPr lang="en-CA" sz="4800" dirty="0"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5EFE323-A057-4C3C-B1F9-7B1C65626279}"/>
              </a:ext>
            </a:extLst>
          </p:cNvPr>
          <p:cNvSpPr>
            <a:spLocks noChangeAspect="1"/>
          </p:cNvSpPr>
          <p:nvPr/>
        </p:nvSpPr>
        <p:spPr>
          <a:xfrm>
            <a:off x="2351584" y="993405"/>
            <a:ext cx="9289032" cy="4055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1B6A167-0E97-4BE2-9D7B-114EFF6891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2311" y="1127692"/>
            <a:ext cx="2256297" cy="22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0440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9B8FE93-D60E-45C1-9BBC-6FFEA89A34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52" y="476672"/>
            <a:ext cx="12192000" cy="5633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1921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722</TotalTime>
  <Words>204</Words>
  <Application>Microsoft Office PowerPoint</Application>
  <PresentationFormat>Widescreen</PresentationFormat>
  <Paragraphs>43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DFKai-SB</vt:lpstr>
      <vt:lpstr>Arial</vt:lpstr>
      <vt:lpstr>Arial Black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CHARM SUM YU</dc:creator>
  <cp:lastModifiedBy>CHARM SUM YU</cp:lastModifiedBy>
  <cp:revision>18</cp:revision>
  <dcterms:created xsi:type="dcterms:W3CDTF">2019-04-29T19:19:39Z</dcterms:created>
  <dcterms:modified xsi:type="dcterms:W3CDTF">2019-05-15T02:19:19Z</dcterms:modified>
</cp:coreProperties>
</file>