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8" r:id="rId5"/>
    <p:sldId id="257"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00F6"/>
    <a:srgbClr val="E3BDFF"/>
    <a:srgbClr val="C981FF"/>
    <a:srgbClr val="B757FF"/>
    <a:srgbClr val="A62FFF"/>
    <a:srgbClr val="E2009C"/>
    <a:srgbClr val="3E3E3E"/>
    <a:srgbClr val="3D3D3D"/>
    <a:srgbClr val="505050"/>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0" d="100"/>
          <a:sy n="70" d="100"/>
        </p:scale>
        <p:origin x="216"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M SUM YU" userId="7e4168baa6d167fb" providerId="LiveId" clId="{74C35175-8AD2-40D0-A7AC-13BEA318C130}"/>
    <pc:docChg chg="undo redo custSel addSld delSld modSld sldOrd">
      <pc:chgData name="CHARM SUM YU" userId="7e4168baa6d167fb" providerId="LiveId" clId="{74C35175-8AD2-40D0-A7AC-13BEA318C130}" dt="2019-05-15T11:43:33.668" v="1690"/>
      <pc:docMkLst>
        <pc:docMk/>
      </pc:docMkLst>
      <pc:sldChg chg="addSp delSp modSp">
        <pc:chgData name="CHARM SUM YU" userId="7e4168baa6d167fb" providerId="LiveId" clId="{74C35175-8AD2-40D0-A7AC-13BEA318C130}" dt="2019-05-13T08:31:49.209" v="1661" actId="20577"/>
        <pc:sldMkLst>
          <pc:docMk/>
          <pc:sldMk cId="3740389426" sldId="256"/>
        </pc:sldMkLst>
        <pc:spChg chg="add mod">
          <ac:chgData name="CHARM SUM YU" userId="7e4168baa6d167fb" providerId="LiveId" clId="{74C35175-8AD2-40D0-A7AC-13BEA318C130}" dt="2019-05-13T08:31:45.114" v="1658" actId="20577"/>
          <ac:spMkLst>
            <pc:docMk/>
            <pc:sldMk cId="3740389426" sldId="256"/>
            <ac:spMk id="2" creationId="{C7AC931B-1274-43FD-9174-0812BEB8D50E}"/>
          </ac:spMkLst>
        </pc:spChg>
        <pc:spChg chg="mod">
          <ac:chgData name="CHARM SUM YU" userId="7e4168baa6d167fb" providerId="LiveId" clId="{74C35175-8AD2-40D0-A7AC-13BEA318C130}" dt="2019-05-01T22:41:10.961" v="528" actId="1037"/>
          <ac:spMkLst>
            <pc:docMk/>
            <pc:sldMk cId="3740389426" sldId="256"/>
            <ac:spMk id="3" creationId="{29F30EC5-6009-4C00-A007-D9166CA2A32A}"/>
          </ac:spMkLst>
        </pc:spChg>
        <pc:spChg chg="mod">
          <ac:chgData name="CHARM SUM YU" userId="7e4168baa6d167fb" providerId="LiveId" clId="{74C35175-8AD2-40D0-A7AC-13BEA318C130}" dt="2019-05-01T22:40:32.828" v="513" actId="1076"/>
          <ac:spMkLst>
            <pc:docMk/>
            <pc:sldMk cId="3740389426" sldId="256"/>
            <ac:spMk id="4" creationId="{8CDA5077-DE15-418F-B4A1-A6BAF642C4F3}"/>
          </ac:spMkLst>
        </pc:spChg>
        <pc:spChg chg="mod">
          <ac:chgData name="CHARM SUM YU" userId="7e4168baa6d167fb" providerId="LiveId" clId="{74C35175-8AD2-40D0-A7AC-13BEA318C130}" dt="2019-05-01T22:41:06.309" v="522" actId="1076"/>
          <ac:spMkLst>
            <pc:docMk/>
            <pc:sldMk cId="3740389426" sldId="256"/>
            <ac:spMk id="5" creationId="{41016A77-615D-4B20-AACA-F5E669A7B85A}"/>
          </ac:spMkLst>
        </pc:spChg>
        <pc:spChg chg="mod">
          <ac:chgData name="CHARM SUM YU" userId="7e4168baa6d167fb" providerId="LiveId" clId="{74C35175-8AD2-40D0-A7AC-13BEA318C130}" dt="2019-05-01T22:40:46.678" v="516" actId="20577"/>
          <ac:spMkLst>
            <pc:docMk/>
            <pc:sldMk cId="3740389426" sldId="256"/>
            <ac:spMk id="6" creationId="{A63F046C-B33C-4A02-B586-30BE3D273F2A}"/>
          </ac:spMkLst>
        </pc:spChg>
        <pc:spChg chg="mod">
          <ac:chgData name="CHARM SUM YU" userId="7e4168baa6d167fb" providerId="LiveId" clId="{74C35175-8AD2-40D0-A7AC-13BEA318C130}" dt="2019-05-01T22:41:38.420" v="533" actId="20577"/>
          <ac:spMkLst>
            <pc:docMk/>
            <pc:sldMk cId="3740389426" sldId="256"/>
            <ac:spMk id="7" creationId="{C96EBB58-B17D-43E3-8E2D-DEA929E9DAC1}"/>
          </ac:spMkLst>
        </pc:spChg>
        <pc:spChg chg="mod">
          <ac:chgData name="CHARM SUM YU" userId="7e4168baa6d167fb" providerId="LiveId" clId="{74C35175-8AD2-40D0-A7AC-13BEA318C130}" dt="2019-05-01T22:41:35.780" v="531" actId="14100"/>
          <ac:spMkLst>
            <pc:docMk/>
            <pc:sldMk cId="3740389426" sldId="256"/>
            <ac:spMk id="8" creationId="{DE7B72C6-755C-43C8-9F15-02CBFAC7D4F6}"/>
          </ac:spMkLst>
        </pc:spChg>
        <pc:spChg chg="mod">
          <ac:chgData name="CHARM SUM YU" userId="7e4168baa6d167fb" providerId="LiveId" clId="{74C35175-8AD2-40D0-A7AC-13BEA318C130}" dt="2019-05-01T22:41:48.230" v="551" actId="1037"/>
          <ac:spMkLst>
            <pc:docMk/>
            <pc:sldMk cId="3740389426" sldId="256"/>
            <ac:spMk id="9" creationId="{0B440DC8-3A7F-444B-BCA9-E3ACB6F8D831}"/>
          </ac:spMkLst>
        </pc:spChg>
        <pc:spChg chg="mod">
          <ac:chgData name="CHARM SUM YU" userId="7e4168baa6d167fb" providerId="LiveId" clId="{74C35175-8AD2-40D0-A7AC-13BEA318C130}" dt="2019-05-01T22:43:17.106" v="571" actId="1076"/>
          <ac:spMkLst>
            <pc:docMk/>
            <pc:sldMk cId="3740389426" sldId="256"/>
            <ac:spMk id="11" creationId="{24FC5FD9-778B-4BD7-B242-D83F9BDFB964}"/>
          </ac:spMkLst>
        </pc:spChg>
        <pc:spChg chg="del">
          <ac:chgData name="CHARM SUM YU" userId="7e4168baa6d167fb" providerId="LiveId" clId="{74C35175-8AD2-40D0-A7AC-13BEA318C130}" dt="2019-05-01T22:46:30.639" v="584" actId="478"/>
          <ac:spMkLst>
            <pc:docMk/>
            <pc:sldMk cId="3740389426" sldId="256"/>
            <ac:spMk id="12" creationId="{C94ACDD5-B10A-4BFB-A364-F3D24BF9504E}"/>
          </ac:spMkLst>
        </pc:spChg>
        <pc:spChg chg="add del mod">
          <ac:chgData name="CHARM SUM YU" userId="7e4168baa6d167fb" providerId="LiveId" clId="{74C35175-8AD2-40D0-A7AC-13BEA318C130}" dt="2019-05-01T22:44:59.992" v="580" actId="478"/>
          <ac:spMkLst>
            <pc:docMk/>
            <pc:sldMk cId="3740389426" sldId="256"/>
            <ac:spMk id="13" creationId="{233B689E-5C16-400D-85EB-0FB12B0FBCF7}"/>
          </ac:spMkLst>
        </pc:spChg>
        <pc:spChg chg="add mod">
          <ac:chgData name="CHARM SUM YU" userId="7e4168baa6d167fb" providerId="LiveId" clId="{74C35175-8AD2-40D0-A7AC-13BEA318C130}" dt="2019-05-01T22:44:27.581" v="577" actId="1076"/>
          <ac:spMkLst>
            <pc:docMk/>
            <pc:sldMk cId="3740389426" sldId="256"/>
            <ac:spMk id="14" creationId="{246FF7CD-C66E-4940-A1A9-F79CB1E66E4A}"/>
          </ac:spMkLst>
        </pc:spChg>
        <pc:spChg chg="add mod">
          <ac:chgData name="CHARM SUM YU" userId="7e4168baa6d167fb" providerId="LiveId" clId="{74C35175-8AD2-40D0-A7AC-13BEA318C130}" dt="2019-05-01T22:45:01.229" v="581" actId="1076"/>
          <ac:spMkLst>
            <pc:docMk/>
            <pc:sldMk cId="3740389426" sldId="256"/>
            <ac:spMk id="15" creationId="{3BBEAA21-2562-494D-9230-D6A8ACB35071}"/>
          </ac:spMkLst>
        </pc:spChg>
        <pc:spChg chg="add mod ord">
          <ac:chgData name="CHARM SUM YU" userId="7e4168baa6d167fb" providerId="LiveId" clId="{74C35175-8AD2-40D0-A7AC-13BEA318C130}" dt="2019-05-01T22:46:50.437" v="587" actId="1076"/>
          <ac:spMkLst>
            <pc:docMk/>
            <pc:sldMk cId="3740389426" sldId="256"/>
            <ac:spMk id="16" creationId="{25408A31-57D1-4797-93FA-71AFDF659471}"/>
          </ac:spMkLst>
        </pc:spChg>
        <pc:spChg chg="add mod">
          <ac:chgData name="CHARM SUM YU" userId="7e4168baa6d167fb" providerId="LiveId" clId="{74C35175-8AD2-40D0-A7AC-13BEA318C130}" dt="2019-05-13T08:31:49.209" v="1661" actId="20577"/>
          <ac:spMkLst>
            <pc:docMk/>
            <pc:sldMk cId="3740389426" sldId="256"/>
            <ac:spMk id="17" creationId="{27035E0C-C914-4B82-A3F4-EF816C9B0066}"/>
          </ac:spMkLst>
        </pc:spChg>
        <pc:spChg chg="add mod">
          <ac:chgData name="CHARM SUM YU" userId="7e4168baa6d167fb" providerId="LiveId" clId="{74C35175-8AD2-40D0-A7AC-13BEA318C130}" dt="2019-05-01T22:49:04.666" v="591" actId="1076"/>
          <ac:spMkLst>
            <pc:docMk/>
            <pc:sldMk cId="3740389426" sldId="256"/>
            <ac:spMk id="18" creationId="{AE185294-8024-4826-8B5A-7FA014783F24}"/>
          </ac:spMkLst>
        </pc:spChg>
      </pc:sldChg>
      <pc:sldChg chg="addSp delSp modSp add mod ord">
        <pc:chgData name="CHARM SUM YU" userId="7e4168baa6d167fb" providerId="LiveId" clId="{74C35175-8AD2-40D0-A7AC-13BEA318C130}" dt="2019-04-30T14:28:49.133" v="500"/>
        <pc:sldMkLst>
          <pc:docMk/>
          <pc:sldMk cId="570490440" sldId="257"/>
        </pc:sldMkLst>
        <pc:spChg chg="del">
          <ac:chgData name="CHARM SUM YU" userId="7e4168baa6d167fb" providerId="LiveId" clId="{74C35175-8AD2-40D0-A7AC-13BEA318C130}" dt="2019-04-30T14:14:27.355" v="329" actId="478"/>
          <ac:spMkLst>
            <pc:docMk/>
            <pc:sldMk cId="570490440" sldId="257"/>
            <ac:spMk id="2" creationId="{48823729-C561-424E-A44A-E4EE3030EBD4}"/>
          </ac:spMkLst>
        </pc:spChg>
        <pc:spChg chg="del">
          <ac:chgData name="CHARM SUM YU" userId="7e4168baa6d167fb" providerId="LiveId" clId="{74C35175-8AD2-40D0-A7AC-13BEA318C130}" dt="2019-04-30T13:05:59.165" v="4" actId="1957"/>
          <ac:spMkLst>
            <pc:docMk/>
            <pc:sldMk cId="570490440" sldId="257"/>
            <ac:spMk id="3" creationId="{ECCE8CF5-2757-4E78-9B85-C0B853318267}"/>
          </ac:spMkLst>
        </pc:spChg>
        <pc:spChg chg="add mod">
          <ac:chgData name="CHARM SUM YU" userId="7e4168baa6d167fb" providerId="LiveId" clId="{74C35175-8AD2-40D0-A7AC-13BEA318C130}" dt="2019-04-30T14:28:39.177" v="499"/>
          <ac:spMkLst>
            <pc:docMk/>
            <pc:sldMk cId="570490440" sldId="257"/>
            <ac:spMk id="7" creationId="{B6EC62E0-8CDD-46B0-9E0D-7693BB966923}"/>
          </ac:spMkLst>
        </pc:spChg>
        <pc:graphicFrameChg chg="add mod">
          <ac:chgData name="CHARM SUM YU" userId="7e4168baa6d167fb" providerId="LiveId" clId="{74C35175-8AD2-40D0-A7AC-13BEA318C130}" dt="2019-04-30T14:26:46.824" v="468" actId="14100"/>
          <ac:graphicFrameMkLst>
            <pc:docMk/>
            <pc:sldMk cId="570490440" sldId="257"/>
            <ac:graphicFrameMk id="6" creationId="{1BE1A425-EF03-4DBE-BEB6-1F670A71CD27}"/>
          </ac:graphicFrameMkLst>
        </pc:graphicFrameChg>
      </pc:sldChg>
      <pc:sldChg chg="addSp modSp add">
        <pc:chgData name="CHARM SUM YU" userId="7e4168baa6d167fb" providerId="LiveId" clId="{74C35175-8AD2-40D0-A7AC-13BEA318C130}" dt="2019-05-01T22:51:13.223" v="594" actId="1076"/>
        <pc:sldMkLst>
          <pc:docMk/>
          <pc:sldMk cId="3880926548" sldId="258"/>
        </pc:sldMkLst>
        <pc:spChg chg="add mod">
          <ac:chgData name="CHARM SUM YU" userId="7e4168baa6d167fb" providerId="LiveId" clId="{74C35175-8AD2-40D0-A7AC-13BEA318C130}" dt="2019-05-01T22:51:13.223" v="594" actId="1076"/>
          <ac:spMkLst>
            <pc:docMk/>
            <pc:sldMk cId="3880926548" sldId="258"/>
            <ac:spMk id="4" creationId="{9162E9CE-73F5-4895-9234-0F96DC1172E7}"/>
          </ac:spMkLst>
        </pc:spChg>
      </pc:sldChg>
      <pc:sldChg chg="modSp add">
        <pc:chgData name="CHARM SUM YU" userId="7e4168baa6d167fb" providerId="LiveId" clId="{74C35175-8AD2-40D0-A7AC-13BEA318C130}" dt="2019-05-15T11:43:33.668" v="1690"/>
        <pc:sldMkLst>
          <pc:docMk/>
          <pc:sldMk cId="3274940676" sldId="259"/>
        </pc:sldMkLst>
        <pc:spChg chg="mod">
          <ac:chgData name="CHARM SUM YU" userId="7e4168baa6d167fb" providerId="LiveId" clId="{74C35175-8AD2-40D0-A7AC-13BEA318C130}" dt="2019-05-15T11:43:33.668" v="1690"/>
          <ac:spMkLst>
            <pc:docMk/>
            <pc:sldMk cId="3274940676" sldId="259"/>
            <ac:spMk id="7" creationId="{B6EC62E0-8CDD-46B0-9E0D-7693BB966923}"/>
          </ac:spMkLst>
        </pc:spChg>
      </pc:sldChg>
      <pc:sldChg chg="addSp delSp modSp add">
        <pc:chgData name="CHARM SUM YU" userId="7e4168baa6d167fb" providerId="LiveId" clId="{74C35175-8AD2-40D0-A7AC-13BEA318C130}" dt="2019-05-13T08:36:40.696" v="1667" actId="20577"/>
        <pc:sldMkLst>
          <pc:docMk/>
          <pc:sldMk cId="338918467" sldId="261"/>
        </pc:sldMkLst>
        <pc:spChg chg="mod">
          <ac:chgData name="CHARM SUM YU" userId="7e4168baa6d167fb" providerId="LiveId" clId="{74C35175-8AD2-40D0-A7AC-13BEA318C130}" dt="2019-05-13T08:36:32.791" v="1664" actId="20577"/>
          <ac:spMkLst>
            <pc:docMk/>
            <pc:sldMk cId="338918467" sldId="261"/>
            <ac:spMk id="2" creationId="{C7AC931B-1274-43FD-9174-0812BEB8D50E}"/>
          </ac:spMkLst>
        </pc:spChg>
        <pc:spChg chg="mod">
          <ac:chgData name="CHARM SUM YU" userId="7e4168baa6d167fb" providerId="LiveId" clId="{74C35175-8AD2-40D0-A7AC-13BEA318C130}" dt="2019-05-04T21:28:04.455" v="1008" actId="1036"/>
          <ac:spMkLst>
            <pc:docMk/>
            <pc:sldMk cId="338918467" sldId="261"/>
            <ac:spMk id="3" creationId="{29F30EC5-6009-4C00-A007-D9166CA2A32A}"/>
          </ac:spMkLst>
        </pc:spChg>
        <pc:spChg chg="add mod">
          <ac:chgData name="CHARM SUM YU" userId="7e4168baa6d167fb" providerId="LiveId" clId="{74C35175-8AD2-40D0-A7AC-13BEA318C130}" dt="2019-05-04T21:25:01.858" v="969" actId="1076"/>
          <ac:spMkLst>
            <pc:docMk/>
            <pc:sldMk cId="338918467" sldId="261"/>
            <ac:spMk id="4" creationId="{D2C65F03-6F9C-460A-B999-01F3A76E8609}"/>
          </ac:spMkLst>
        </pc:spChg>
        <pc:spChg chg="del mod">
          <ac:chgData name="CHARM SUM YU" userId="7e4168baa6d167fb" providerId="LiveId" clId="{74C35175-8AD2-40D0-A7AC-13BEA318C130}" dt="2019-05-04T21:34:52.722" v="1190" actId="478"/>
          <ac:spMkLst>
            <pc:docMk/>
            <pc:sldMk cId="338918467" sldId="261"/>
            <ac:spMk id="5" creationId="{41016A77-615D-4B20-AACA-F5E669A7B85A}"/>
          </ac:spMkLst>
        </pc:spChg>
        <pc:spChg chg="del mod">
          <ac:chgData name="CHARM SUM YU" userId="7e4168baa6d167fb" providerId="LiveId" clId="{74C35175-8AD2-40D0-A7AC-13BEA318C130}" dt="2019-05-04T21:34:54.826" v="1191" actId="478"/>
          <ac:spMkLst>
            <pc:docMk/>
            <pc:sldMk cId="338918467" sldId="261"/>
            <ac:spMk id="6" creationId="{A63F046C-B33C-4A02-B586-30BE3D273F2A}"/>
          </ac:spMkLst>
        </pc:spChg>
        <pc:spChg chg="del">
          <ac:chgData name="CHARM SUM YU" userId="7e4168baa6d167fb" providerId="LiveId" clId="{74C35175-8AD2-40D0-A7AC-13BEA318C130}" dt="2019-05-04T21:42:06.877" v="1192" actId="478"/>
          <ac:spMkLst>
            <pc:docMk/>
            <pc:sldMk cId="338918467" sldId="261"/>
            <ac:spMk id="7" creationId="{C96EBB58-B17D-43E3-8E2D-DEA929E9DAC1}"/>
          </ac:spMkLst>
        </pc:spChg>
        <pc:spChg chg="del">
          <ac:chgData name="CHARM SUM YU" userId="7e4168baa6d167fb" providerId="LiveId" clId="{74C35175-8AD2-40D0-A7AC-13BEA318C130}" dt="2019-05-04T21:42:06.877" v="1192" actId="478"/>
          <ac:spMkLst>
            <pc:docMk/>
            <pc:sldMk cId="338918467" sldId="261"/>
            <ac:spMk id="8" creationId="{DE7B72C6-755C-43C8-9F15-02CBFAC7D4F6}"/>
          </ac:spMkLst>
        </pc:spChg>
        <pc:spChg chg="del">
          <ac:chgData name="CHARM SUM YU" userId="7e4168baa6d167fb" providerId="LiveId" clId="{74C35175-8AD2-40D0-A7AC-13BEA318C130}" dt="2019-05-04T21:42:06.877" v="1192" actId="478"/>
          <ac:spMkLst>
            <pc:docMk/>
            <pc:sldMk cId="338918467" sldId="261"/>
            <ac:spMk id="9" creationId="{0B440DC8-3A7F-444B-BCA9-E3ACB6F8D831}"/>
          </ac:spMkLst>
        </pc:spChg>
        <pc:spChg chg="del">
          <ac:chgData name="CHARM SUM YU" userId="7e4168baa6d167fb" providerId="LiveId" clId="{74C35175-8AD2-40D0-A7AC-13BEA318C130}" dt="2019-05-04T21:42:06.877" v="1192" actId="478"/>
          <ac:spMkLst>
            <pc:docMk/>
            <pc:sldMk cId="338918467" sldId="261"/>
            <ac:spMk id="10" creationId="{92227D6B-CFCE-4DC0-B065-38276269EF6E}"/>
          </ac:spMkLst>
        </pc:spChg>
        <pc:spChg chg="mod">
          <ac:chgData name="CHARM SUM YU" userId="7e4168baa6d167fb" providerId="LiveId" clId="{74C35175-8AD2-40D0-A7AC-13BEA318C130}" dt="2019-05-04T21:28:53.562" v="1018" actId="14100"/>
          <ac:spMkLst>
            <pc:docMk/>
            <pc:sldMk cId="338918467" sldId="261"/>
            <ac:spMk id="11" creationId="{24FC5FD9-778B-4BD7-B242-D83F9BDFB964}"/>
          </ac:spMkLst>
        </pc:spChg>
        <pc:spChg chg="del">
          <ac:chgData name="CHARM SUM YU" userId="7e4168baa6d167fb" providerId="LiveId" clId="{74C35175-8AD2-40D0-A7AC-13BEA318C130}" dt="2019-05-04T19:06:27.611" v="861" actId="478"/>
          <ac:spMkLst>
            <pc:docMk/>
            <pc:sldMk cId="338918467" sldId="261"/>
            <ac:spMk id="12" creationId="{C1EB606D-91DF-4DE4-B455-992C47CDD918}"/>
          </ac:spMkLst>
        </pc:spChg>
        <pc:spChg chg="del">
          <ac:chgData name="CHARM SUM YU" userId="7e4168baa6d167fb" providerId="LiveId" clId="{74C35175-8AD2-40D0-A7AC-13BEA318C130}" dt="2019-05-04T19:06:30.153" v="862" actId="478"/>
          <ac:spMkLst>
            <pc:docMk/>
            <pc:sldMk cId="338918467" sldId="261"/>
            <ac:spMk id="13" creationId="{63610CC2-E162-456C-9EB1-CCC4A25A8013}"/>
          </ac:spMkLst>
        </pc:spChg>
        <pc:spChg chg="mod">
          <ac:chgData name="CHARM SUM YU" userId="7e4168baa6d167fb" providerId="LiveId" clId="{74C35175-8AD2-40D0-A7AC-13BEA318C130}" dt="2019-05-04T21:34:22.134" v="1185" actId="1038"/>
          <ac:spMkLst>
            <pc:docMk/>
            <pc:sldMk cId="338918467" sldId="261"/>
            <ac:spMk id="14" creationId="{246FF7CD-C66E-4940-A1A9-F79CB1E66E4A}"/>
          </ac:spMkLst>
        </pc:spChg>
        <pc:spChg chg="del">
          <ac:chgData name="CHARM SUM YU" userId="7e4168baa6d167fb" providerId="LiveId" clId="{74C35175-8AD2-40D0-A7AC-13BEA318C130}" dt="2019-05-04T21:42:06.877" v="1192" actId="478"/>
          <ac:spMkLst>
            <pc:docMk/>
            <pc:sldMk cId="338918467" sldId="261"/>
            <ac:spMk id="16" creationId="{25408A31-57D1-4797-93FA-71AFDF659471}"/>
          </ac:spMkLst>
        </pc:spChg>
        <pc:spChg chg="del">
          <ac:chgData name="CHARM SUM YU" userId="7e4168baa6d167fb" providerId="LiveId" clId="{74C35175-8AD2-40D0-A7AC-13BEA318C130}" dt="2019-05-04T21:42:06.877" v="1192" actId="478"/>
          <ac:spMkLst>
            <pc:docMk/>
            <pc:sldMk cId="338918467" sldId="261"/>
            <ac:spMk id="17" creationId="{27035E0C-C914-4B82-A3F4-EF816C9B0066}"/>
          </ac:spMkLst>
        </pc:spChg>
        <pc:spChg chg="del">
          <ac:chgData name="CHARM SUM YU" userId="7e4168baa6d167fb" providerId="LiveId" clId="{74C35175-8AD2-40D0-A7AC-13BEA318C130}" dt="2019-05-04T21:42:06.877" v="1192" actId="478"/>
          <ac:spMkLst>
            <pc:docMk/>
            <pc:sldMk cId="338918467" sldId="261"/>
            <ac:spMk id="18" creationId="{AE185294-8024-4826-8B5A-7FA014783F24}"/>
          </ac:spMkLst>
        </pc:spChg>
        <pc:spChg chg="add del mod">
          <ac:chgData name="CHARM SUM YU" userId="7e4168baa6d167fb" providerId="LiveId" clId="{74C35175-8AD2-40D0-A7AC-13BEA318C130}" dt="2019-05-04T19:07:34.327" v="867" actId="478"/>
          <ac:spMkLst>
            <pc:docMk/>
            <pc:sldMk cId="338918467" sldId="261"/>
            <ac:spMk id="19" creationId="{F9357E04-F661-4B58-A13E-9E986DA6910E}"/>
          </ac:spMkLst>
        </pc:spChg>
        <pc:spChg chg="add del mod">
          <ac:chgData name="CHARM SUM YU" userId="7e4168baa6d167fb" providerId="LiveId" clId="{74C35175-8AD2-40D0-A7AC-13BEA318C130}" dt="2019-05-04T21:42:06.877" v="1192" actId="478"/>
          <ac:spMkLst>
            <pc:docMk/>
            <pc:sldMk cId="338918467" sldId="261"/>
            <ac:spMk id="20" creationId="{8F1C4345-48CB-4502-B20A-CE8062F65CD6}"/>
          </ac:spMkLst>
        </pc:spChg>
        <pc:spChg chg="add mod">
          <ac:chgData name="CHARM SUM YU" userId="7e4168baa6d167fb" providerId="LiveId" clId="{74C35175-8AD2-40D0-A7AC-13BEA318C130}" dt="2019-05-04T21:25:01.858" v="969" actId="1076"/>
          <ac:spMkLst>
            <pc:docMk/>
            <pc:sldMk cId="338918467" sldId="261"/>
            <ac:spMk id="21" creationId="{F9172F48-01FC-4EE8-9ABA-068C2C927403}"/>
          </ac:spMkLst>
        </pc:spChg>
        <pc:spChg chg="add mod">
          <ac:chgData name="CHARM SUM YU" userId="7e4168baa6d167fb" providerId="LiveId" clId="{74C35175-8AD2-40D0-A7AC-13BEA318C130}" dt="2019-05-04T21:25:01.858" v="969" actId="1076"/>
          <ac:spMkLst>
            <pc:docMk/>
            <pc:sldMk cId="338918467" sldId="261"/>
            <ac:spMk id="22" creationId="{37671564-D560-4426-8C2F-16CB01A61DA6}"/>
          </ac:spMkLst>
        </pc:spChg>
        <pc:spChg chg="add mod">
          <ac:chgData name="CHARM SUM YU" userId="7e4168baa6d167fb" providerId="LiveId" clId="{74C35175-8AD2-40D0-A7AC-13BEA318C130}" dt="2019-05-04T21:25:01.858" v="969" actId="1076"/>
          <ac:spMkLst>
            <pc:docMk/>
            <pc:sldMk cId="338918467" sldId="261"/>
            <ac:spMk id="23" creationId="{AA79CA36-48A2-4768-9460-D1C1684C5795}"/>
          </ac:spMkLst>
        </pc:spChg>
        <pc:spChg chg="add mod">
          <ac:chgData name="CHARM SUM YU" userId="7e4168baa6d167fb" providerId="LiveId" clId="{74C35175-8AD2-40D0-A7AC-13BEA318C130}" dt="2019-05-04T21:28:08.461" v="1010" actId="1037"/>
          <ac:spMkLst>
            <pc:docMk/>
            <pc:sldMk cId="338918467" sldId="261"/>
            <ac:spMk id="24" creationId="{B7ED1C35-6B08-42D4-BE5D-6A44054F5BE2}"/>
          </ac:spMkLst>
        </pc:spChg>
        <pc:spChg chg="add mod">
          <ac:chgData name="CHARM SUM YU" userId="7e4168baa6d167fb" providerId="LiveId" clId="{74C35175-8AD2-40D0-A7AC-13BEA318C130}" dt="2019-05-04T21:28:18.435" v="1014" actId="1037"/>
          <ac:spMkLst>
            <pc:docMk/>
            <pc:sldMk cId="338918467" sldId="261"/>
            <ac:spMk id="25" creationId="{5548B281-59E0-40A5-B742-9607A8B978B6}"/>
          </ac:spMkLst>
        </pc:spChg>
        <pc:spChg chg="add mod">
          <ac:chgData name="CHARM SUM YU" userId="7e4168baa6d167fb" providerId="LiveId" clId="{74C35175-8AD2-40D0-A7AC-13BEA318C130}" dt="2019-05-04T21:42:17.910" v="1194" actId="1076"/>
          <ac:spMkLst>
            <pc:docMk/>
            <pc:sldMk cId="338918467" sldId="261"/>
            <ac:spMk id="26" creationId="{E78BA4C2-CE62-4424-91F4-395E521F3DDE}"/>
          </ac:spMkLst>
        </pc:spChg>
        <pc:spChg chg="add mod">
          <ac:chgData name="CHARM SUM YU" userId="7e4168baa6d167fb" providerId="LiveId" clId="{74C35175-8AD2-40D0-A7AC-13BEA318C130}" dt="2019-05-04T21:45:59.575" v="1199" actId="20577"/>
          <ac:spMkLst>
            <pc:docMk/>
            <pc:sldMk cId="338918467" sldId="261"/>
            <ac:spMk id="27" creationId="{EDCF2DD1-CD9F-4339-8E58-E20DE8962C10}"/>
          </ac:spMkLst>
        </pc:spChg>
        <pc:spChg chg="add mod">
          <ac:chgData name="CHARM SUM YU" userId="7e4168baa6d167fb" providerId="LiveId" clId="{74C35175-8AD2-40D0-A7AC-13BEA318C130}" dt="2019-05-13T08:36:40.696" v="1667" actId="20577"/>
          <ac:spMkLst>
            <pc:docMk/>
            <pc:sldMk cId="338918467" sldId="261"/>
            <ac:spMk id="28" creationId="{877143CB-FC29-4DA3-A021-3ACED3D94D30}"/>
          </ac:spMkLst>
        </pc:spChg>
        <pc:spChg chg="add mod">
          <ac:chgData name="CHARM SUM YU" userId="7e4168baa6d167fb" providerId="LiveId" clId="{74C35175-8AD2-40D0-A7AC-13BEA318C130}" dt="2019-05-04T21:42:17.910" v="1194" actId="1076"/>
          <ac:spMkLst>
            <pc:docMk/>
            <pc:sldMk cId="338918467" sldId="261"/>
            <ac:spMk id="29" creationId="{C89FC8DA-D669-436A-B68F-69ADE418FB0C}"/>
          </ac:spMkLst>
        </pc:spChg>
        <pc:spChg chg="add mod">
          <ac:chgData name="CHARM SUM YU" userId="7e4168baa6d167fb" providerId="LiveId" clId="{74C35175-8AD2-40D0-A7AC-13BEA318C130}" dt="2019-05-04T21:45:01.739" v="1197" actId="207"/>
          <ac:spMkLst>
            <pc:docMk/>
            <pc:sldMk cId="338918467" sldId="261"/>
            <ac:spMk id="30" creationId="{8E7BFEFD-FE08-4B4E-A22B-8E77709464A9}"/>
          </ac:spMkLst>
        </pc:spChg>
        <pc:spChg chg="add mod">
          <ac:chgData name="CHARM SUM YU" userId="7e4168baa6d167fb" providerId="LiveId" clId="{74C35175-8AD2-40D0-A7AC-13BEA318C130}" dt="2019-05-04T21:45:01.739" v="1197" actId="207"/>
          <ac:spMkLst>
            <pc:docMk/>
            <pc:sldMk cId="338918467" sldId="261"/>
            <ac:spMk id="31" creationId="{791A4C8D-CE0E-4A25-AADD-5D08159E0C87}"/>
          </ac:spMkLst>
        </pc:spChg>
        <pc:spChg chg="add mod">
          <ac:chgData name="CHARM SUM YU" userId="7e4168baa6d167fb" providerId="LiveId" clId="{74C35175-8AD2-40D0-A7AC-13BEA318C130}" dt="2019-05-04T21:45:01.739" v="1197" actId="207"/>
          <ac:spMkLst>
            <pc:docMk/>
            <pc:sldMk cId="338918467" sldId="261"/>
            <ac:spMk id="32" creationId="{82476167-1FDE-4E13-944F-6709BDFC35BA}"/>
          </ac:spMkLst>
        </pc:spChg>
        <pc:spChg chg="add mod">
          <ac:chgData name="CHARM SUM YU" userId="7e4168baa6d167fb" providerId="LiveId" clId="{74C35175-8AD2-40D0-A7AC-13BEA318C130}" dt="2019-05-04T21:45:01.739" v="1197" actId="207"/>
          <ac:spMkLst>
            <pc:docMk/>
            <pc:sldMk cId="338918467" sldId="261"/>
            <ac:spMk id="33" creationId="{B0AFFAD4-6B45-450A-8F12-4E37B8D4C571}"/>
          </ac:spMkLst>
        </pc:spChg>
        <pc:spChg chg="add mod">
          <ac:chgData name="CHARM SUM YU" userId="7e4168baa6d167fb" providerId="LiveId" clId="{74C35175-8AD2-40D0-A7AC-13BEA318C130}" dt="2019-05-04T21:46:02.753" v="1201" actId="20577"/>
          <ac:spMkLst>
            <pc:docMk/>
            <pc:sldMk cId="338918467" sldId="261"/>
            <ac:spMk id="34" creationId="{2CE6AA3D-EB72-4BC0-84BE-65C1A434D33B}"/>
          </ac:spMkLst>
        </pc:spChg>
        <pc:spChg chg="add mod">
          <ac:chgData name="CHARM SUM YU" userId="7e4168baa6d167fb" providerId="LiveId" clId="{74C35175-8AD2-40D0-A7AC-13BEA318C130}" dt="2019-05-04T21:46:49.737" v="1204" actId="20577"/>
          <ac:spMkLst>
            <pc:docMk/>
            <pc:sldMk cId="338918467" sldId="261"/>
            <ac:spMk id="35" creationId="{A6F963FD-A439-4B8F-BC7C-B55E62BEE109}"/>
          </ac:spMkLst>
        </pc:spChg>
      </pc:sldChg>
      <pc:sldChg chg="addSp delSp modSp add">
        <pc:chgData name="CHARM SUM YU" userId="7e4168baa6d167fb" providerId="LiveId" clId="{74C35175-8AD2-40D0-A7AC-13BEA318C130}" dt="2019-05-13T08:41:05.674" v="1671" actId="20577"/>
        <pc:sldMkLst>
          <pc:docMk/>
          <pc:sldMk cId="2021467207" sldId="262"/>
        </pc:sldMkLst>
        <pc:spChg chg="mod">
          <ac:chgData name="CHARM SUM YU" userId="7e4168baa6d167fb" providerId="LiveId" clId="{74C35175-8AD2-40D0-A7AC-13BEA318C130}" dt="2019-05-13T08:40:59.064" v="1669" actId="20577"/>
          <ac:spMkLst>
            <pc:docMk/>
            <pc:sldMk cId="2021467207" sldId="262"/>
            <ac:spMk id="2" creationId="{C7AC931B-1274-43FD-9174-0812BEB8D50E}"/>
          </ac:spMkLst>
        </pc:spChg>
        <pc:spChg chg="mod">
          <ac:chgData name="CHARM SUM YU" userId="7e4168baa6d167fb" providerId="LiveId" clId="{74C35175-8AD2-40D0-A7AC-13BEA318C130}" dt="2019-05-04T22:24:39.382" v="1369" actId="14100"/>
          <ac:spMkLst>
            <pc:docMk/>
            <pc:sldMk cId="2021467207" sldId="262"/>
            <ac:spMk id="3" creationId="{29F30EC5-6009-4C00-A007-D9166CA2A32A}"/>
          </ac:spMkLst>
        </pc:spChg>
        <pc:spChg chg="del">
          <ac:chgData name="CHARM SUM YU" userId="7e4168baa6d167fb" providerId="LiveId" clId="{74C35175-8AD2-40D0-A7AC-13BEA318C130}" dt="2019-05-04T22:11:26.159" v="1206" actId="478"/>
          <ac:spMkLst>
            <pc:docMk/>
            <pc:sldMk cId="2021467207" sldId="262"/>
            <ac:spMk id="4" creationId="{D2C65F03-6F9C-460A-B999-01F3A76E8609}"/>
          </ac:spMkLst>
        </pc:spChg>
        <pc:spChg chg="add mod">
          <ac:chgData name="CHARM SUM YU" userId="7e4168baa6d167fb" providerId="LiveId" clId="{74C35175-8AD2-40D0-A7AC-13BEA318C130}" dt="2019-05-04T22:19:17.905" v="1262" actId="1037"/>
          <ac:spMkLst>
            <pc:docMk/>
            <pc:sldMk cId="2021467207" sldId="262"/>
            <ac:spMk id="5" creationId="{F3743EB3-3383-451F-AAF9-578554D28B69}"/>
          </ac:spMkLst>
        </pc:spChg>
        <pc:spChg chg="mod">
          <ac:chgData name="CHARM SUM YU" userId="7e4168baa6d167fb" providerId="LiveId" clId="{74C35175-8AD2-40D0-A7AC-13BEA318C130}" dt="2019-05-04T22:26:09.454" v="1379" actId="1076"/>
          <ac:spMkLst>
            <pc:docMk/>
            <pc:sldMk cId="2021467207" sldId="262"/>
            <ac:spMk id="11" creationId="{24FC5FD9-778B-4BD7-B242-D83F9BDFB964}"/>
          </ac:spMkLst>
        </pc:spChg>
        <pc:spChg chg="mod">
          <ac:chgData name="CHARM SUM YU" userId="7e4168baa6d167fb" providerId="LiveId" clId="{74C35175-8AD2-40D0-A7AC-13BEA318C130}" dt="2019-05-04T22:28:20.416" v="1504" actId="1035"/>
          <ac:spMkLst>
            <pc:docMk/>
            <pc:sldMk cId="2021467207" sldId="262"/>
            <ac:spMk id="14" creationId="{246FF7CD-C66E-4940-A1A9-F79CB1E66E4A}"/>
          </ac:spMkLst>
        </pc:spChg>
        <pc:spChg chg="del">
          <ac:chgData name="CHARM SUM YU" userId="7e4168baa6d167fb" providerId="LiveId" clId="{74C35175-8AD2-40D0-A7AC-13BEA318C130}" dt="2019-05-04T22:11:27.456" v="1207" actId="478"/>
          <ac:spMkLst>
            <pc:docMk/>
            <pc:sldMk cId="2021467207" sldId="262"/>
            <ac:spMk id="21" creationId="{F9172F48-01FC-4EE8-9ABA-068C2C927403}"/>
          </ac:spMkLst>
        </pc:spChg>
        <pc:spChg chg="del">
          <ac:chgData name="CHARM SUM YU" userId="7e4168baa6d167fb" providerId="LiveId" clId="{74C35175-8AD2-40D0-A7AC-13BEA318C130}" dt="2019-05-04T22:11:28.302" v="1208" actId="478"/>
          <ac:spMkLst>
            <pc:docMk/>
            <pc:sldMk cId="2021467207" sldId="262"/>
            <ac:spMk id="22" creationId="{37671564-D560-4426-8C2F-16CB01A61DA6}"/>
          </ac:spMkLst>
        </pc:spChg>
        <pc:spChg chg="del">
          <ac:chgData name="CHARM SUM YU" userId="7e4168baa6d167fb" providerId="LiveId" clId="{74C35175-8AD2-40D0-A7AC-13BEA318C130}" dt="2019-05-04T22:11:29.426" v="1209" actId="478"/>
          <ac:spMkLst>
            <pc:docMk/>
            <pc:sldMk cId="2021467207" sldId="262"/>
            <ac:spMk id="23" creationId="{AA79CA36-48A2-4768-9460-D1C1684C5795}"/>
          </ac:spMkLst>
        </pc:spChg>
        <pc:spChg chg="mod">
          <ac:chgData name="CHARM SUM YU" userId="7e4168baa6d167fb" providerId="LiveId" clId="{74C35175-8AD2-40D0-A7AC-13BEA318C130}" dt="2019-05-04T22:25:43.740" v="1377" actId="1037"/>
          <ac:spMkLst>
            <pc:docMk/>
            <pc:sldMk cId="2021467207" sldId="262"/>
            <ac:spMk id="24" creationId="{B7ED1C35-6B08-42D4-BE5D-6A44054F5BE2}"/>
          </ac:spMkLst>
        </pc:spChg>
        <pc:spChg chg="mod">
          <ac:chgData name="CHARM SUM YU" userId="7e4168baa6d167fb" providerId="LiveId" clId="{74C35175-8AD2-40D0-A7AC-13BEA318C130}" dt="2019-05-04T22:23:53.352" v="1364" actId="1076"/>
          <ac:spMkLst>
            <pc:docMk/>
            <pc:sldMk cId="2021467207" sldId="262"/>
            <ac:spMk id="25" creationId="{5548B281-59E0-40A5-B742-9607A8B978B6}"/>
          </ac:spMkLst>
        </pc:spChg>
        <pc:spChg chg="del">
          <ac:chgData name="CHARM SUM YU" userId="7e4168baa6d167fb" providerId="LiveId" clId="{74C35175-8AD2-40D0-A7AC-13BEA318C130}" dt="2019-05-04T22:34:12.634" v="1546" actId="478"/>
          <ac:spMkLst>
            <pc:docMk/>
            <pc:sldMk cId="2021467207" sldId="262"/>
            <ac:spMk id="26" creationId="{E78BA4C2-CE62-4424-91F4-395E521F3DDE}"/>
          </ac:spMkLst>
        </pc:spChg>
        <pc:spChg chg="del">
          <ac:chgData name="CHARM SUM YU" userId="7e4168baa6d167fb" providerId="LiveId" clId="{74C35175-8AD2-40D0-A7AC-13BEA318C130}" dt="2019-05-04T22:34:12.634" v="1546" actId="478"/>
          <ac:spMkLst>
            <pc:docMk/>
            <pc:sldMk cId="2021467207" sldId="262"/>
            <ac:spMk id="27" creationId="{EDCF2DD1-CD9F-4339-8E58-E20DE8962C10}"/>
          </ac:spMkLst>
        </pc:spChg>
        <pc:spChg chg="del">
          <ac:chgData name="CHARM SUM YU" userId="7e4168baa6d167fb" providerId="LiveId" clId="{74C35175-8AD2-40D0-A7AC-13BEA318C130}" dt="2019-05-04T22:34:12.634" v="1546" actId="478"/>
          <ac:spMkLst>
            <pc:docMk/>
            <pc:sldMk cId="2021467207" sldId="262"/>
            <ac:spMk id="28" creationId="{877143CB-FC29-4DA3-A021-3ACED3D94D30}"/>
          </ac:spMkLst>
        </pc:spChg>
        <pc:spChg chg="del">
          <ac:chgData name="CHARM SUM YU" userId="7e4168baa6d167fb" providerId="LiveId" clId="{74C35175-8AD2-40D0-A7AC-13BEA318C130}" dt="2019-05-04T22:34:12.634" v="1546" actId="478"/>
          <ac:spMkLst>
            <pc:docMk/>
            <pc:sldMk cId="2021467207" sldId="262"/>
            <ac:spMk id="29" creationId="{C89FC8DA-D669-436A-B68F-69ADE418FB0C}"/>
          </ac:spMkLst>
        </pc:spChg>
        <pc:spChg chg="del">
          <ac:chgData name="CHARM SUM YU" userId="7e4168baa6d167fb" providerId="LiveId" clId="{74C35175-8AD2-40D0-A7AC-13BEA318C130}" dt="2019-05-04T22:11:52.361" v="1210" actId="478"/>
          <ac:spMkLst>
            <pc:docMk/>
            <pc:sldMk cId="2021467207" sldId="262"/>
            <ac:spMk id="30" creationId="{8E7BFEFD-FE08-4B4E-A22B-8E77709464A9}"/>
          </ac:spMkLst>
        </pc:spChg>
        <pc:spChg chg="del">
          <ac:chgData name="CHARM SUM YU" userId="7e4168baa6d167fb" providerId="LiveId" clId="{74C35175-8AD2-40D0-A7AC-13BEA318C130}" dt="2019-05-04T22:12:02.437" v="1211" actId="478"/>
          <ac:spMkLst>
            <pc:docMk/>
            <pc:sldMk cId="2021467207" sldId="262"/>
            <ac:spMk id="31" creationId="{791A4C8D-CE0E-4A25-AADD-5D08159E0C87}"/>
          </ac:spMkLst>
        </pc:spChg>
        <pc:spChg chg="del">
          <ac:chgData name="CHARM SUM YU" userId="7e4168baa6d167fb" providerId="LiveId" clId="{74C35175-8AD2-40D0-A7AC-13BEA318C130}" dt="2019-05-04T22:12:03.747" v="1212" actId="478"/>
          <ac:spMkLst>
            <pc:docMk/>
            <pc:sldMk cId="2021467207" sldId="262"/>
            <ac:spMk id="32" creationId="{82476167-1FDE-4E13-944F-6709BDFC35BA}"/>
          </ac:spMkLst>
        </pc:spChg>
        <pc:spChg chg="del">
          <ac:chgData name="CHARM SUM YU" userId="7e4168baa6d167fb" providerId="LiveId" clId="{74C35175-8AD2-40D0-A7AC-13BEA318C130}" dt="2019-05-04T22:12:04.638" v="1213" actId="478"/>
          <ac:spMkLst>
            <pc:docMk/>
            <pc:sldMk cId="2021467207" sldId="262"/>
            <ac:spMk id="33" creationId="{B0AFFAD4-6B45-450A-8F12-4E37B8D4C571}"/>
          </ac:spMkLst>
        </pc:spChg>
        <pc:spChg chg="del">
          <ac:chgData name="CHARM SUM YU" userId="7e4168baa6d167fb" providerId="LiveId" clId="{74C35175-8AD2-40D0-A7AC-13BEA318C130}" dt="2019-05-04T22:34:12.634" v="1546" actId="478"/>
          <ac:spMkLst>
            <pc:docMk/>
            <pc:sldMk cId="2021467207" sldId="262"/>
            <ac:spMk id="34" creationId="{2CE6AA3D-EB72-4BC0-84BE-65C1A434D33B}"/>
          </ac:spMkLst>
        </pc:spChg>
        <pc:spChg chg="del">
          <ac:chgData name="CHARM SUM YU" userId="7e4168baa6d167fb" providerId="LiveId" clId="{74C35175-8AD2-40D0-A7AC-13BEA318C130}" dt="2019-05-04T22:34:12.634" v="1546" actId="478"/>
          <ac:spMkLst>
            <pc:docMk/>
            <pc:sldMk cId="2021467207" sldId="262"/>
            <ac:spMk id="35" creationId="{A6F963FD-A439-4B8F-BC7C-B55E62BEE109}"/>
          </ac:spMkLst>
        </pc:spChg>
        <pc:spChg chg="add mod">
          <ac:chgData name="CHARM SUM YU" userId="7e4168baa6d167fb" providerId="LiveId" clId="{74C35175-8AD2-40D0-A7AC-13BEA318C130}" dt="2019-05-04T22:54:07.732" v="1571" actId="1037"/>
          <ac:spMkLst>
            <pc:docMk/>
            <pc:sldMk cId="2021467207" sldId="262"/>
            <ac:spMk id="36" creationId="{5E9D2885-B960-4185-BA1F-3470906ABA18}"/>
          </ac:spMkLst>
        </pc:spChg>
        <pc:spChg chg="add mod">
          <ac:chgData name="CHARM SUM YU" userId="7e4168baa6d167fb" providerId="LiveId" clId="{74C35175-8AD2-40D0-A7AC-13BEA318C130}" dt="2019-05-04T22:18:23.235" v="1245" actId="1076"/>
          <ac:spMkLst>
            <pc:docMk/>
            <pc:sldMk cId="2021467207" sldId="262"/>
            <ac:spMk id="37" creationId="{F5C07E67-89BA-4532-B0A9-AA50D22345C2}"/>
          </ac:spMkLst>
        </pc:spChg>
        <pc:spChg chg="add del">
          <ac:chgData name="CHARM SUM YU" userId="7e4168baa6d167fb" providerId="LiveId" clId="{74C35175-8AD2-40D0-A7AC-13BEA318C130}" dt="2019-05-04T22:17:01.136" v="1230"/>
          <ac:spMkLst>
            <pc:docMk/>
            <pc:sldMk cId="2021467207" sldId="262"/>
            <ac:spMk id="38" creationId="{B3DEB8AA-9598-4004-BAB6-0D9A0B0D08F8}"/>
          </ac:spMkLst>
        </pc:spChg>
        <pc:spChg chg="add mod">
          <ac:chgData name="CHARM SUM YU" userId="7e4168baa6d167fb" providerId="LiveId" clId="{74C35175-8AD2-40D0-A7AC-13BEA318C130}" dt="2019-05-04T22:19:20.342" v="1263" actId="1037"/>
          <ac:spMkLst>
            <pc:docMk/>
            <pc:sldMk cId="2021467207" sldId="262"/>
            <ac:spMk id="39" creationId="{34AB6868-9CB2-44E5-B07F-2CE9F34E3F01}"/>
          </ac:spMkLst>
        </pc:spChg>
        <pc:spChg chg="add mod">
          <ac:chgData name="CHARM SUM YU" userId="7e4168baa6d167fb" providerId="LiveId" clId="{74C35175-8AD2-40D0-A7AC-13BEA318C130}" dt="2019-05-04T22:53:01.286" v="1569" actId="1036"/>
          <ac:spMkLst>
            <pc:docMk/>
            <pc:sldMk cId="2021467207" sldId="262"/>
            <ac:spMk id="40" creationId="{FBB47DC0-36D0-44C7-A9A4-90D3BFDB3772}"/>
          </ac:spMkLst>
        </pc:spChg>
        <pc:spChg chg="add del">
          <ac:chgData name="CHARM SUM YU" userId="7e4168baa6d167fb" providerId="LiveId" clId="{74C35175-8AD2-40D0-A7AC-13BEA318C130}" dt="2019-05-04T22:17:45.853" v="1235"/>
          <ac:spMkLst>
            <pc:docMk/>
            <pc:sldMk cId="2021467207" sldId="262"/>
            <ac:spMk id="41" creationId="{0A45D68A-E9F0-439B-B669-E82C84652B84}"/>
          </ac:spMkLst>
        </pc:spChg>
        <pc:spChg chg="add del">
          <ac:chgData name="CHARM SUM YU" userId="7e4168baa6d167fb" providerId="LiveId" clId="{74C35175-8AD2-40D0-A7AC-13BEA318C130}" dt="2019-05-04T22:17:49.558" v="1237"/>
          <ac:spMkLst>
            <pc:docMk/>
            <pc:sldMk cId="2021467207" sldId="262"/>
            <ac:spMk id="42" creationId="{0B30A317-03F2-463B-B2DD-3DE91B07C840}"/>
          </ac:spMkLst>
        </pc:spChg>
        <pc:spChg chg="add mod">
          <ac:chgData name="CHARM SUM YU" userId="7e4168baa6d167fb" providerId="LiveId" clId="{74C35175-8AD2-40D0-A7AC-13BEA318C130}" dt="2019-05-04T22:53:05.136" v="1570" actId="1038"/>
          <ac:spMkLst>
            <pc:docMk/>
            <pc:sldMk cId="2021467207" sldId="262"/>
            <ac:spMk id="43" creationId="{6A2EF3CB-4F5E-41B5-84C9-4F4BFD1E39F2}"/>
          </ac:spMkLst>
        </pc:spChg>
        <pc:spChg chg="add mod">
          <ac:chgData name="CHARM SUM YU" userId="7e4168baa6d167fb" providerId="LiveId" clId="{74C35175-8AD2-40D0-A7AC-13BEA318C130}" dt="2019-05-04T22:34:22.604" v="1548" actId="1076"/>
          <ac:spMkLst>
            <pc:docMk/>
            <pc:sldMk cId="2021467207" sldId="262"/>
            <ac:spMk id="44" creationId="{AC524F3E-77EF-4A5A-A379-204E92828BB4}"/>
          </ac:spMkLst>
        </pc:spChg>
        <pc:spChg chg="add mod">
          <ac:chgData name="CHARM SUM YU" userId="7e4168baa6d167fb" providerId="LiveId" clId="{74C35175-8AD2-40D0-A7AC-13BEA318C130}" dt="2019-05-04T22:38:47.367" v="1560"/>
          <ac:spMkLst>
            <pc:docMk/>
            <pc:sldMk cId="2021467207" sldId="262"/>
            <ac:spMk id="45" creationId="{35353050-4B7D-4E4B-A9C2-20ACC9BE6A01}"/>
          </ac:spMkLst>
        </pc:spChg>
        <pc:spChg chg="add mod">
          <ac:chgData name="CHARM SUM YU" userId="7e4168baa6d167fb" providerId="LiveId" clId="{74C35175-8AD2-40D0-A7AC-13BEA318C130}" dt="2019-05-13T08:41:05.674" v="1671" actId="20577"/>
          <ac:spMkLst>
            <pc:docMk/>
            <pc:sldMk cId="2021467207" sldId="262"/>
            <ac:spMk id="46" creationId="{C482FF9E-F84D-4B95-93BB-728E15D42742}"/>
          </ac:spMkLst>
        </pc:spChg>
        <pc:spChg chg="add mod">
          <ac:chgData name="CHARM SUM YU" userId="7e4168baa6d167fb" providerId="LiveId" clId="{74C35175-8AD2-40D0-A7AC-13BEA318C130}" dt="2019-05-04T22:34:22.604" v="1548" actId="1076"/>
          <ac:spMkLst>
            <pc:docMk/>
            <pc:sldMk cId="2021467207" sldId="262"/>
            <ac:spMk id="47" creationId="{E5FE1CD4-EBB4-42AB-8505-7D85EFD3CCCC}"/>
          </ac:spMkLst>
        </pc:spChg>
        <pc:spChg chg="add mod">
          <ac:chgData name="CHARM SUM YU" userId="7e4168baa6d167fb" providerId="LiveId" clId="{74C35175-8AD2-40D0-A7AC-13BEA318C130}" dt="2019-05-04T22:39:17.484" v="1566"/>
          <ac:spMkLst>
            <pc:docMk/>
            <pc:sldMk cId="2021467207" sldId="262"/>
            <ac:spMk id="48" creationId="{EEC5816F-F650-412A-AAF3-7F233B839879}"/>
          </ac:spMkLst>
        </pc:spChg>
        <pc:spChg chg="add mod">
          <ac:chgData name="CHARM SUM YU" userId="7e4168baa6d167fb" providerId="LiveId" clId="{74C35175-8AD2-40D0-A7AC-13BEA318C130}" dt="2019-05-04T22:38:53.639" v="1563"/>
          <ac:spMkLst>
            <pc:docMk/>
            <pc:sldMk cId="2021467207" sldId="262"/>
            <ac:spMk id="49" creationId="{B926D1F6-5080-47E6-B211-21C0A464A63C}"/>
          </ac:spMkLst>
        </pc:spChg>
        <pc:spChg chg="add mod">
          <ac:chgData name="CHARM SUM YU" userId="7e4168baa6d167fb" providerId="LiveId" clId="{74C35175-8AD2-40D0-A7AC-13BEA318C130}" dt="2019-05-04T22:37:12.394" v="1554" actId="208"/>
          <ac:spMkLst>
            <pc:docMk/>
            <pc:sldMk cId="2021467207" sldId="262"/>
            <ac:spMk id="50" creationId="{F3446E74-D85F-485E-961A-6F67426664A8}"/>
          </ac:spMkLst>
        </pc:spChg>
        <pc:spChg chg="add mod">
          <ac:chgData name="CHARM SUM YU" userId="7e4168baa6d167fb" providerId="LiveId" clId="{74C35175-8AD2-40D0-A7AC-13BEA318C130}" dt="2019-05-04T22:37:12.394" v="1554" actId="208"/>
          <ac:spMkLst>
            <pc:docMk/>
            <pc:sldMk cId="2021467207" sldId="262"/>
            <ac:spMk id="51" creationId="{64EAB208-6E72-4557-85E6-10A5201B67F9}"/>
          </ac:spMkLst>
        </pc:spChg>
        <pc:spChg chg="add mod">
          <ac:chgData name="CHARM SUM YU" userId="7e4168baa6d167fb" providerId="LiveId" clId="{74C35175-8AD2-40D0-A7AC-13BEA318C130}" dt="2019-05-04T22:37:12.394" v="1554" actId="208"/>
          <ac:spMkLst>
            <pc:docMk/>
            <pc:sldMk cId="2021467207" sldId="262"/>
            <ac:spMk id="52" creationId="{31618B59-E67A-4E4D-A58A-523968E897B3}"/>
          </ac:spMkLst>
        </pc:spChg>
        <pc:spChg chg="add mod">
          <ac:chgData name="CHARM SUM YU" userId="7e4168baa6d167fb" providerId="LiveId" clId="{74C35175-8AD2-40D0-A7AC-13BEA318C130}" dt="2019-05-04T22:37:12.394" v="1554" actId="208"/>
          <ac:spMkLst>
            <pc:docMk/>
            <pc:sldMk cId="2021467207" sldId="262"/>
            <ac:spMk id="53" creationId="{EA11866B-CEC6-44AD-95DF-5D95BE18B723}"/>
          </ac:spMkLst>
        </pc:spChg>
        <pc:spChg chg="add mod">
          <ac:chgData name="CHARM SUM YU" userId="7e4168baa6d167fb" providerId="LiveId" clId="{74C35175-8AD2-40D0-A7AC-13BEA318C130}" dt="2019-05-04T22:50:39.929" v="1567" actId="1036"/>
          <ac:spMkLst>
            <pc:docMk/>
            <pc:sldMk cId="2021467207" sldId="262"/>
            <ac:spMk id="54" creationId="{1A656799-1BEE-416B-8B6C-48FCFBADB6A3}"/>
          </ac:spMkLst>
        </pc:spChg>
        <pc:spChg chg="add mod">
          <ac:chgData name="CHARM SUM YU" userId="7e4168baa6d167fb" providerId="LiveId" clId="{74C35175-8AD2-40D0-A7AC-13BEA318C130}" dt="2019-05-04T22:37:12.394" v="1554" actId="208"/>
          <ac:spMkLst>
            <pc:docMk/>
            <pc:sldMk cId="2021467207" sldId="262"/>
            <ac:spMk id="55" creationId="{2C817B6C-3527-4116-9909-CFD8DAB0808B}"/>
          </ac:spMkLst>
        </pc:spChg>
        <pc:cxnChg chg="add mod">
          <ac:chgData name="CHARM SUM YU" userId="7e4168baa6d167fb" providerId="LiveId" clId="{74C35175-8AD2-40D0-A7AC-13BEA318C130}" dt="2019-05-04T23:11:54.039" v="1572" actId="208"/>
          <ac:cxnSpMkLst>
            <pc:docMk/>
            <pc:sldMk cId="2021467207" sldId="262"/>
            <ac:cxnSpMk id="7" creationId="{1FD59E15-0291-4A1B-8859-CE9D666FD8D3}"/>
          </ac:cxnSpMkLst>
        </pc:cxnChg>
        <pc:cxnChg chg="add mod">
          <ac:chgData name="CHARM SUM YU" userId="7e4168baa6d167fb" providerId="LiveId" clId="{74C35175-8AD2-40D0-A7AC-13BEA318C130}" dt="2019-05-04T23:11:54.039" v="1572" actId="208"/>
          <ac:cxnSpMkLst>
            <pc:docMk/>
            <pc:sldMk cId="2021467207" sldId="262"/>
            <ac:cxnSpMk id="9" creationId="{254EDC9E-6875-42C7-8721-97661981EE1F}"/>
          </ac:cxnSpMkLst>
        </pc:cxnChg>
        <pc:cxnChg chg="add mod">
          <ac:chgData name="CHARM SUM YU" userId="7e4168baa6d167fb" providerId="LiveId" clId="{74C35175-8AD2-40D0-A7AC-13BEA318C130}" dt="2019-05-04T23:13:12.045" v="1579" actId="1582"/>
          <ac:cxnSpMkLst>
            <pc:docMk/>
            <pc:sldMk cId="2021467207" sldId="262"/>
            <ac:cxnSpMk id="12" creationId="{0A8B037C-C34F-4C3E-89BA-AE7D6F8C7888}"/>
          </ac:cxnSpMkLst>
        </pc:cxnChg>
        <pc:cxnChg chg="add mod">
          <ac:chgData name="CHARM SUM YU" userId="7e4168baa6d167fb" providerId="LiveId" clId="{74C35175-8AD2-40D0-A7AC-13BEA318C130}" dt="2019-05-04T23:19:04.608" v="1640" actId="1582"/>
          <ac:cxnSpMkLst>
            <pc:docMk/>
            <pc:sldMk cId="2021467207" sldId="262"/>
            <ac:cxnSpMk id="17" creationId="{52726D98-5C9E-4C7D-9CE4-65B7BEC0B4F4}"/>
          </ac:cxnSpMkLst>
        </pc:cxnChg>
        <pc:cxnChg chg="add mod">
          <ac:chgData name="CHARM SUM YU" userId="7e4168baa6d167fb" providerId="LiveId" clId="{74C35175-8AD2-40D0-A7AC-13BEA318C130}" dt="2019-05-04T23:11:54.039" v="1572" actId="208"/>
          <ac:cxnSpMkLst>
            <pc:docMk/>
            <pc:sldMk cId="2021467207" sldId="262"/>
            <ac:cxnSpMk id="56" creationId="{271545C9-7D4A-4F3F-9BD7-B6F3B682CA6B}"/>
          </ac:cxnSpMkLst>
        </pc:cxnChg>
        <pc:cxnChg chg="add mod">
          <ac:chgData name="CHARM SUM YU" userId="7e4168baa6d167fb" providerId="LiveId" clId="{74C35175-8AD2-40D0-A7AC-13BEA318C130}" dt="2019-05-04T23:11:54.039" v="1572" actId="208"/>
          <ac:cxnSpMkLst>
            <pc:docMk/>
            <pc:sldMk cId="2021467207" sldId="262"/>
            <ac:cxnSpMk id="57" creationId="{BE0DB1AF-19DA-4EF5-92D1-290F91B5A219}"/>
          </ac:cxnSpMkLst>
        </pc:cxnChg>
        <pc:cxnChg chg="add mod">
          <ac:chgData name="CHARM SUM YU" userId="7e4168baa6d167fb" providerId="LiveId" clId="{74C35175-8AD2-40D0-A7AC-13BEA318C130}" dt="2019-05-04T23:20:18.846" v="1653" actId="1037"/>
          <ac:cxnSpMkLst>
            <pc:docMk/>
            <pc:sldMk cId="2021467207" sldId="262"/>
            <ac:cxnSpMk id="58" creationId="{FE2ABEF7-C7C6-44CE-98F5-B262D246992C}"/>
          </ac:cxnSpMkLst>
        </pc:cxnChg>
        <pc:cxnChg chg="add mod">
          <ac:chgData name="CHARM SUM YU" userId="7e4168baa6d167fb" providerId="LiveId" clId="{74C35175-8AD2-40D0-A7AC-13BEA318C130}" dt="2019-05-04T23:14:25.974" v="1588" actId="1037"/>
          <ac:cxnSpMkLst>
            <pc:docMk/>
            <pc:sldMk cId="2021467207" sldId="262"/>
            <ac:cxnSpMk id="59" creationId="{29C0B245-0E15-4413-ADA9-91EC1FE32499}"/>
          </ac:cxnSpMkLst>
        </pc:cxnChg>
        <pc:cxnChg chg="add mod">
          <ac:chgData name="CHARM SUM YU" userId="7e4168baa6d167fb" providerId="LiveId" clId="{74C35175-8AD2-40D0-A7AC-13BEA318C130}" dt="2019-05-04T23:19:37.731" v="1646" actId="1036"/>
          <ac:cxnSpMkLst>
            <pc:docMk/>
            <pc:sldMk cId="2021467207" sldId="262"/>
            <ac:cxnSpMk id="60" creationId="{D9852CE5-BE3A-44BA-9B03-685FF21A2301}"/>
          </ac:cxnSpMkLst>
        </pc:cxnChg>
        <pc:cxnChg chg="add mod">
          <ac:chgData name="CHARM SUM YU" userId="7e4168baa6d167fb" providerId="LiveId" clId="{74C35175-8AD2-40D0-A7AC-13BEA318C130}" dt="2019-05-04T23:21:56.757" v="1655" actId="1038"/>
          <ac:cxnSpMkLst>
            <pc:docMk/>
            <pc:sldMk cId="2021467207" sldId="262"/>
            <ac:cxnSpMk id="61" creationId="{79880954-B5DF-43CC-9381-ACD4C67C548B}"/>
          </ac:cxnSpMkLst>
        </pc:cxnChg>
        <pc:cxnChg chg="add mod">
          <ac:chgData name="CHARM SUM YU" userId="7e4168baa6d167fb" providerId="LiveId" clId="{74C35175-8AD2-40D0-A7AC-13BEA318C130}" dt="2019-05-04T23:17:36.744" v="1615" actId="1037"/>
          <ac:cxnSpMkLst>
            <pc:docMk/>
            <pc:sldMk cId="2021467207" sldId="262"/>
            <ac:cxnSpMk id="62" creationId="{A13B6639-BB02-4721-8655-456A7A21E21A}"/>
          </ac:cxnSpMkLst>
        </pc:cxnChg>
        <pc:cxnChg chg="add del mod">
          <ac:chgData name="CHARM SUM YU" userId="7e4168baa6d167fb" providerId="LiveId" clId="{74C35175-8AD2-40D0-A7AC-13BEA318C130}" dt="2019-05-04T23:16:16.562" v="1602" actId="478"/>
          <ac:cxnSpMkLst>
            <pc:docMk/>
            <pc:sldMk cId="2021467207" sldId="262"/>
            <ac:cxnSpMk id="63" creationId="{C9FD017B-9186-4C8B-A1EF-8E5A6BFA5968}"/>
          </ac:cxnSpMkLst>
        </pc:cxnChg>
        <pc:cxnChg chg="add mod">
          <ac:chgData name="CHARM SUM YU" userId="7e4168baa6d167fb" providerId="LiveId" clId="{74C35175-8AD2-40D0-A7AC-13BEA318C130}" dt="2019-05-04T23:18:05.210" v="1632" actId="1038"/>
          <ac:cxnSpMkLst>
            <pc:docMk/>
            <pc:sldMk cId="2021467207" sldId="262"/>
            <ac:cxnSpMk id="64" creationId="{4A3A4492-D26A-49CB-BB4A-C0C2E9A89C2C}"/>
          </ac:cxnSpMkLst>
        </pc:cxnChg>
        <pc:cxnChg chg="add mod">
          <ac:chgData name="CHARM SUM YU" userId="7e4168baa6d167fb" providerId="LiveId" clId="{74C35175-8AD2-40D0-A7AC-13BEA318C130}" dt="2019-05-04T23:17:54.338" v="1625" actId="1036"/>
          <ac:cxnSpMkLst>
            <pc:docMk/>
            <pc:sldMk cId="2021467207" sldId="262"/>
            <ac:cxnSpMk id="65" creationId="{29EA7698-5E3B-4907-BDA3-17E96CAD7E1F}"/>
          </ac:cxnSpMkLst>
        </pc:cxnChg>
        <pc:cxnChg chg="add mod">
          <ac:chgData name="CHARM SUM YU" userId="7e4168baa6d167fb" providerId="LiveId" clId="{74C35175-8AD2-40D0-A7AC-13BEA318C130}" dt="2019-05-04T23:19:25.603" v="1644" actId="1036"/>
          <ac:cxnSpMkLst>
            <pc:docMk/>
            <pc:sldMk cId="2021467207" sldId="262"/>
            <ac:cxnSpMk id="66" creationId="{1BB90900-9315-490B-80C7-F35EC11FD871}"/>
          </ac:cxnSpMkLst>
        </pc:cxnChg>
        <pc:cxnChg chg="add mod">
          <ac:chgData name="CHARM SUM YU" userId="7e4168baa6d167fb" providerId="LiveId" clId="{74C35175-8AD2-40D0-A7AC-13BEA318C130}" dt="2019-05-04T23:20:15.761" v="1652" actId="1038"/>
          <ac:cxnSpMkLst>
            <pc:docMk/>
            <pc:sldMk cId="2021467207" sldId="262"/>
            <ac:cxnSpMk id="67" creationId="{9DE82FB7-DB90-478B-BA17-8165BCD1FBD9}"/>
          </ac:cxnSpMkLst>
        </pc:cxnChg>
        <pc:cxnChg chg="add mod">
          <ac:chgData name="CHARM SUM YU" userId="7e4168baa6d167fb" providerId="LiveId" clId="{74C35175-8AD2-40D0-A7AC-13BEA318C130}" dt="2019-05-04T23:20:01.577" v="1650" actId="1076"/>
          <ac:cxnSpMkLst>
            <pc:docMk/>
            <pc:sldMk cId="2021467207" sldId="262"/>
            <ac:cxnSpMk id="68" creationId="{FAD926D5-764E-4136-9E5F-5A2BCAE99712}"/>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100" baseline="0">
                <a:solidFill>
                  <a:schemeClr val="accent4">
                    <a:lumMod val="40000"/>
                    <a:lumOff val="60000"/>
                  </a:schemeClr>
                </a:solidFill>
                <a:effectLst/>
                <a:latin typeface="DFKai-SB" panose="03000509000000000000" pitchFamily="65" charset="-120"/>
                <a:ea typeface="DFKai-SB" panose="03000509000000000000" pitchFamily="65" charset="-120"/>
                <a:cs typeface="+mn-cs"/>
              </a:defRPr>
            </a:pPr>
            <a:r>
              <a:rPr lang="zh-TW" altLang="en-US" sz="2800" dirty="0">
                <a:solidFill>
                  <a:schemeClr val="accent4">
                    <a:lumMod val="40000"/>
                    <a:lumOff val="60000"/>
                  </a:schemeClr>
                </a:solidFill>
                <a:effectLst/>
                <a:latin typeface="DFKai-SB" panose="03000509000000000000" pitchFamily="65" charset="-120"/>
                <a:ea typeface="DFKai-SB" panose="03000509000000000000" pitchFamily="65" charset="-120"/>
              </a:rPr>
              <a:t>過去四個月使用電子賀卡的青年人數</a:t>
            </a:r>
            <a:endParaRPr lang="en-CA" sz="2800" dirty="0">
              <a:solidFill>
                <a:schemeClr val="accent4">
                  <a:lumMod val="40000"/>
                  <a:lumOff val="60000"/>
                </a:schemeClr>
              </a:solidFill>
              <a:effectLst/>
              <a:latin typeface="DFKai-SB" panose="03000509000000000000" pitchFamily="65" charset="-120"/>
              <a:ea typeface="DFKai-SB" panose="03000509000000000000" pitchFamily="65" charset="-120"/>
            </a:endParaRPr>
          </a:p>
        </c:rich>
      </c:tx>
      <c:overlay val="0"/>
      <c:spPr>
        <a:noFill/>
        <a:ln>
          <a:noFill/>
        </a:ln>
        <a:effectLst/>
      </c:spPr>
      <c:txPr>
        <a:bodyPr rot="0" spcFirstLastPara="1" vertOverflow="ellipsis" vert="horz" wrap="square" anchor="ctr" anchorCtr="1"/>
        <a:lstStyle/>
        <a:p>
          <a:pPr>
            <a:defRPr sz="2800" b="1" i="0" u="none" strike="noStrike" kern="1200" spc="100" baseline="0">
              <a:solidFill>
                <a:schemeClr val="accent4">
                  <a:lumMod val="40000"/>
                  <a:lumOff val="60000"/>
                </a:schemeClr>
              </a:solidFill>
              <a:effectLst/>
              <a:latin typeface="DFKai-SB" panose="03000509000000000000" pitchFamily="65" charset="-120"/>
              <a:ea typeface="DFKai-SB" panose="03000509000000000000" pitchFamily="65" charset="-120"/>
              <a:cs typeface="+mn-cs"/>
            </a:defRPr>
          </a:pPr>
          <a:endParaRPr lang="en-US"/>
        </a:p>
      </c:txPr>
    </c:title>
    <c:autoTitleDeleted val="0"/>
    <c:plotArea>
      <c:layout/>
      <c:barChart>
        <c:barDir val="col"/>
        <c:grouping val="clustered"/>
        <c:varyColors val="0"/>
        <c:ser>
          <c:idx val="0"/>
          <c:order val="0"/>
          <c:tx>
            <c:strRef>
              <c:f>Sheet1!$B$1</c:f>
              <c:strCache>
                <c:ptCount val="1"/>
                <c:pt idx="0">
                  <c:v>男</c:v>
                </c:pt>
              </c:strCache>
            </c:strRef>
          </c:tx>
          <c:spPr>
            <a:solidFill>
              <a:srgbClr val="00F600"/>
            </a:solidFill>
            <a:ln>
              <a:noFill/>
            </a:ln>
            <a:effectLst>
              <a:outerShdw blurRad="57150" dist="19050" dir="5400000" algn="ctr" rotWithShape="0">
                <a:srgbClr val="000000">
                  <a:alpha val="63000"/>
                </a:srgbClr>
              </a:outerShdw>
            </a:effectLst>
          </c:spPr>
          <c:invertIfNegative val="0"/>
          <c:cat>
            <c:strRef>
              <c:f>Sheet1!$A$2:$A$5</c:f>
              <c:strCache>
                <c:ptCount val="4"/>
                <c:pt idx="0">
                  <c:v>4月</c:v>
                </c:pt>
                <c:pt idx="1">
                  <c:v>5月</c:v>
                </c:pt>
                <c:pt idx="2">
                  <c:v>6月</c:v>
                </c:pt>
                <c:pt idx="3">
                  <c:v>7月</c:v>
                </c:pt>
              </c:strCache>
            </c:strRef>
          </c:cat>
          <c:val>
            <c:numRef>
              <c:f>Sheet1!$B$2:$B$5</c:f>
              <c:numCache>
                <c:formatCode>General</c:formatCode>
                <c:ptCount val="4"/>
                <c:pt idx="0">
                  <c:v>40</c:v>
                </c:pt>
                <c:pt idx="1">
                  <c:v>100</c:v>
                </c:pt>
                <c:pt idx="2">
                  <c:v>110</c:v>
                </c:pt>
                <c:pt idx="3">
                  <c:v>70</c:v>
                </c:pt>
              </c:numCache>
            </c:numRef>
          </c:val>
          <c:extLst>
            <c:ext xmlns:c16="http://schemas.microsoft.com/office/drawing/2014/chart" uri="{C3380CC4-5D6E-409C-BE32-E72D297353CC}">
              <c16:uniqueId val="{00000000-263C-417D-9942-B118FCD223C3}"/>
            </c:ext>
          </c:extLst>
        </c:ser>
        <c:ser>
          <c:idx val="1"/>
          <c:order val="1"/>
          <c:tx>
            <c:strRef>
              <c:f>Sheet1!$C$1</c:f>
              <c:strCache>
                <c:ptCount val="1"/>
                <c:pt idx="0">
                  <c:v>女</c:v>
                </c:pt>
              </c:strCache>
            </c:strRef>
          </c:tx>
          <c:spPr>
            <a:solidFill>
              <a:srgbClr val="E2009C"/>
            </a:solidFill>
            <a:ln>
              <a:noFill/>
            </a:ln>
            <a:effectLst>
              <a:outerShdw blurRad="57150" dist="19050" dir="5400000" algn="ctr" rotWithShape="0">
                <a:srgbClr val="000000">
                  <a:alpha val="63000"/>
                </a:srgbClr>
              </a:outerShdw>
            </a:effectLst>
          </c:spPr>
          <c:invertIfNegative val="0"/>
          <c:cat>
            <c:strRef>
              <c:f>Sheet1!$A$2:$A$5</c:f>
              <c:strCache>
                <c:ptCount val="4"/>
                <c:pt idx="0">
                  <c:v>4月</c:v>
                </c:pt>
                <c:pt idx="1">
                  <c:v>5月</c:v>
                </c:pt>
                <c:pt idx="2">
                  <c:v>6月</c:v>
                </c:pt>
                <c:pt idx="3">
                  <c:v>7月</c:v>
                </c:pt>
              </c:strCache>
            </c:strRef>
          </c:cat>
          <c:val>
            <c:numRef>
              <c:f>Sheet1!$C$2:$C$5</c:f>
              <c:numCache>
                <c:formatCode>General</c:formatCode>
                <c:ptCount val="4"/>
                <c:pt idx="0">
                  <c:v>90</c:v>
                </c:pt>
                <c:pt idx="1">
                  <c:v>150</c:v>
                </c:pt>
                <c:pt idx="2">
                  <c:v>140</c:v>
                </c:pt>
                <c:pt idx="3">
                  <c:v>100</c:v>
                </c:pt>
              </c:numCache>
            </c:numRef>
          </c:val>
          <c:extLst>
            <c:ext xmlns:c16="http://schemas.microsoft.com/office/drawing/2014/chart" uri="{C3380CC4-5D6E-409C-BE32-E72D297353CC}">
              <c16:uniqueId val="{00000001-263C-417D-9942-B118FCD223C3}"/>
            </c:ext>
          </c:extLst>
        </c:ser>
        <c:dLbls>
          <c:showLegendKey val="0"/>
          <c:showVal val="0"/>
          <c:showCatName val="0"/>
          <c:showSerName val="0"/>
          <c:showPercent val="0"/>
          <c:showBubbleSize val="0"/>
        </c:dLbls>
        <c:gapWidth val="100"/>
        <c:overlap val="-24"/>
        <c:axId val="494521272"/>
        <c:axId val="494523896"/>
      </c:barChart>
      <c:catAx>
        <c:axId val="494521272"/>
        <c:scaling>
          <c:orientation val="minMax"/>
        </c:scaling>
        <c:delete val="0"/>
        <c:axPos val="b"/>
        <c:title>
          <c:tx>
            <c:rich>
              <a:bodyPr rot="0" spcFirstLastPara="1" vertOverflow="ellipsis" vert="horz" wrap="square" anchor="ctr" anchorCtr="1"/>
              <a:lstStyle/>
              <a:p>
                <a:pPr>
                  <a:defRPr sz="2000" b="1" i="0" u="none" strike="noStrike" kern="1200" cap="all" baseline="0">
                    <a:solidFill>
                      <a:schemeClr val="accent4">
                        <a:lumMod val="40000"/>
                        <a:lumOff val="60000"/>
                      </a:schemeClr>
                    </a:solidFill>
                    <a:latin typeface="DFKai-SB" panose="03000509000000000000" pitchFamily="65" charset="-120"/>
                    <a:ea typeface="DFKai-SB" panose="03000509000000000000" pitchFamily="65" charset="-120"/>
                    <a:cs typeface="+mn-cs"/>
                  </a:defRPr>
                </a:pPr>
                <a:r>
                  <a:rPr lang="zh-TW" altLang="en-US" sz="2000" dirty="0">
                    <a:solidFill>
                      <a:schemeClr val="accent4">
                        <a:lumMod val="40000"/>
                        <a:lumOff val="60000"/>
                      </a:schemeClr>
                    </a:solidFill>
                    <a:latin typeface="DFKai-SB" panose="03000509000000000000" pitchFamily="65" charset="-120"/>
                    <a:ea typeface="DFKai-SB" panose="03000509000000000000" pitchFamily="65" charset="-120"/>
                  </a:rPr>
                  <a:t>月份</a:t>
                </a:r>
                <a:endParaRPr lang="en-CA" altLang="zh-TW" sz="2000" dirty="0">
                  <a:solidFill>
                    <a:schemeClr val="accent4">
                      <a:lumMod val="40000"/>
                      <a:lumOff val="60000"/>
                    </a:schemeClr>
                  </a:solidFill>
                  <a:latin typeface="DFKai-SB" panose="03000509000000000000" pitchFamily="65" charset="-120"/>
                  <a:ea typeface="DFKai-SB" panose="03000509000000000000" pitchFamily="65" charset="-120"/>
                </a:endParaRPr>
              </a:p>
            </c:rich>
          </c:tx>
          <c:layout>
            <c:manualLayout>
              <c:xMode val="edge"/>
              <c:yMode val="edge"/>
              <c:x val="0.48633087983567269"/>
              <c:y val="0.83538674805456037"/>
            </c:manualLayout>
          </c:layout>
          <c:overlay val="0"/>
          <c:spPr>
            <a:noFill/>
            <a:ln>
              <a:noFill/>
            </a:ln>
            <a:effectLst/>
          </c:spPr>
          <c:txPr>
            <a:bodyPr rot="0" spcFirstLastPara="1" vertOverflow="ellipsis" vert="horz" wrap="square" anchor="ctr" anchorCtr="1"/>
            <a:lstStyle/>
            <a:p>
              <a:pPr>
                <a:defRPr sz="2000" b="1" i="0" u="none" strike="noStrike" kern="1200" cap="all" baseline="0">
                  <a:solidFill>
                    <a:schemeClr val="accent4">
                      <a:lumMod val="40000"/>
                      <a:lumOff val="60000"/>
                    </a:schemeClr>
                  </a:solidFill>
                  <a:latin typeface="DFKai-SB" panose="03000509000000000000" pitchFamily="65" charset="-120"/>
                  <a:ea typeface="DFKai-SB" panose="03000509000000000000" pitchFamily="65" charset="-120"/>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2000" b="1" i="0" u="none" strike="noStrike" kern="1200" baseline="0">
                <a:solidFill>
                  <a:schemeClr val="accent4">
                    <a:lumMod val="40000"/>
                    <a:lumOff val="60000"/>
                  </a:schemeClr>
                </a:solidFill>
                <a:latin typeface="DFKai-SB" panose="03000509000000000000" pitchFamily="65" charset="-120"/>
                <a:ea typeface="DFKai-SB" panose="03000509000000000000" pitchFamily="65" charset="-120"/>
                <a:cs typeface="+mn-cs"/>
              </a:defRPr>
            </a:pPr>
            <a:endParaRPr lang="en-US"/>
          </a:p>
        </c:txPr>
        <c:crossAx val="494523896"/>
        <c:crosses val="autoZero"/>
        <c:auto val="1"/>
        <c:lblAlgn val="ctr"/>
        <c:lblOffset val="100"/>
        <c:noMultiLvlLbl val="0"/>
      </c:catAx>
      <c:valAx>
        <c:axId val="494523896"/>
        <c:scaling>
          <c:orientation val="minMax"/>
        </c:scaling>
        <c:delete val="0"/>
        <c:axPos val="l"/>
        <c:majorGridlines>
          <c:spPr>
            <a:ln w="19050" cap="flat" cmpd="sng" algn="ctr">
              <a:solidFill>
                <a:schemeClr val="accent4">
                  <a:lumMod val="40000"/>
                  <a:lumOff val="60000"/>
                  <a:alpha val="77000"/>
                </a:schemeClr>
              </a:solidFill>
              <a:round/>
            </a:ln>
            <a:effectLst/>
          </c:spPr>
        </c:majorGridlines>
        <c:title>
          <c:tx>
            <c:rich>
              <a:bodyPr rot="-5400000" spcFirstLastPara="1" vertOverflow="ellipsis" vert="horz" wrap="square" anchor="ctr" anchorCtr="1"/>
              <a:lstStyle/>
              <a:p>
                <a:pPr>
                  <a:defRPr sz="2400" b="1" i="0" u="none" strike="noStrike" kern="1200" cap="all" baseline="0">
                    <a:solidFill>
                      <a:schemeClr val="accent4">
                        <a:lumMod val="40000"/>
                        <a:lumOff val="60000"/>
                      </a:schemeClr>
                    </a:solidFill>
                    <a:latin typeface="DFKai-SB" panose="03000509000000000000" pitchFamily="65" charset="-120"/>
                    <a:ea typeface="DFKai-SB" panose="03000509000000000000" pitchFamily="65" charset="-120"/>
                    <a:cs typeface="+mn-cs"/>
                  </a:defRPr>
                </a:pPr>
                <a:r>
                  <a:rPr lang="zh-TW" sz="2400">
                    <a:solidFill>
                      <a:schemeClr val="accent4">
                        <a:lumMod val="40000"/>
                        <a:lumOff val="60000"/>
                      </a:schemeClr>
                    </a:solidFill>
                    <a:latin typeface="DFKai-SB" panose="03000509000000000000" pitchFamily="65" charset="-120"/>
                    <a:ea typeface="DFKai-SB" panose="03000509000000000000" pitchFamily="65" charset="-120"/>
                  </a:rPr>
                  <a:t>人數</a:t>
                </a:r>
                <a:endParaRPr lang="en-CA" sz="2400">
                  <a:solidFill>
                    <a:schemeClr val="accent4">
                      <a:lumMod val="40000"/>
                      <a:lumOff val="60000"/>
                    </a:schemeClr>
                  </a:solidFill>
                  <a:latin typeface="DFKai-SB" panose="03000509000000000000" pitchFamily="65" charset="-120"/>
                  <a:ea typeface="DFKai-SB" panose="03000509000000000000" pitchFamily="65" charset="-120"/>
                </a:endParaRPr>
              </a:p>
            </c:rich>
          </c:tx>
          <c:overlay val="0"/>
          <c:spPr>
            <a:noFill/>
            <a:ln>
              <a:noFill/>
            </a:ln>
            <a:effectLst/>
          </c:spPr>
          <c:txPr>
            <a:bodyPr rot="-5400000" spcFirstLastPara="1" vertOverflow="ellipsis" vert="horz" wrap="square" anchor="ctr" anchorCtr="1"/>
            <a:lstStyle/>
            <a:p>
              <a:pPr>
                <a:defRPr sz="2400" b="1" i="0" u="none" strike="noStrike" kern="1200" cap="all" baseline="0">
                  <a:solidFill>
                    <a:schemeClr val="accent4">
                      <a:lumMod val="40000"/>
                      <a:lumOff val="60000"/>
                    </a:schemeClr>
                  </a:solidFill>
                  <a:latin typeface="DFKai-SB" panose="03000509000000000000" pitchFamily="65" charset="-120"/>
                  <a:ea typeface="DFKai-SB" panose="03000509000000000000" pitchFamily="65" charset="-120"/>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accent4">
                    <a:lumMod val="40000"/>
                    <a:lumOff val="60000"/>
                  </a:schemeClr>
                </a:solidFill>
                <a:latin typeface="+mn-lt"/>
                <a:ea typeface="+mn-ea"/>
                <a:cs typeface="+mn-cs"/>
              </a:defRPr>
            </a:pPr>
            <a:endParaRPr lang="en-US"/>
          </a:p>
        </c:txPr>
        <c:crossAx val="494521272"/>
        <c:crosses val="autoZero"/>
        <c:crossBetween val="between"/>
      </c:valAx>
      <c:spPr>
        <a:noFill/>
        <a:ln>
          <a:solidFill>
            <a:schemeClr val="accent4">
              <a:lumMod val="40000"/>
              <a:lumOff val="60000"/>
            </a:schemeClr>
          </a:solidFill>
        </a:ln>
        <a:effectLst/>
      </c:spPr>
    </c:plotArea>
    <c:legend>
      <c:legendPos val="r"/>
      <c:overlay val="0"/>
      <c:spPr>
        <a:noFill/>
        <a:ln>
          <a:noFill/>
        </a:ln>
        <a:effectLst/>
      </c:spPr>
      <c:txPr>
        <a:bodyPr rot="0" spcFirstLastPara="1" vertOverflow="ellipsis" vert="horz" wrap="square" anchor="ctr" anchorCtr="1"/>
        <a:lstStyle/>
        <a:p>
          <a:pPr>
            <a:defRPr sz="2400" b="0" i="0" u="none" strike="noStrike" kern="1200" baseline="0">
              <a:solidFill>
                <a:schemeClr val="accent4">
                  <a:lumMod val="40000"/>
                  <a:lumOff val="60000"/>
                </a:schemeClr>
              </a:solidFill>
              <a:latin typeface="DFKai-SB" panose="03000509000000000000" pitchFamily="65" charset="-120"/>
              <a:ea typeface="DFKai-SB" panose="03000509000000000000" pitchFamily="65" charset="-12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100" baseline="0">
                <a:solidFill>
                  <a:schemeClr val="accent4">
                    <a:lumMod val="40000"/>
                    <a:lumOff val="60000"/>
                  </a:schemeClr>
                </a:solidFill>
                <a:effectLst/>
                <a:latin typeface="DFKai-SB" panose="03000509000000000000" pitchFamily="65" charset="-120"/>
                <a:ea typeface="DFKai-SB" panose="03000509000000000000" pitchFamily="65" charset="-120"/>
                <a:cs typeface="+mn-cs"/>
              </a:defRPr>
            </a:pPr>
            <a:r>
              <a:rPr lang="zh-TW" altLang="en-US" sz="2800" dirty="0">
                <a:solidFill>
                  <a:schemeClr val="accent4">
                    <a:lumMod val="40000"/>
                    <a:lumOff val="60000"/>
                  </a:schemeClr>
                </a:solidFill>
                <a:effectLst/>
                <a:latin typeface="DFKai-SB" panose="03000509000000000000" pitchFamily="65" charset="-120"/>
                <a:ea typeface="DFKai-SB" panose="03000509000000000000" pitchFamily="65" charset="-120"/>
              </a:rPr>
              <a:t>過去四個月使用電子賀卡的青年人數</a:t>
            </a:r>
            <a:endParaRPr lang="en-CA" sz="2800" dirty="0">
              <a:solidFill>
                <a:schemeClr val="accent4">
                  <a:lumMod val="40000"/>
                  <a:lumOff val="60000"/>
                </a:schemeClr>
              </a:solidFill>
              <a:effectLst/>
              <a:latin typeface="DFKai-SB" panose="03000509000000000000" pitchFamily="65" charset="-120"/>
              <a:ea typeface="DFKai-SB" panose="03000509000000000000" pitchFamily="65" charset="-120"/>
            </a:endParaRPr>
          </a:p>
        </c:rich>
      </c:tx>
      <c:overlay val="0"/>
      <c:spPr>
        <a:noFill/>
        <a:ln>
          <a:noFill/>
        </a:ln>
        <a:effectLst/>
      </c:spPr>
      <c:txPr>
        <a:bodyPr rot="0" spcFirstLastPara="1" vertOverflow="ellipsis" vert="horz" wrap="square" anchor="ctr" anchorCtr="1"/>
        <a:lstStyle/>
        <a:p>
          <a:pPr>
            <a:defRPr sz="2800" b="1" i="0" u="none" strike="noStrike" kern="1200" spc="100" baseline="0">
              <a:solidFill>
                <a:schemeClr val="accent4">
                  <a:lumMod val="40000"/>
                  <a:lumOff val="60000"/>
                </a:schemeClr>
              </a:solidFill>
              <a:effectLst/>
              <a:latin typeface="DFKai-SB" panose="03000509000000000000" pitchFamily="65" charset="-120"/>
              <a:ea typeface="DFKai-SB" panose="03000509000000000000" pitchFamily="65" charset="-120"/>
              <a:cs typeface="+mn-cs"/>
            </a:defRPr>
          </a:pPr>
          <a:endParaRPr lang="en-US"/>
        </a:p>
      </c:txPr>
    </c:title>
    <c:autoTitleDeleted val="0"/>
    <c:plotArea>
      <c:layout/>
      <c:barChart>
        <c:barDir val="col"/>
        <c:grouping val="clustered"/>
        <c:varyColors val="0"/>
        <c:ser>
          <c:idx val="0"/>
          <c:order val="0"/>
          <c:tx>
            <c:strRef>
              <c:f>Sheet1!$B$1</c:f>
              <c:strCache>
                <c:ptCount val="1"/>
                <c:pt idx="0">
                  <c:v>男</c:v>
                </c:pt>
              </c:strCache>
            </c:strRef>
          </c:tx>
          <c:spPr>
            <a:solidFill>
              <a:srgbClr val="00F600"/>
            </a:solidFill>
            <a:ln>
              <a:noFill/>
            </a:ln>
            <a:effectLst>
              <a:outerShdw blurRad="57150" dist="19050" dir="5400000" algn="ctr" rotWithShape="0">
                <a:srgbClr val="000000">
                  <a:alpha val="63000"/>
                </a:srgbClr>
              </a:outerShdw>
            </a:effectLst>
          </c:spPr>
          <c:invertIfNegative val="0"/>
          <c:cat>
            <c:strRef>
              <c:f>Sheet1!$A$2:$A$5</c:f>
              <c:strCache>
                <c:ptCount val="4"/>
                <c:pt idx="0">
                  <c:v>4月</c:v>
                </c:pt>
                <c:pt idx="1">
                  <c:v>5月</c:v>
                </c:pt>
                <c:pt idx="2">
                  <c:v>6月</c:v>
                </c:pt>
                <c:pt idx="3">
                  <c:v>7月</c:v>
                </c:pt>
              </c:strCache>
            </c:strRef>
          </c:cat>
          <c:val>
            <c:numRef>
              <c:f>Sheet1!$B$2:$B$5</c:f>
              <c:numCache>
                <c:formatCode>General</c:formatCode>
                <c:ptCount val="4"/>
                <c:pt idx="0">
                  <c:v>40</c:v>
                </c:pt>
                <c:pt idx="1">
                  <c:v>100</c:v>
                </c:pt>
                <c:pt idx="2">
                  <c:v>110</c:v>
                </c:pt>
                <c:pt idx="3">
                  <c:v>70</c:v>
                </c:pt>
              </c:numCache>
            </c:numRef>
          </c:val>
          <c:extLst>
            <c:ext xmlns:c16="http://schemas.microsoft.com/office/drawing/2014/chart" uri="{C3380CC4-5D6E-409C-BE32-E72D297353CC}">
              <c16:uniqueId val="{00000000-263C-417D-9942-B118FCD223C3}"/>
            </c:ext>
          </c:extLst>
        </c:ser>
        <c:ser>
          <c:idx val="1"/>
          <c:order val="1"/>
          <c:tx>
            <c:strRef>
              <c:f>Sheet1!$C$1</c:f>
              <c:strCache>
                <c:ptCount val="1"/>
                <c:pt idx="0">
                  <c:v>女</c:v>
                </c:pt>
              </c:strCache>
            </c:strRef>
          </c:tx>
          <c:spPr>
            <a:solidFill>
              <a:srgbClr val="E2009C"/>
            </a:solidFill>
            <a:ln>
              <a:noFill/>
            </a:ln>
            <a:effectLst>
              <a:outerShdw blurRad="57150" dist="19050" dir="5400000" algn="ctr" rotWithShape="0">
                <a:srgbClr val="000000">
                  <a:alpha val="63000"/>
                </a:srgbClr>
              </a:outerShdw>
            </a:effectLst>
          </c:spPr>
          <c:invertIfNegative val="0"/>
          <c:cat>
            <c:strRef>
              <c:f>Sheet1!$A$2:$A$5</c:f>
              <c:strCache>
                <c:ptCount val="4"/>
                <c:pt idx="0">
                  <c:v>4月</c:v>
                </c:pt>
                <c:pt idx="1">
                  <c:v>5月</c:v>
                </c:pt>
                <c:pt idx="2">
                  <c:v>6月</c:v>
                </c:pt>
                <c:pt idx="3">
                  <c:v>7月</c:v>
                </c:pt>
              </c:strCache>
            </c:strRef>
          </c:cat>
          <c:val>
            <c:numRef>
              <c:f>Sheet1!$C$2:$C$5</c:f>
              <c:numCache>
                <c:formatCode>General</c:formatCode>
                <c:ptCount val="4"/>
                <c:pt idx="0">
                  <c:v>90</c:v>
                </c:pt>
                <c:pt idx="1">
                  <c:v>150</c:v>
                </c:pt>
                <c:pt idx="2">
                  <c:v>140</c:v>
                </c:pt>
                <c:pt idx="3">
                  <c:v>100</c:v>
                </c:pt>
              </c:numCache>
            </c:numRef>
          </c:val>
          <c:extLst>
            <c:ext xmlns:c16="http://schemas.microsoft.com/office/drawing/2014/chart" uri="{C3380CC4-5D6E-409C-BE32-E72D297353CC}">
              <c16:uniqueId val="{00000001-263C-417D-9942-B118FCD223C3}"/>
            </c:ext>
          </c:extLst>
        </c:ser>
        <c:dLbls>
          <c:showLegendKey val="0"/>
          <c:showVal val="0"/>
          <c:showCatName val="0"/>
          <c:showSerName val="0"/>
          <c:showPercent val="0"/>
          <c:showBubbleSize val="0"/>
        </c:dLbls>
        <c:gapWidth val="100"/>
        <c:overlap val="-24"/>
        <c:axId val="494521272"/>
        <c:axId val="494523896"/>
      </c:barChart>
      <c:catAx>
        <c:axId val="494521272"/>
        <c:scaling>
          <c:orientation val="minMax"/>
        </c:scaling>
        <c:delete val="0"/>
        <c:axPos val="b"/>
        <c:title>
          <c:tx>
            <c:rich>
              <a:bodyPr rot="0" spcFirstLastPara="1" vertOverflow="ellipsis" vert="horz" wrap="square" anchor="ctr" anchorCtr="1"/>
              <a:lstStyle/>
              <a:p>
                <a:pPr>
                  <a:defRPr sz="2000" b="1" i="0" u="none" strike="noStrike" kern="1200" cap="all" baseline="0">
                    <a:solidFill>
                      <a:schemeClr val="accent4">
                        <a:lumMod val="40000"/>
                        <a:lumOff val="60000"/>
                      </a:schemeClr>
                    </a:solidFill>
                    <a:latin typeface="DFKai-SB" panose="03000509000000000000" pitchFamily="65" charset="-120"/>
                    <a:ea typeface="DFKai-SB" panose="03000509000000000000" pitchFamily="65" charset="-120"/>
                    <a:cs typeface="+mn-cs"/>
                  </a:defRPr>
                </a:pPr>
                <a:r>
                  <a:rPr lang="zh-TW" altLang="en-US" sz="2000" dirty="0">
                    <a:solidFill>
                      <a:schemeClr val="accent4">
                        <a:lumMod val="40000"/>
                        <a:lumOff val="60000"/>
                      </a:schemeClr>
                    </a:solidFill>
                    <a:latin typeface="DFKai-SB" panose="03000509000000000000" pitchFamily="65" charset="-120"/>
                    <a:ea typeface="DFKai-SB" panose="03000509000000000000" pitchFamily="65" charset="-120"/>
                  </a:rPr>
                  <a:t>月份</a:t>
                </a:r>
                <a:endParaRPr lang="en-CA" altLang="zh-TW" sz="2000" dirty="0">
                  <a:solidFill>
                    <a:schemeClr val="accent4">
                      <a:lumMod val="40000"/>
                      <a:lumOff val="60000"/>
                    </a:schemeClr>
                  </a:solidFill>
                  <a:latin typeface="DFKai-SB" panose="03000509000000000000" pitchFamily="65" charset="-120"/>
                  <a:ea typeface="DFKai-SB" panose="03000509000000000000" pitchFamily="65" charset="-120"/>
                </a:endParaRPr>
              </a:p>
            </c:rich>
          </c:tx>
          <c:layout>
            <c:manualLayout>
              <c:xMode val="edge"/>
              <c:yMode val="edge"/>
              <c:x val="0.48633087983567269"/>
              <c:y val="0.83538674805456037"/>
            </c:manualLayout>
          </c:layout>
          <c:overlay val="0"/>
          <c:spPr>
            <a:noFill/>
            <a:ln>
              <a:noFill/>
            </a:ln>
            <a:effectLst/>
          </c:spPr>
          <c:txPr>
            <a:bodyPr rot="0" spcFirstLastPara="1" vertOverflow="ellipsis" vert="horz" wrap="square" anchor="ctr" anchorCtr="1"/>
            <a:lstStyle/>
            <a:p>
              <a:pPr>
                <a:defRPr sz="2000" b="1" i="0" u="none" strike="noStrike" kern="1200" cap="all" baseline="0">
                  <a:solidFill>
                    <a:schemeClr val="accent4">
                      <a:lumMod val="40000"/>
                      <a:lumOff val="60000"/>
                    </a:schemeClr>
                  </a:solidFill>
                  <a:latin typeface="DFKai-SB" panose="03000509000000000000" pitchFamily="65" charset="-120"/>
                  <a:ea typeface="DFKai-SB" panose="03000509000000000000" pitchFamily="65" charset="-120"/>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2000" b="1" i="0" u="none" strike="noStrike" kern="1200" baseline="0">
                <a:solidFill>
                  <a:schemeClr val="accent4">
                    <a:lumMod val="40000"/>
                    <a:lumOff val="60000"/>
                  </a:schemeClr>
                </a:solidFill>
                <a:latin typeface="DFKai-SB" panose="03000509000000000000" pitchFamily="65" charset="-120"/>
                <a:ea typeface="DFKai-SB" panose="03000509000000000000" pitchFamily="65" charset="-120"/>
                <a:cs typeface="+mn-cs"/>
              </a:defRPr>
            </a:pPr>
            <a:endParaRPr lang="en-US"/>
          </a:p>
        </c:txPr>
        <c:crossAx val="494523896"/>
        <c:crosses val="autoZero"/>
        <c:auto val="1"/>
        <c:lblAlgn val="ctr"/>
        <c:lblOffset val="100"/>
        <c:noMultiLvlLbl val="0"/>
      </c:catAx>
      <c:valAx>
        <c:axId val="494523896"/>
        <c:scaling>
          <c:orientation val="minMax"/>
        </c:scaling>
        <c:delete val="0"/>
        <c:axPos val="l"/>
        <c:majorGridlines>
          <c:spPr>
            <a:ln w="19050" cap="flat" cmpd="sng" algn="ctr">
              <a:solidFill>
                <a:schemeClr val="accent4">
                  <a:lumMod val="40000"/>
                  <a:lumOff val="60000"/>
                  <a:alpha val="77000"/>
                </a:schemeClr>
              </a:solidFill>
              <a:round/>
            </a:ln>
            <a:effectLst/>
          </c:spPr>
        </c:majorGridlines>
        <c:title>
          <c:tx>
            <c:rich>
              <a:bodyPr rot="-5400000" spcFirstLastPara="1" vertOverflow="ellipsis" vert="horz" wrap="square" anchor="ctr" anchorCtr="1"/>
              <a:lstStyle/>
              <a:p>
                <a:pPr>
                  <a:defRPr sz="2400" b="1" i="0" u="none" strike="noStrike" kern="1200" cap="all" baseline="0">
                    <a:solidFill>
                      <a:schemeClr val="accent4">
                        <a:lumMod val="40000"/>
                        <a:lumOff val="60000"/>
                      </a:schemeClr>
                    </a:solidFill>
                    <a:latin typeface="DFKai-SB" panose="03000509000000000000" pitchFamily="65" charset="-120"/>
                    <a:ea typeface="DFKai-SB" panose="03000509000000000000" pitchFamily="65" charset="-120"/>
                    <a:cs typeface="+mn-cs"/>
                  </a:defRPr>
                </a:pPr>
                <a:r>
                  <a:rPr lang="zh-TW" sz="2400">
                    <a:solidFill>
                      <a:schemeClr val="accent4">
                        <a:lumMod val="40000"/>
                        <a:lumOff val="60000"/>
                      </a:schemeClr>
                    </a:solidFill>
                    <a:latin typeface="DFKai-SB" panose="03000509000000000000" pitchFamily="65" charset="-120"/>
                    <a:ea typeface="DFKai-SB" panose="03000509000000000000" pitchFamily="65" charset="-120"/>
                  </a:rPr>
                  <a:t>人數</a:t>
                </a:r>
                <a:endParaRPr lang="en-CA" sz="2400">
                  <a:solidFill>
                    <a:schemeClr val="accent4">
                      <a:lumMod val="40000"/>
                      <a:lumOff val="60000"/>
                    </a:schemeClr>
                  </a:solidFill>
                  <a:latin typeface="DFKai-SB" panose="03000509000000000000" pitchFamily="65" charset="-120"/>
                  <a:ea typeface="DFKai-SB" panose="03000509000000000000" pitchFamily="65" charset="-120"/>
                </a:endParaRPr>
              </a:p>
            </c:rich>
          </c:tx>
          <c:overlay val="0"/>
          <c:spPr>
            <a:noFill/>
            <a:ln>
              <a:noFill/>
            </a:ln>
            <a:effectLst/>
          </c:spPr>
          <c:txPr>
            <a:bodyPr rot="-5400000" spcFirstLastPara="1" vertOverflow="ellipsis" vert="horz" wrap="square" anchor="ctr" anchorCtr="1"/>
            <a:lstStyle/>
            <a:p>
              <a:pPr>
                <a:defRPr sz="2400" b="1" i="0" u="none" strike="noStrike" kern="1200" cap="all" baseline="0">
                  <a:solidFill>
                    <a:schemeClr val="accent4">
                      <a:lumMod val="40000"/>
                      <a:lumOff val="60000"/>
                    </a:schemeClr>
                  </a:solidFill>
                  <a:latin typeface="DFKai-SB" panose="03000509000000000000" pitchFamily="65" charset="-120"/>
                  <a:ea typeface="DFKai-SB" panose="03000509000000000000" pitchFamily="65" charset="-120"/>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accent4">
                    <a:lumMod val="40000"/>
                    <a:lumOff val="60000"/>
                  </a:schemeClr>
                </a:solidFill>
                <a:latin typeface="+mn-lt"/>
                <a:ea typeface="+mn-ea"/>
                <a:cs typeface="+mn-cs"/>
              </a:defRPr>
            </a:pPr>
            <a:endParaRPr lang="en-US"/>
          </a:p>
        </c:txPr>
        <c:crossAx val="494521272"/>
        <c:crosses val="autoZero"/>
        <c:crossBetween val="between"/>
      </c:valAx>
      <c:spPr>
        <a:noFill/>
        <a:ln>
          <a:solidFill>
            <a:schemeClr val="accent4">
              <a:lumMod val="40000"/>
              <a:lumOff val="60000"/>
            </a:schemeClr>
          </a:solidFill>
        </a:ln>
        <a:effectLst/>
      </c:spPr>
    </c:plotArea>
    <c:legend>
      <c:legendPos val="r"/>
      <c:overlay val="0"/>
      <c:spPr>
        <a:noFill/>
        <a:ln>
          <a:noFill/>
        </a:ln>
        <a:effectLst/>
      </c:spPr>
      <c:txPr>
        <a:bodyPr rot="0" spcFirstLastPara="1" vertOverflow="ellipsis" vert="horz" wrap="square" anchor="ctr" anchorCtr="1"/>
        <a:lstStyle/>
        <a:p>
          <a:pPr>
            <a:defRPr sz="2400" b="0" i="0" u="none" strike="noStrike" kern="1200" baseline="0">
              <a:solidFill>
                <a:schemeClr val="accent4">
                  <a:lumMod val="40000"/>
                  <a:lumOff val="60000"/>
                </a:schemeClr>
              </a:solidFill>
              <a:latin typeface="DFKai-SB" panose="03000509000000000000" pitchFamily="65" charset="-120"/>
              <a:ea typeface="DFKai-SB" panose="03000509000000000000" pitchFamily="65" charset="-12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100" baseline="0">
                <a:solidFill>
                  <a:schemeClr val="accent4">
                    <a:lumMod val="40000"/>
                    <a:lumOff val="60000"/>
                  </a:schemeClr>
                </a:solidFill>
                <a:effectLst/>
                <a:latin typeface="DFKai-SB" panose="03000509000000000000" pitchFamily="65" charset="-120"/>
                <a:ea typeface="DFKai-SB" panose="03000509000000000000" pitchFamily="65" charset="-120"/>
                <a:cs typeface="+mn-cs"/>
              </a:defRPr>
            </a:pPr>
            <a:r>
              <a:rPr lang="zh-TW" altLang="en-US" sz="2800" dirty="0">
                <a:solidFill>
                  <a:schemeClr val="accent4">
                    <a:lumMod val="40000"/>
                    <a:lumOff val="60000"/>
                  </a:schemeClr>
                </a:solidFill>
                <a:effectLst/>
                <a:latin typeface="DFKai-SB" panose="03000509000000000000" pitchFamily="65" charset="-120"/>
                <a:ea typeface="DFKai-SB" panose="03000509000000000000" pitchFamily="65" charset="-120"/>
              </a:rPr>
              <a:t>過去四個月使用電子賀卡的青年人數</a:t>
            </a:r>
            <a:endParaRPr lang="en-CA" sz="2800" dirty="0">
              <a:solidFill>
                <a:schemeClr val="accent4">
                  <a:lumMod val="40000"/>
                  <a:lumOff val="60000"/>
                </a:schemeClr>
              </a:solidFill>
              <a:effectLst/>
              <a:latin typeface="DFKai-SB" panose="03000509000000000000" pitchFamily="65" charset="-120"/>
              <a:ea typeface="DFKai-SB" panose="03000509000000000000" pitchFamily="65" charset="-120"/>
            </a:endParaRPr>
          </a:p>
        </c:rich>
      </c:tx>
      <c:overlay val="0"/>
      <c:spPr>
        <a:noFill/>
        <a:ln>
          <a:noFill/>
        </a:ln>
        <a:effectLst/>
      </c:spPr>
      <c:txPr>
        <a:bodyPr rot="0" spcFirstLastPara="1" vertOverflow="ellipsis" vert="horz" wrap="square" anchor="ctr" anchorCtr="1"/>
        <a:lstStyle/>
        <a:p>
          <a:pPr>
            <a:defRPr sz="2800" b="1" i="0" u="none" strike="noStrike" kern="1200" spc="100" baseline="0">
              <a:solidFill>
                <a:schemeClr val="accent4">
                  <a:lumMod val="40000"/>
                  <a:lumOff val="60000"/>
                </a:schemeClr>
              </a:solidFill>
              <a:effectLst/>
              <a:latin typeface="DFKai-SB" panose="03000509000000000000" pitchFamily="65" charset="-120"/>
              <a:ea typeface="DFKai-SB" panose="03000509000000000000" pitchFamily="65" charset="-120"/>
              <a:cs typeface="+mn-cs"/>
            </a:defRPr>
          </a:pPr>
          <a:endParaRPr lang="en-US"/>
        </a:p>
      </c:txPr>
    </c:title>
    <c:autoTitleDeleted val="0"/>
    <c:plotArea>
      <c:layout/>
      <c:barChart>
        <c:barDir val="col"/>
        <c:grouping val="clustered"/>
        <c:varyColors val="0"/>
        <c:ser>
          <c:idx val="0"/>
          <c:order val="0"/>
          <c:tx>
            <c:strRef>
              <c:f>Sheet1!$B$1</c:f>
              <c:strCache>
                <c:ptCount val="1"/>
                <c:pt idx="0">
                  <c:v>男</c:v>
                </c:pt>
              </c:strCache>
            </c:strRef>
          </c:tx>
          <c:spPr>
            <a:solidFill>
              <a:srgbClr val="00F600"/>
            </a:solidFill>
            <a:ln>
              <a:noFill/>
            </a:ln>
            <a:effectLst>
              <a:outerShdw blurRad="57150" dist="19050" dir="5400000" algn="ctr" rotWithShape="0">
                <a:srgbClr val="000000">
                  <a:alpha val="63000"/>
                </a:srgbClr>
              </a:outerShdw>
            </a:effectLst>
          </c:spPr>
          <c:invertIfNegative val="0"/>
          <c:cat>
            <c:strRef>
              <c:f>Sheet1!$A$2:$A$5</c:f>
              <c:strCache>
                <c:ptCount val="4"/>
                <c:pt idx="0">
                  <c:v>4月</c:v>
                </c:pt>
                <c:pt idx="1">
                  <c:v>5月</c:v>
                </c:pt>
                <c:pt idx="2">
                  <c:v>6月</c:v>
                </c:pt>
                <c:pt idx="3">
                  <c:v>7月</c:v>
                </c:pt>
              </c:strCache>
            </c:strRef>
          </c:cat>
          <c:val>
            <c:numRef>
              <c:f>Sheet1!$B$2:$B$5</c:f>
              <c:numCache>
                <c:formatCode>General</c:formatCode>
                <c:ptCount val="4"/>
                <c:pt idx="0">
                  <c:v>40</c:v>
                </c:pt>
                <c:pt idx="1">
                  <c:v>100</c:v>
                </c:pt>
                <c:pt idx="2">
                  <c:v>110</c:v>
                </c:pt>
                <c:pt idx="3">
                  <c:v>70</c:v>
                </c:pt>
              </c:numCache>
            </c:numRef>
          </c:val>
          <c:extLst>
            <c:ext xmlns:c16="http://schemas.microsoft.com/office/drawing/2014/chart" uri="{C3380CC4-5D6E-409C-BE32-E72D297353CC}">
              <c16:uniqueId val="{00000000-263C-417D-9942-B118FCD223C3}"/>
            </c:ext>
          </c:extLst>
        </c:ser>
        <c:ser>
          <c:idx val="1"/>
          <c:order val="1"/>
          <c:tx>
            <c:strRef>
              <c:f>Sheet1!$C$1</c:f>
              <c:strCache>
                <c:ptCount val="1"/>
                <c:pt idx="0">
                  <c:v>女</c:v>
                </c:pt>
              </c:strCache>
            </c:strRef>
          </c:tx>
          <c:spPr>
            <a:solidFill>
              <a:srgbClr val="E2009C"/>
            </a:solidFill>
            <a:ln>
              <a:noFill/>
            </a:ln>
            <a:effectLst>
              <a:outerShdw blurRad="57150" dist="19050" dir="5400000" algn="ctr" rotWithShape="0">
                <a:srgbClr val="000000">
                  <a:alpha val="63000"/>
                </a:srgbClr>
              </a:outerShdw>
            </a:effectLst>
          </c:spPr>
          <c:invertIfNegative val="0"/>
          <c:cat>
            <c:strRef>
              <c:f>Sheet1!$A$2:$A$5</c:f>
              <c:strCache>
                <c:ptCount val="4"/>
                <c:pt idx="0">
                  <c:v>4月</c:v>
                </c:pt>
                <c:pt idx="1">
                  <c:v>5月</c:v>
                </c:pt>
                <c:pt idx="2">
                  <c:v>6月</c:v>
                </c:pt>
                <c:pt idx="3">
                  <c:v>7月</c:v>
                </c:pt>
              </c:strCache>
            </c:strRef>
          </c:cat>
          <c:val>
            <c:numRef>
              <c:f>Sheet1!$C$2:$C$5</c:f>
              <c:numCache>
                <c:formatCode>General</c:formatCode>
                <c:ptCount val="4"/>
                <c:pt idx="0">
                  <c:v>90</c:v>
                </c:pt>
                <c:pt idx="1">
                  <c:v>150</c:v>
                </c:pt>
                <c:pt idx="2">
                  <c:v>140</c:v>
                </c:pt>
                <c:pt idx="3">
                  <c:v>100</c:v>
                </c:pt>
              </c:numCache>
            </c:numRef>
          </c:val>
          <c:extLst>
            <c:ext xmlns:c16="http://schemas.microsoft.com/office/drawing/2014/chart" uri="{C3380CC4-5D6E-409C-BE32-E72D297353CC}">
              <c16:uniqueId val="{00000001-263C-417D-9942-B118FCD223C3}"/>
            </c:ext>
          </c:extLst>
        </c:ser>
        <c:dLbls>
          <c:showLegendKey val="0"/>
          <c:showVal val="0"/>
          <c:showCatName val="0"/>
          <c:showSerName val="0"/>
          <c:showPercent val="0"/>
          <c:showBubbleSize val="0"/>
        </c:dLbls>
        <c:gapWidth val="100"/>
        <c:overlap val="-24"/>
        <c:axId val="494521272"/>
        <c:axId val="494523896"/>
      </c:barChart>
      <c:catAx>
        <c:axId val="494521272"/>
        <c:scaling>
          <c:orientation val="minMax"/>
        </c:scaling>
        <c:delete val="0"/>
        <c:axPos val="b"/>
        <c:title>
          <c:tx>
            <c:rich>
              <a:bodyPr rot="0" spcFirstLastPara="1" vertOverflow="ellipsis" vert="horz" wrap="square" anchor="ctr" anchorCtr="1"/>
              <a:lstStyle/>
              <a:p>
                <a:pPr>
                  <a:defRPr sz="2000" b="1" i="0" u="none" strike="noStrike" kern="1200" cap="all" baseline="0">
                    <a:solidFill>
                      <a:schemeClr val="accent4">
                        <a:lumMod val="40000"/>
                        <a:lumOff val="60000"/>
                      </a:schemeClr>
                    </a:solidFill>
                    <a:latin typeface="DFKai-SB" panose="03000509000000000000" pitchFamily="65" charset="-120"/>
                    <a:ea typeface="DFKai-SB" panose="03000509000000000000" pitchFamily="65" charset="-120"/>
                    <a:cs typeface="+mn-cs"/>
                  </a:defRPr>
                </a:pPr>
                <a:r>
                  <a:rPr lang="zh-TW" altLang="en-US" sz="2000" dirty="0">
                    <a:solidFill>
                      <a:schemeClr val="accent4">
                        <a:lumMod val="40000"/>
                        <a:lumOff val="60000"/>
                      </a:schemeClr>
                    </a:solidFill>
                    <a:latin typeface="DFKai-SB" panose="03000509000000000000" pitchFamily="65" charset="-120"/>
                    <a:ea typeface="DFKai-SB" panose="03000509000000000000" pitchFamily="65" charset="-120"/>
                  </a:rPr>
                  <a:t>月份</a:t>
                </a:r>
                <a:endParaRPr lang="en-CA" altLang="zh-TW" sz="2000" dirty="0">
                  <a:solidFill>
                    <a:schemeClr val="accent4">
                      <a:lumMod val="40000"/>
                      <a:lumOff val="60000"/>
                    </a:schemeClr>
                  </a:solidFill>
                  <a:latin typeface="DFKai-SB" panose="03000509000000000000" pitchFamily="65" charset="-120"/>
                  <a:ea typeface="DFKai-SB" panose="03000509000000000000" pitchFamily="65" charset="-120"/>
                </a:endParaRPr>
              </a:p>
            </c:rich>
          </c:tx>
          <c:layout>
            <c:manualLayout>
              <c:xMode val="edge"/>
              <c:yMode val="edge"/>
              <c:x val="0.48633087983567269"/>
              <c:y val="0.83538674805456037"/>
            </c:manualLayout>
          </c:layout>
          <c:overlay val="0"/>
          <c:spPr>
            <a:noFill/>
            <a:ln>
              <a:noFill/>
            </a:ln>
            <a:effectLst/>
          </c:spPr>
          <c:txPr>
            <a:bodyPr rot="0" spcFirstLastPara="1" vertOverflow="ellipsis" vert="horz" wrap="square" anchor="ctr" anchorCtr="1"/>
            <a:lstStyle/>
            <a:p>
              <a:pPr>
                <a:defRPr sz="2000" b="1" i="0" u="none" strike="noStrike" kern="1200" cap="all" baseline="0">
                  <a:solidFill>
                    <a:schemeClr val="accent4">
                      <a:lumMod val="40000"/>
                      <a:lumOff val="60000"/>
                    </a:schemeClr>
                  </a:solidFill>
                  <a:latin typeface="DFKai-SB" panose="03000509000000000000" pitchFamily="65" charset="-120"/>
                  <a:ea typeface="DFKai-SB" panose="03000509000000000000" pitchFamily="65" charset="-120"/>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2000" b="1" i="0" u="none" strike="noStrike" kern="1200" baseline="0">
                <a:solidFill>
                  <a:schemeClr val="accent4">
                    <a:lumMod val="40000"/>
                    <a:lumOff val="60000"/>
                  </a:schemeClr>
                </a:solidFill>
                <a:latin typeface="DFKai-SB" panose="03000509000000000000" pitchFamily="65" charset="-120"/>
                <a:ea typeface="DFKai-SB" panose="03000509000000000000" pitchFamily="65" charset="-120"/>
                <a:cs typeface="+mn-cs"/>
              </a:defRPr>
            </a:pPr>
            <a:endParaRPr lang="en-US"/>
          </a:p>
        </c:txPr>
        <c:crossAx val="494523896"/>
        <c:crosses val="autoZero"/>
        <c:auto val="1"/>
        <c:lblAlgn val="ctr"/>
        <c:lblOffset val="100"/>
        <c:noMultiLvlLbl val="0"/>
      </c:catAx>
      <c:valAx>
        <c:axId val="494523896"/>
        <c:scaling>
          <c:orientation val="minMax"/>
        </c:scaling>
        <c:delete val="0"/>
        <c:axPos val="l"/>
        <c:majorGridlines>
          <c:spPr>
            <a:ln w="19050" cap="flat" cmpd="sng" algn="ctr">
              <a:solidFill>
                <a:schemeClr val="accent4">
                  <a:lumMod val="40000"/>
                  <a:lumOff val="60000"/>
                  <a:alpha val="77000"/>
                </a:schemeClr>
              </a:solidFill>
              <a:round/>
            </a:ln>
            <a:effectLst/>
          </c:spPr>
        </c:majorGridlines>
        <c:title>
          <c:tx>
            <c:rich>
              <a:bodyPr rot="-5400000" spcFirstLastPara="1" vertOverflow="ellipsis" vert="horz" wrap="square" anchor="ctr" anchorCtr="1"/>
              <a:lstStyle/>
              <a:p>
                <a:pPr>
                  <a:defRPr sz="2400" b="1" i="0" u="none" strike="noStrike" kern="1200" cap="all" baseline="0">
                    <a:solidFill>
                      <a:schemeClr val="accent4">
                        <a:lumMod val="40000"/>
                        <a:lumOff val="60000"/>
                      </a:schemeClr>
                    </a:solidFill>
                    <a:latin typeface="DFKai-SB" panose="03000509000000000000" pitchFamily="65" charset="-120"/>
                    <a:ea typeface="DFKai-SB" panose="03000509000000000000" pitchFamily="65" charset="-120"/>
                    <a:cs typeface="+mn-cs"/>
                  </a:defRPr>
                </a:pPr>
                <a:r>
                  <a:rPr lang="zh-TW" sz="2400">
                    <a:solidFill>
                      <a:schemeClr val="accent4">
                        <a:lumMod val="40000"/>
                        <a:lumOff val="60000"/>
                      </a:schemeClr>
                    </a:solidFill>
                    <a:latin typeface="DFKai-SB" panose="03000509000000000000" pitchFamily="65" charset="-120"/>
                    <a:ea typeface="DFKai-SB" panose="03000509000000000000" pitchFamily="65" charset="-120"/>
                  </a:rPr>
                  <a:t>人數</a:t>
                </a:r>
                <a:endParaRPr lang="en-CA" sz="2400">
                  <a:solidFill>
                    <a:schemeClr val="accent4">
                      <a:lumMod val="40000"/>
                      <a:lumOff val="60000"/>
                    </a:schemeClr>
                  </a:solidFill>
                  <a:latin typeface="DFKai-SB" panose="03000509000000000000" pitchFamily="65" charset="-120"/>
                  <a:ea typeface="DFKai-SB" panose="03000509000000000000" pitchFamily="65" charset="-120"/>
                </a:endParaRPr>
              </a:p>
            </c:rich>
          </c:tx>
          <c:overlay val="0"/>
          <c:spPr>
            <a:noFill/>
            <a:ln>
              <a:noFill/>
            </a:ln>
            <a:effectLst/>
          </c:spPr>
          <c:txPr>
            <a:bodyPr rot="-5400000" spcFirstLastPara="1" vertOverflow="ellipsis" vert="horz" wrap="square" anchor="ctr" anchorCtr="1"/>
            <a:lstStyle/>
            <a:p>
              <a:pPr>
                <a:defRPr sz="2400" b="1" i="0" u="none" strike="noStrike" kern="1200" cap="all" baseline="0">
                  <a:solidFill>
                    <a:schemeClr val="accent4">
                      <a:lumMod val="40000"/>
                      <a:lumOff val="60000"/>
                    </a:schemeClr>
                  </a:solidFill>
                  <a:latin typeface="DFKai-SB" panose="03000509000000000000" pitchFamily="65" charset="-120"/>
                  <a:ea typeface="DFKai-SB" panose="03000509000000000000" pitchFamily="65" charset="-120"/>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accent4">
                    <a:lumMod val="40000"/>
                    <a:lumOff val="60000"/>
                  </a:schemeClr>
                </a:solidFill>
                <a:latin typeface="+mn-lt"/>
                <a:ea typeface="+mn-ea"/>
                <a:cs typeface="+mn-cs"/>
              </a:defRPr>
            </a:pPr>
            <a:endParaRPr lang="en-US"/>
          </a:p>
        </c:txPr>
        <c:crossAx val="494521272"/>
        <c:crosses val="autoZero"/>
        <c:crossBetween val="between"/>
      </c:valAx>
      <c:spPr>
        <a:noFill/>
        <a:ln>
          <a:solidFill>
            <a:schemeClr val="accent4">
              <a:lumMod val="40000"/>
              <a:lumOff val="60000"/>
            </a:schemeClr>
          </a:solidFill>
        </a:ln>
        <a:effectLst/>
      </c:spPr>
    </c:plotArea>
    <c:legend>
      <c:legendPos val="r"/>
      <c:overlay val="0"/>
      <c:spPr>
        <a:noFill/>
        <a:ln>
          <a:noFill/>
        </a:ln>
        <a:effectLst/>
      </c:spPr>
      <c:txPr>
        <a:bodyPr rot="0" spcFirstLastPara="1" vertOverflow="ellipsis" vert="horz" wrap="square" anchor="ctr" anchorCtr="1"/>
        <a:lstStyle/>
        <a:p>
          <a:pPr>
            <a:defRPr sz="2400" b="0" i="0" u="none" strike="noStrike" kern="1200" baseline="0">
              <a:solidFill>
                <a:schemeClr val="accent4">
                  <a:lumMod val="40000"/>
                  <a:lumOff val="60000"/>
                </a:schemeClr>
              </a:solidFill>
              <a:latin typeface="DFKai-SB" panose="03000509000000000000" pitchFamily="65" charset="-120"/>
              <a:ea typeface="DFKai-SB" panose="03000509000000000000" pitchFamily="65" charset="-12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30FA-9491-441C-BD3C-17A71BA757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6824729-C893-4B71-9AF5-CA8F4ABEC1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845AF82-A5C7-4630-A4CD-F76A4C6AB561}"/>
              </a:ext>
            </a:extLst>
          </p:cNvPr>
          <p:cNvSpPr>
            <a:spLocks noGrp="1"/>
          </p:cNvSpPr>
          <p:nvPr>
            <p:ph type="dt" sz="half" idx="10"/>
          </p:nvPr>
        </p:nvSpPr>
        <p:spPr/>
        <p:txBody>
          <a:bodyPr/>
          <a:lstStyle/>
          <a:p>
            <a:fld id="{6F98A97C-9446-4DC7-AC60-47E98CB8C8EF}" type="datetimeFigureOut">
              <a:rPr lang="en-CA" smtClean="0"/>
              <a:t>2019-05-15</a:t>
            </a:fld>
            <a:endParaRPr lang="en-CA"/>
          </a:p>
        </p:txBody>
      </p:sp>
      <p:sp>
        <p:nvSpPr>
          <p:cNvPr id="5" name="Footer Placeholder 4">
            <a:extLst>
              <a:ext uri="{FF2B5EF4-FFF2-40B4-BE49-F238E27FC236}">
                <a16:creationId xmlns:a16="http://schemas.microsoft.com/office/drawing/2014/main" id="{6C985C8D-F5AA-4884-A798-22E5DC72301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0B0B306-A4D1-471B-9A6E-D7E9899A55E4}"/>
              </a:ext>
            </a:extLst>
          </p:cNvPr>
          <p:cNvSpPr>
            <a:spLocks noGrp="1"/>
          </p:cNvSpPr>
          <p:nvPr>
            <p:ph type="sldNum" sz="quarter" idx="12"/>
          </p:nvPr>
        </p:nvSpPr>
        <p:spPr/>
        <p:txBody>
          <a:bodyPr/>
          <a:lstStyle/>
          <a:p>
            <a:fld id="{257C3467-DD4A-42D0-8A71-EAF436041800}" type="slidenum">
              <a:rPr lang="en-CA" smtClean="0"/>
              <a:t>‹#›</a:t>
            </a:fld>
            <a:endParaRPr lang="en-CA"/>
          </a:p>
        </p:txBody>
      </p:sp>
    </p:spTree>
    <p:extLst>
      <p:ext uri="{BB962C8B-B14F-4D97-AF65-F5344CB8AC3E}">
        <p14:creationId xmlns:p14="http://schemas.microsoft.com/office/powerpoint/2010/main" val="585020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2D80-FA4C-494F-B3A9-C04384A78CA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43DE2EA-C6AE-42E3-B086-7814A7A048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A33725-E649-4F12-8B30-11E54849CC7D}"/>
              </a:ext>
            </a:extLst>
          </p:cNvPr>
          <p:cNvSpPr>
            <a:spLocks noGrp="1"/>
          </p:cNvSpPr>
          <p:nvPr>
            <p:ph type="dt" sz="half" idx="10"/>
          </p:nvPr>
        </p:nvSpPr>
        <p:spPr/>
        <p:txBody>
          <a:bodyPr/>
          <a:lstStyle/>
          <a:p>
            <a:fld id="{6F98A97C-9446-4DC7-AC60-47E98CB8C8EF}" type="datetimeFigureOut">
              <a:rPr lang="en-CA" smtClean="0"/>
              <a:t>2019-05-15</a:t>
            </a:fld>
            <a:endParaRPr lang="en-CA"/>
          </a:p>
        </p:txBody>
      </p:sp>
      <p:sp>
        <p:nvSpPr>
          <p:cNvPr id="5" name="Footer Placeholder 4">
            <a:extLst>
              <a:ext uri="{FF2B5EF4-FFF2-40B4-BE49-F238E27FC236}">
                <a16:creationId xmlns:a16="http://schemas.microsoft.com/office/drawing/2014/main" id="{0771584D-511E-4ADA-A2B2-4644058CF2C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1C3F53-4252-44E4-9481-44A6344DBD35}"/>
              </a:ext>
            </a:extLst>
          </p:cNvPr>
          <p:cNvSpPr>
            <a:spLocks noGrp="1"/>
          </p:cNvSpPr>
          <p:nvPr>
            <p:ph type="sldNum" sz="quarter" idx="12"/>
          </p:nvPr>
        </p:nvSpPr>
        <p:spPr/>
        <p:txBody>
          <a:bodyPr/>
          <a:lstStyle/>
          <a:p>
            <a:fld id="{257C3467-DD4A-42D0-8A71-EAF436041800}" type="slidenum">
              <a:rPr lang="en-CA" smtClean="0"/>
              <a:t>‹#›</a:t>
            </a:fld>
            <a:endParaRPr lang="en-CA"/>
          </a:p>
        </p:txBody>
      </p:sp>
    </p:spTree>
    <p:extLst>
      <p:ext uri="{BB962C8B-B14F-4D97-AF65-F5344CB8AC3E}">
        <p14:creationId xmlns:p14="http://schemas.microsoft.com/office/powerpoint/2010/main" val="89355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945313-1483-418E-87E7-578A10D13D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72076BD-A913-4063-A1FD-072A5304EC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B71FE4E-8B9A-49C5-AD19-4D2A9EEF2435}"/>
              </a:ext>
            </a:extLst>
          </p:cNvPr>
          <p:cNvSpPr>
            <a:spLocks noGrp="1"/>
          </p:cNvSpPr>
          <p:nvPr>
            <p:ph type="dt" sz="half" idx="10"/>
          </p:nvPr>
        </p:nvSpPr>
        <p:spPr/>
        <p:txBody>
          <a:bodyPr/>
          <a:lstStyle/>
          <a:p>
            <a:fld id="{6F98A97C-9446-4DC7-AC60-47E98CB8C8EF}" type="datetimeFigureOut">
              <a:rPr lang="en-CA" smtClean="0"/>
              <a:t>2019-05-15</a:t>
            </a:fld>
            <a:endParaRPr lang="en-CA"/>
          </a:p>
        </p:txBody>
      </p:sp>
      <p:sp>
        <p:nvSpPr>
          <p:cNvPr id="5" name="Footer Placeholder 4">
            <a:extLst>
              <a:ext uri="{FF2B5EF4-FFF2-40B4-BE49-F238E27FC236}">
                <a16:creationId xmlns:a16="http://schemas.microsoft.com/office/drawing/2014/main" id="{7BBE74AA-1C60-4D7A-86EE-AB77FB6E58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F51E35F-3055-4462-8F70-2214E490F555}"/>
              </a:ext>
            </a:extLst>
          </p:cNvPr>
          <p:cNvSpPr>
            <a:spLocks noGrp="1"/>
          </p:cNvSpPr>
          <p:nvPr>
            <p:ph type="sldNum" sz="quarter" idx="12"/>
          </p:nvPr>
        </p:nvSpPr>
        <p:spPr/>
        <p:txBody>
          <a:bodyPr/>
          <a:lstStyle/>
          <a:p>
            <a:fld id="{257C3467-DD4A-42D0-8A71-EAF436041800}" type="slidenum">
              <a:rPr lang="en-CA" smtClean="0"/>
              <a:t>‹#›</a:t>
            </a:fld>
            <a:endParaRPr lang="en-CA"/>
          </a:p>
        </p:txBody>
      </p:sp>
    </p:spTree>
    <p:extLst>
      <p:ext uri="{BB962C8B-B14F-4D97-AF65-F5344CB8AC3E}">
        <p14:creationId xmlns:p14="http://schemas.microsoft.com/office/powerpoint/2010/main" val="3675100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892B-95D7-463B-B41D-589721075A5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5811C4-00C3-4E26-838A-C758D84A68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96BA403-D75D-4423-9A70-A1887DB99AE6}"/>
              </a:ext>
            </a:extLst>
          </p:cNvPr>
          <p:cNvSpPr>
            <a:spLocks noGrp="1"/>
          </p:cNvSpPr>
          <p:nvPr>
            <p:ph type="dt" sz="half" idx="10"/>
          </p:nvPr>
        </p:nvSpPr>
        <p:spPr/>
        <p:txBody>
          <a:bodyPr/>
          <a:lstStyle/>
          <a:p>
            <a:fld id="{6F98A97C-9446-4DC7-AC60-47E98CB8C8EF}" type="datetimeFigureOut">
              <a:rPr lang="en-CA" smtClean="0"/>
              <a:t>2019-05-15</a:t>
            </a:fld>
            <a:endParaRPr lang="en-CA"/>
          </a:p>
        </p:txBody>
      </p:sp>
      <p:sp>
        <p:nvSpPr>
          <p:cNvPr id="5" name="Footer Placeholder 4">
            <a:extLst>
              <a:ext uri="{FF2B5EF4-FFF2-40B4-BE49-F238E27FC236}">
                <a16:creationId xmlns:a16="http://schemas.microsoft.com/office/drawing/2014/main" id="{E28153A0-E917-4A18-AD8E-ACD08ACF21E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5790AC-DC02-420D-B0D5-287AF043F80C}"/>
              </a:ext>
            </a:extLst>
          </p:cNvPr>
          <p:cNvSpPr>
            <a:spLocks noGrp="1"/>
          </p:cNvSpPr>
          <p:nvPr>
            <p:ph type="sldNum" sz="quarter" idx="12"/>
          </p:nvPr>
        </p:nvSpPr>
        <p:spPr/>
        <p:txBody>
          <a:bodyPr/>
          <a:lstStyle/>
          <a:p>
            <a:fld id="{257C3467-DD4A-42D0-8A71-EAF436041800}" type="slidenum">
              <a:rPr lang="en-CA" smtClean="0"/>
              <a:t>‹#›</a:t>
            </a:fld>
            <a:endParaRPr lang="en-CA"/>
          </a:p>
        </p:txBody>
      </p:sp>
    </p:spTree>
    <p:extLst>
      <p:ext uri="{BB962C8B-B14F-4D97-AF65-F5344CB8AC3E}">
        <p14:creationId xmlns:p14="http://schemas.microsoft.com/office/powerpoint/2010/main" val="3810394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6078-4B68-49C3-A0CE-00471712C2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E0607E4-C307-4B52-9006-A117DF6CAA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5315F9-6CBB-4C74-B268-5D445AB86CBD}"/>
              </a:ext>
            </a:extLst>
          </p:cNvPr>
          <p:cNvSpPr>
            <a:spLocks noGrp="1"/>
          </p:cNvSpPr>
          <p:nvPr>
            <p:ph type="dt" sz="half" idx="10"/>
          </p:nvPr>
        </p:nvSpPr>
        <p:spPr/>
        <p:txBody>
          <a:bodyPr/>
          <a:lstStyle/>
          <a:p>
            <a:fld id="{6F98A97C-9446-4DC7-AC60-47E98CB8C8EF}" type="datetimeFigureOut">
              <a:rPr lang="en-CA" smtClean="0"/>
              <a:t>2019-05-15</a:t>
            </a:fld>
            <a:endParaRPr lang="en-CA"/>
          </a:p>
        </p:txBody>
      </p:sp>
      <p:sp>
        <p:nvSpPr>
          <p:cNvPr id="5" name="Footer Placeholder 4">
            <a:extLst>
              <a:ext uri="{FF2B5EF4-FFF2-40B4-BE49-F238E27FC236}">
                <a16:creationId xmlns:a16="http://schemas.microsoft.com/office/drawing/2014/main" id="{56E3554C-EF1F-4667-8230-9B91DA1F302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E57121-1A9D-447C-BC25-907EAEA21CEA}"/>
              </a:ext>
            </a:extLst>
          </p:cNvPr>
          <p:cNvSpPr>
            <a:spLocks noGrp="1"/>
          </p:cNvSpPr>
          <p:nvPr>
            <p:ph type="sldNum" sz="quarter" idx="12"/>
          </p:nvPr>
        </p:nvSpPr>
        <p:spPr/>
        <p:txBody>
          <a:bodyPr/>
          <a:lstStyle/>
          <a:p>
            <a:fld id="{257C3467-DD4A-42D0-8A71-EAF436041800}" type="slidenum">
              <a:rPr lang="en-CA" smtClean="0"/>
              <a:t>‹#›</a:t>
            </a:fld>
            <a:endParaRPr lang="en-CA"/>
          </a:p>
        </p:txBody>
      </p:sp>
    </p:spTree>
    <p:extLst>
      <p:ext uri="{BB962C8B-B14F-4D97-AF65-F5344CB8AC3E}">
        <p14:creationId xmlns:p14="http://schemas.microsoft.com/office/powerpoint/2010/main" val="377475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B6E3-17FA-4A12-B21D-233507F89C2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514AD72-7AB4-4C25-9819-97486E07D5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955CA89-1D0F-481C-A54D-511C2EFC40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70A53D9-3F45-4116-B58E-B284B3DD6BB6}"/>
              </a:ext>
            </a:extLst>
          </p:cNvPr>
          <p:cNvSpPr>
            <a:spLocks noGrp="1"/>
          </p:cNvSpPr>
          <p:nvPr>
            <p:ph type="dt" sz="half" idx="10"/>
          </p:nvPr>
        </p:nvSpPr>
        <p:spPr/>
        <p:txBody>
          <a:bodyPr/>
          <a:lstStyle/>
          <a:p>
            <a:fld id="{6F98A97C-9446-4DC7-AC60-47E98CB8C8EF}" type="datetimeFigureOut">
              <a:rPr lang="en-CA" smtClean="0"/>
              <a:t>2019-05-15</a:t>
            </a:fld>
            <a:endParaRPr lang="en-CA"/>
          </a:p>
        </p:txBody>
      </p:sp>
      <p:sp>
        <p:nvSpPr>
          <p:cNvPr id="6" name="Footer Placeholder 5">
            <a:extLst>
              <a:ext uri="{FF2B5EF4-FFF2-40B4-BE49-F238E27FC236}">
                <a16:creationId xmlns:a16="http://schemas.microsoft.com/office/drawing/2014/main" id="{F88EBA92-BCF1-40B9-AEEB-A241F764E12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9C784F0-99A2-41C3-A5DD-C2BE3ED459C7}"/>
              </a:ext>
            </a:extLst>
          </p:cNvPr>
          <p:cNvSpPr>
            <a:spLocks noGrp="1"/>
          </p:cNvSpPr>
          <p:nvPr>
            <p:ph type="sldNum" sz="quarter" idx="12"/>
          </p:nvPr>
        </p:nvSpPr>
        <p:spPr/>
        <p:txBody>
          <a:bodyPr/>
          <a:lstStyle/>
          <a:p>
            <a:fld id="{257C3467-DD4A-42D0-8A71-EAF436041800}" type="slidenum">
              <a:rPr lang="en-CA" smtClean="0"/>
              <a:t>‹#›</a:t>
            </a:fld>
            <a:endParaRPr lang="en-CA"/>
          </a:p>
        </p:txBody>
      </p:sp>
    </p:spTree>
    <p:extLst>
      <p:ext uri="{BB962C8B-B14F-4D97-AF65-F5344CB8AC3E}">
        <p14:creationId xmlns:p14="http://schemas.microsoft.com/office/powerpoint/2010/main" val="297052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D886-E0B9-45B6-B338-1F3B3ABB5F6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EB1FBF9-D965-4A8F-8AB3-FA662D92E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BB2E28-1093-4C35-9B1B-CE106B7917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F18476F-7825-4E19-BC86-7FB7AB1BCF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988DE7-9BD6-4F71-9684-2BF9ACC7F0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BAC72C4-C662-4C25-A96E-65FC4A6345DC}"/>
              </a:ext>
            </a:extLst>
          </p:cNvPr>
          <p:cNvSpPr>
            <a:spLocks noGrp="1"/>
          </p:cNvSpPr>
          <p:nvPr>
            <p:ph type="dt" sz="half" idx="10"/>
          </p:nvPr>
        </p:nvSpPr>
        <p:spPr/>
        <p:txBody>
          <a:bodyPr/>
          <a:lstStyle/>
          <a:p>
            <a:fld id="{6F98A97C-9446-4DC7-AC60-47E98CB8C8EF}" type="datetimeFigureOut">
              <a:rPr lang="en-CA" smtClean="0"/>
              <a:t>2019-05-15</a:t>
            </a:fld>
            <a:endParaRPr lang="en-CA"/>
          </a:p>
        </p:txBody>
      </p:sp>
      <p:sp>
        <p:nvSpPr>
          <p:cNvPr id="8" name="Footer Placeholder 7">
            <a:extLst>
              <a:ext uri="{FF2B5EF4-FFF2-40B4-BE49-F238E27FC236}">
                <a16:creationId xmlns:a16="http://schemas.microsoft.com/office/drawing/2014/main" id="{01A6F220-7735-4BE5-B1C5-4D121150200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554A49F-A9F2-4780-9F7A-ED09A3D28A7B}"/>
              </a:ext>
            </a:extLst>
          </p:cNvPr>
          <p:cNvSpPr>
            <a:spLocks noGrp="1"/>
          </p:cNvSpPr>
          <p:nvPr>
            <p:ph type="sldNum" sz="quarter" idx="12"/>
          </p:nvPr>
        </p:nvSpPr>
        <p:spPr/>
        <p:txBody>
          <a:bodyPr/>
          <a:lstStyle/>
          <a:p>
            <a:fld id="{257C3467-DD4A-42D0-8A71-EAF436041800}" type="slidenum">
              <a:rPr lang="en-CA" smtClean="0"/>
              <a:t>‹#›</a:t>
            </a:fld>
            <a:endParaRPr lang="en-CA"/>
          </a:p>
        </p:txBody>
      </p:sp>
    </p:spTree>
    <p:extLst>
      <p:ext uri="{BB962C8B-B14F-4D97-AF65-F5344CB8AC3E}">
        <p14:creationId xmlns:p14="http://schemas.microsoft.com/office/powerpoint/2010/main" val="11514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7E4C-BB5A-4371-A655-3EBD86B9373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2198E06-FD97-4F7B-A6A9-F28AFA070E02}"/>
              </a:ext>
            </a:extLst>
          </p:cNvPr>
          <p:cNvSpPr>
            <a:spLocks noGrp="1"/>
          </p:cNvSpPr>
          <p:nvPr>
            <p:ph type="dt" sz="half" idx="10"/>
          </p:nvPr>
        </p:nvSpPr>
        <p:spPr/>
        <p:txBody>
          <a:bodyPr/>
          <a:lstStyle/>
          <a:p>
            <a:fld id="{6F98A97C-9446-4DC7-AC60-47E98CB8C8EF}" type="datetimeFigureOut">
              <a:rPr lang="en-CA" smtClean="0"/>
              <a:t>2019-05-15</a:t>
            </a:fld>
            <a:endParaRPr lang="en-CA"/>
          </a:p>
        </p:txBody>
      </p:sp>
      <p:sp>
        <p:nvSpPr>
          <p:cNvPr id="4" name="Footer Placeholder 3">
            <a:extLst>
              <a:ext uri="{FF2B5EF4-FFF2-40B4-BE49-F238E27FC236}">
                <a16:creationId xmlns:a16="http://schemas.microsoft.com/office/drawing/2014/main" id="{1A27CA91-8757-4AAF-8686-29D2216836E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CF7911D-D9A2-4557-923B-A4D651F77E61}"/>
              </a:ext>
            </a:extLst>
          </p:cNvPr>
          <p:cNvSpPr>
            <a:spLocks noGrp="1"/>
          </p:cNvSpPr>
          <p:nvPr>
            <p:ph type="sldNum" sz="quarter" idx="12"/>
          </p:nvPr>
        </p:nvSpPr>
        <p:spPr/>
        <p:txBody>
          <a:bodyPr/>
          <a:lstStyle/>
          <a:p>
            <a:fld id="{257C3467-DD4A-42D0-8A71-EAF436041800}" type="slidenum">
              <a:rPr lang="en-CA" smtClean="0"/>
              <a:t>‹#›</a:t>
            </a:fld>
            <a:endParaRPr lang="en-CA"/>
          </a:p>
        </p:txBody>
      </p:sp>
    </p:spTree>
    <p:extLst>
      <p:ext uri="{BB962C8B-B14F-4D97-AF65-F5344CB8AC3E}">
        <p14:creationId xmlns:p14="http://schemas.microsoft.com/office/powerpoint/2010/main" val="321591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89D5E9-A3C7-44E7-B96E-A236B8742B09}"/>
              </a:ext>
            </a:extLst>
          </p:cNvPr>
          <p:cNvSpPr>
            <a:spLocks noGrp="1"/>
          </p:cNvSpPr>
          <p:nvPr>
            <p:ph type="dt" sz="half" idx="10"/>
          </p:nvPr>
        </p:nvSpPr>
        <p:spPr/>
        <p:txBody>
          <a:bodyPr/>
          <a:lstStyle/>
          <a:p>
            <a:fld id="{6F98A97C-9446-4DC7-AC60-47E98CB8C8EF}" type="datetimeFigureOut">
              <a:rPr lang="en-CA" smtClean="0"/>
              <a:t>2019-05-15</a:t>
            </a:fld>
            <a:endParaRPr lang="en-CA"/>
          </a:p>
        </p:txBody>
      </p:sp>
      <p:sp>
        <p:nvSpPr>
          <p:cNvPr id="3" name="Footer Placeholder 2">
            <a:extLst>
              <a:ext uri="{FF2B5EF4-FFF2-40B4-BE49-F238E27FC236}">
                <a16:creationId xmlns:a16="http://schemas.microsoft.com/office/drawing/2014/main" id="{4874C6DB-3F95-4D4B-BB67-0C8CAF166A6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FD11105-3299-4E20-BDBB-88CBA03B478D}"/>
              </a:ext>
            </a:extLst>
          </p:cNvPr>
          <p:cNvSpPr>
            <a:spLocks noGrp="1"/>
          </p:cNvSpPr>
          <p:nvPr>
            <p:ph type="sldNum" sz="quarter" idx="12"/>
          </p:nvPr>
        </p:nvSpPr>
        <p:spPr/>
        <p:txBody>
          <a:bodyPr/>
          <a:lstStyle/>
          <a:p>
            <a:fld id="{257C3467-DD4A-42D0-8A71-EAF436041800}" type="slidenum">
              <a:rPr lang="en-CA" smtClean="0"/>
              <a:t>‹#›</a:t>
            </a:fld>
            <a:endParaRPr lang="en-CA"/>
          </a:p>
        </p:txBody>
      </p:sp>
    </p:spTree>
    <p:extLst>
      <p:ext uri="{BB962C8B-B14F-4D97-AF65-F5344CB8AC3E}">
        <p14:creationId xmlns:p14="http://schemas.microsoft.com/office/powerpoint/2010/main" val="48943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EB2C-2E2E-4A89-8165-1C71680C34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D56E1FC-B236-4277-A3DD-13B4155C32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8246EB1-D177-4E4B-A2E0-93C8F4469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3D90B-7520-42E0-BD81-B9D269C01505}"/>
              </a:ext>
            </a:extLst>
          </p:cNvPr>
          <p:cNvSpPr>
            <a:spLocks noGrp="1"/>
          </p:cNvSpPr>
          <p:nvPr>
            <p:ph type="dt" sz="half" idx="10"/>
          </p:nvPr>
        </p:nvSpPr>
        <p:spPr/>
        <p:txBody>
          <a:bodyPr/>
          <a:lstStyle/>
          <a:p>
            <a:fld id="{6F98A97C-9446-4DC7-AC60-47E98CB8C8EF}" type="datetimeFigureOut">
              <a:rPr lang="en-CA" smtClean="0"/>
              <a:t>2019-05-15</a:t>
            </a:fld>
            <a:endParaRPr lang="en-CA"/>
          </a:p>
        </p:txBody>
      </p:sp>
      <p:sp>
        <p:nvSpPr>
          <p:cNvPr id="6" name="Footer Placeholder 5">
            <a:extLst>
              <a:ext uri="{FF2B5EF4-FFF2-40B4-BE49-F238E27FC236}">
                <a16:creationId xmlns:a16="http://schemas.microsoft.com/office/drawing/2014/main" id="{815FD72E-0D18-4764-8561-57C72F1D0DD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9E48E42-543D-4A84-88D4-A692EC763EA5}"/>
              </a:ext>
            </a:extLst>
          </p:cNvPr>
          <p:cNvSpPr>
            <a:spLocks noGrp="1"/>
          </p:cNvSpPr>
          <p:nvPr>
            <p:ph type="sldNum" sz="quarter" idx="12"/>
          </p:nvPr>
        </p:nvSpPr>
        <p:spPr/>
        <p:txBody>
          <a:bodyPr/>
          <a:lstStyle/>
          <a:p>
            <a:fld id="{257C3467-DD4A-42D0-8A71-EAF436041800}" type="slidenum">
              <a:rPr lang="en-CA" smtClean="0"/>
              <a:t>‹#›</a:t>
            </a:fld>
            <a:endParaRPr lang="en-CA"/>
          </a:p>
        </p:txBody>
      </p:sp>
    </p:spTree>
    <p:extLst>
      <p:ext uri="{BB962C8B-B14F-4D97-AF65-F5344CB8AC3E}">
        <p14:creationId xmlns:p14="http://schemas.microsoft.com/office/powerpoint/2010/main" val="1248717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A1A3-6952-4AA1-810F-DD2771D24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A5CC34B-AD65-4A88-87FE-A2CA82ECFE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B0473C9-BA39-4AA7-A693-1138D7E85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CA933-BD61-47C5-8470-1BBF654A87C9}"/>
              </a:ext>
            </a:extLst>
          </p:cNvPr>
          <p:cNvSpPr>
            <a:spLocks noGrp="1"/>
          </p:cNvSpPr>
          <p:nvPr>
            <p:ph type="dt" sz="half" idx="10"/>
          </p:nvPr>
        </p:nvSpPr>
        <p:spPr/>
        <p:txBody>
          <a:bodyPr/>
          <a:lstStyle/>
          <a:p>
            <a:fld id="{6F98A97C-9446-4DC7-AC60-47E98CB8C8EF}" type="datetimeFigureOut">
              <a:rPr lang="en-CA" smtClean="0"/>
              <a:t>2019-05-15</a:t>
            </a:fld>
            <a:endParaRPr lang="en-CA"/>
          </a:p>
        </p:txBody>
      </p:sp>
      <p:sp>
        <p:nvSpPr>
          <p:cNvPr id="6" name="Footer Placeholder 5">
            <a:extLst>
              <a:ext uri="{FF2B5EF4-FFF2-40B4-BE49-F238E27FC236}">
                <a16:creationId xmlns:a16="http://schemas.microsoft.com/office/drawing/2014/main" id="{F1109FC7-DC5D-40AA-AA5C-E58D227686F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37EFCDD-4DBB-4FB7-89F7-CC7E1E94B0F3}"/>
              </a:ext>
            </a:extLst>
          </p:cNvPr>
          <p:cNvSpPr>
            <a:spLocks noGrp="1"/>
          </p:cNvSpPr>
          <p:nvPr>
            <p:ph type="sldNum" sz="quarter" idx="12"/>
          </p:nvPr>
        </p:nvSpPr>
        <p:spPr/>
        <p:txBody>
          <a:bodyPr/>
          <a:lstStyle/>
          <a:p>
            <a:fld id="{257C3467-DD4A-42D0-8A71-EAF436041800}" type="slidenum">
              <a:rPr lang="en-CA" smtClean="0"/>
              <a:t>‹#›</a:t>
            </a:fld>
            <a:endParaRPr lang="en-CA"/>
          </a:p>
        </p:txBody>
      </p:sp>
    </p:spTree>
    <p:extLst>
      <p:ext uri="{BB962C8B-B14F-4D97-AF65-F5344CB8AC3E}">
        <p14:creationId xmlns:p14="http://schemas.microsoft.com/office/powerpoint/2010/main" val="2523765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4DEAA8-3867-4DE3-9AB7-FA93416D94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B568988-A93F-4C5C-B106-3364C107EC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CA18F7B-FE0B-4C8B-9EB3-868ECAC3A9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8A97C-9446-4DC7-AC60-47E98CB8C8EF}" type="datetimeFigureOut">
              <a:rPr lang="en-CA" smtClean="0"/>
              <a:t>2019-05-15</a:t>
            </a:fld>
            <a:endParaRPr lang="en-CA"/>
          </a:p>
        </p:txBody>
      </p:sp>
      <p:sp>
        <p:nvSpPr>
          <p:cNvPr id="5" name="Footer Placeholder 4">
            <a:extLst>
              <a:ext uri="{FF2B5EF4-FFF2-40B4-BE49-F238E27FC236}">
                <a16:creationId xmlns:a16="http://schemas.microsoft.com/office/drawing/2014/main" id="{0E9C63E4-DE46-4D5E-95C9-9E7B443AC5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5B1D9D0-8C1D-4ADA-BE8B-E0E0C12C3A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C3467-DD4A-42D0-8A71-EAF436041800}" type="slidenum">
              <a:rPr lang="en-CA" smtClean="0"/>
              <a:t>‹#›</a:t>
            </a:fld>
            <a:endParaRPr lang="en-CA"/>
          </a:p>
        </p:txBody>
      </p:sp>
    </p:spTree>
    <p:extLst>
      <p:ext uri="{BB962C8B-B14F-4D97-AF65-F5344CB8AC3E}">
        <p14:creationId xmlns:p14="http://schemas.microsoft.com/office/powerpoint/2010/main" val="1838365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5408A31-57D1-4797-93FA-71AFDF659471}"/>
              </a:ext>
            </a:extLst>
          </p:cNvPr>
          <p:cNvSpPr/>
          <p:nvPr/>
        </p:nvSpPr>
        <p:spPr>
          <a:xfrm>
            <a:off x="5897774" y="3365500"/>
            <a:ext cx="3727382" cy="2084754"/>
          </a:xfrm>
          <a:prstGeom prst="rect">
            <a:avLst/>
          </a:prstGeom>
          <a:gradFill flip="none" rotWithShape="1">
            <a:gsLst>
              <a:gs pos="44000">
                <a:srgbClr val="E3FFC9"/>
              </a:gs>
              <a:gs pos="63000">
                <a:srgbClr val="E1FEFF"/>
              </a:gs>
              <a:gs pos="21000">
                <a:srgbClr val="FFEFC1"/>
              </a:gs>
              <a:gs pos="0">
                <a:srgbClr val="FFB9B7"/>
              </a:gs>
              <a:gs pos="83000">
                <a:srgbClr val="FFE5FA"/>
              </a:gs>
              <a:gs pos="100000">
                <a:srgbClr val="FFD9E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24FC5FD9-778B-4BD7-B242-D83F9BDFB964}"/>
              </a:ext>
            </a:extLst>
          </p:cNvPr>
          <p:cNvSpPr/>
          <p:nvPr/>
        </p:nvSpPr>
        <p:spPr>
          <a:xfrm>
            <a:off x="1505316" y="1344246"/>
            <a:ext cx="3727382" cy="2084754"/>
          </a:xfrm>
          <a:prstGeom prst="rect">
            <a:avLst/>
          </a:prstGeom>
          <a:gradFill flip="none" rotWithShape="1">
            <a:gsLst>
              <a:gs pos="44000">
                <a:srgbClr val="E3FFC9"/>
              </a:gs>
              <a:gs pos="63000">
                <a:srgbClr val="E1FEFF"/>
              </a:gs>
              <a:gs pos="21000">
                <a:srgbClr val="FFEFC1"/>
              </a:gs>
              <a:gs pos="0">
                <a:srgbClr val="FFB9B7"/>
              </a:gs>
              <a:gs pos="83000">
                <a:srgbClr val="FFE5FA"/>
              </a:gs>
              <a:gs pos="100000">
                <a:srgbClr val="FFD9E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29F30EC5-6009-4C00-A007-D9166CA2A32A}"/>
              </a:ext>
            </a:extLst>
          </p:cNvPr>
          <p:cNvSpPr>
            <a:spLocks noGrp="1"/>
          </p:cNvSpPr>
          <p:nvPr>
            <p:ph type="subTitle" idx="1"/>
          </p:nvPr>
        </p:nvSpPr>
        <p:spPr>
          <a:xfrm>
            <a:off x="3969406" y="2567466"/>
            <a:ext cx="917713" cy="473005"/>
          </a:xfrm>
        </p:spPr>
        <p:txBody>
          <a:bodyPr>
            <a:noAutofit/>
          </a:bodyPr>
          <a:lstStyle/>
          <a:p>
            <a:r>
              <a:rPr lang="en-US" altLang="zh-TW" sz="2800" dirty="0"/>
              <a:t>5cm</a:t>
            </a:r>
            <a:endParaRPr lang="en-CA" sz="2800" dirty="0"/>
          </a:p>
        </p:txBody>
      </p:sp>
      <p:sp>
        <p:nvSpPr>
          <p:cNvPr id="4" name="Cube 3">
            <a:extLst>
              <a:ext uri="{FF2B5EF4-FFF2-40B4-BE49-F238E27FC236}">
                <a16:creationId xmlns:a16="http://schemas.microsoft.com/office/drawing/2014/main" id="{8CDA5077-DE15-418F-B4A1-A6BAF642C4F3}"/>
              </a:ext>
            </a:extLst>
          </p:cNvPr>
          <p:cNvSpPr/>
          <p:nvPr/>
        </p:nvSpPr>
        <p:spPr>
          <a:xfrm>
            <a:off x="1837548" y="1479061"/>
            <a:ext cx="2344701" cy="1488657"/>
          </a:xfrm>
          <a:prstGeom prst="cube">
            <a:avLst/>
          </a:prstGeom>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Subtitle 2">
            <a:extLst>
              <a:ext uri="{FF2B5EF4-FFF2-40B4-BE49-F238E27FC236}">
                <a16:creationId xmlns:a16="http://schemas.microsoft.com/office/drawing/2014/main" id="{41016A77-615D-4B20-AACA-F5E669A7B85A}"/>
              </a:ext>
            </a:extLst>
          </p:cNvPr>
          <p:cNvSpPr txBox="1">
            <a:spLocks/>
          </p:cNvSpPr>
          <p:nvPr/>
        </p:nvSpPr>
        <p:spPr>
          <a:xfrm>
            <a:off x="4051277" y="1890476"/>
            <a:ext cx="1115308" cy="4730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2800" dirty="0"/>
              <a:t>8cm</a:t>
            </a:r>
            <a:endParaRPr lang="en-CA" sz="2800" dirty="0"/>
          </a:p>
        </p:txBody>
      </p:sp>
      <p:sp>
        <p:nvSpPr>
          <p:cNvPr id="6" name="Subtitle 2">
            <a:extLst>
              <a:ext uri="{FF2B5EF4-FFF2-40B4-BE49-F238E27FC236}">
                <a16:creationId xmlns:a16="http://schemas.microsoft.com/office/drawing/2014/main" id="{A63F046C-B33C-4A02-B586-30BE3D273F2A}"/>
              </a:ext>
            </a:extLst>
          </p:cNvPr>
          <p:cNvSpPr txBox="1">
            <a:spLocks/>
          </p:cNvSpPr>
          <p:nvPr/>
        </p:nvSpPr>
        <p:spPr>
          <a:xfrm>
            <a:off x="2352515" y="2955995"/>
            <a:ext cx="1115308" cy="4730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2800" dirty="0"/>
              <a:t>12cm</a:t>
            </a:r>
            <a:endParaRPr lang="en-CA" sz="2800" dirty="0"/>
          </a:p>
        </p:txBody>
      </p:sp>
      <p:sp>
        <p:nvSpPr>
          <p:cNvPr id="7" name="Subtitle 2">
            <a:extLst>
              <a:ext uri="{FF2B5EF4-FFF2-40B4-BE49-F238E27FC236}">
                <a16:creationId xmlns:a16="http://schemas.microsoft.com/office/drawing/2014/main" id="{C96EBB58-B17D-43E3-8E2D-DEA929E9DAC1}"/>
              </a:ext>
            </a:extLst>
          </p:cNvPr>
          <p:cNvSpPr txBox="1">
            <a:spLocks/>
          </p:cNvSpPr>
          <p:nvPr/>
        </p:nvSpPr>
        <p:spPr>
          <a:xfrm>
            <a:off x="8412240" y="4614471"/>
            <a:ext cx="917713" cy="4730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2800" dirty="0"/>
              <a:t>2cm</a:t>
            </a:r>
            <a:endParaRPr lang="en-CA" sz="2800" dirty="0"/>
          </a:p>
        </p:txBody>
      </p:sp>
      <p:sp>
        <p:nvSpPr>
          <p:cNvPr id="8" name="Cube 7">
            <a:extLst>
              <a:ext uri="{FF2B5EF4-FFF2-40B4-BE49-F238E27FC236}">
                <a16:creationId xmlns:a16="http://schemas.microsoft.com/office/drawing/2014/main" id="{DE7B72C6-755C-43C8-9F15-02CBFAC7D4F6}"/>
              </a:ext>
            </a:extLst>
          </p:cNvPr>
          <p:cNvSpPr/>
          <p:nvPr/>
        </p:nvSpPr>
        <p:spPr>
          <a:xfrm>
            <a:off x="6260123" y="3560498"/>
            <a:ext cx="2368401" cy="1447631"/>
          </a:xfrm>
          <a:prstGeom prst="cub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Subtitle 2">
            <a:extLst>
              <a:ext uri="{FF2B5EF4-FFF2-40B4-BE49-F238E27FC236}">
                <a16:creationId xmlns:a16="http://schemas.microsoft.com/office/drawing/2014/main" id="{0B440DC8-3A7F-444B-BCA9-E3ACB6F8D831}"/>
              </a:ext>
            </a:extLst>
          </p:cNvPr>
          <p:cNvSpPr txBox="1">
            <a:spLocks/>
          </p:cNvSpPr>
          <p:nvPr/>
        </p:nvSpPr>
        <p:spPr>
          <a:xfrm>
            <a:off x="8462616" y="3934872"/>
            <a:ext cx="1115308" cy="4730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2800" dirty="0"/>
              <a:t>3cm</a:t>
            </a:r>
            <a:endParaRPr lang="en-CA" sz="2800" dirty="0"/>
          </a:p>
        </p:txBody>
      </p:sp>
      <p:sp>
        <p:nvSpPr>
          <p:cNvPr id="10" name="Subtitle 2">
            <a:extLst>
              <a:ext uri="{FF2B5EF4-FFF2-40B4-BE49-F238E27FC236}">
                <a16:creationId xmlns:a16="http://schemas.microsoft.com/office/drawing/2014/main" id="{92227D6B-CFCE-4DC0-B065-38276269EF6E}"/>
              </a:ext>
            </a:extLst>
          </p:cNvPr>
          <p:cNvSpPr txBox="1">
            <a:spLocks/>
          </p:cNvSpPr>
          <p:nvPr/>
        </p:nvSpPr>
        <p:spPr>
          <a:xfrm>
            <a:off x="6699652" y="5035992"/>
            <a:ext cx="1115308" cy="4730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2800" dirty="0"/>
              <a:t>5cm</a:t>
            </a:r>
            <a:endParaRPr lang="en-CA" sz="2800" dirty="0"/>
          </a:p>
        </p:txBody>
      </p:sp>
      <p:sp>
        <p:nvSpPr>
          <p:cNvPr id="2" name="TextBox 1">
            <a:extLst>
              <a:ext uri="{FF2B5EF4-FFF2-40B4-BE49-F238E27FC236}">
                <a16:creationId xmlns:a16="http://schemas.microsoft.com/office/drawing/2014/main" id="{C7AC931B-1274-43FD-9174-0812BEB8D50E}"/>
              </a:ext>
            </a:extLst>
          </p:cNvPr>
          <p:cNvSpPr txBox="1"/>
          <p:nvPr/>
        </p:nvSpPr>
        <p:spPr>
          <a:xfrm>
            <a:off x="1171268" y="648890"/>
            <a:ext cx="4395477" cy="707886"/>
          </a:xfrm>
          <a:prstGeom prst="rect">
            <a:avLst/>
          </a:prstGeom>
          <a:noFill/>
        </p:spPr>
        <p:txBody>
          <a:bodyPr wrap="square" rtlCol="0">
            <a:spAutoFit/>
          </a:bodyPr>
          <a:lstStyle/>
          <a:p>
            <a:r>
              <a:rPr lang="zh-TW" altLang="en-US" sz="2000" dirty="0">
                <a:latin typeface="DFKai-SB" panose="03000509000000000000" pitchFamily="65" charset="-120"/>
                <a:ea typeface="DFKai-SB" panose="03000509000000000000" pitchFamily="65" charset="-120"/>
              </a:rPr>
              <a:t>下圖是一個長方體</a:t>
            </a:r>
            <a:r>
              <a:rPr lang="en-HK" sz="2000" dirty="0">
                <a:latin typeface="DFKai-SB" panose="03000509000000000000" pitchFamily="65" charset="-120"/>
                <a:ea typeface="DFKai-SB" panose="03000509000000000000" pitchFamily="65" charset="-120"/>
              </a:rPr>
              <a:t>,</a:t>
            </a:r>
            <a:r>
              <a:rPr lang="zh-TW" altLang="en-US" sz="2000" dirty="0">
                <a:latin typeface="DFKai-SB" panose="03000509000000000000" pitchFamily="65" charset="-120"/>
                <a:ea typeface="DFKai-SB" panose="03000509000000000000" pitchFamily="65" charset="-120"/>
              </a:rPr>
              <a:t>要把這長方體切去多少</a:t>
            </a:r>
            <a:r>
              <a:rPr lang="en-HK" sz="2000" dirty="0">
                <a:latin typeface="DFKai-SB" panose="03000509000000000000" pitchFamily="65" charset="-120"/>
                <a:ea typeface="DFKai-SB" panose="03000509000000000000" pitchFamily="65" charset="-120"/>
              </a:rPr>
              <a:t>cm</a:t>
            </a:r>
            <a:r>
              <a:rPr lang="en-US" altLang="zh-TW" sz="2000" baseline="30000" dirty="0">
                <a:latin typeface="DFKai-SB" panose="03000509000000000000" pitchFamily="65" charset="-120"/>
                <a:ea typeface="DFKai-SB" panose="03000509000000000000" pitchFamily="65" charset="-120"/>
              </a:rPr>
              <a:t>3</a:t>
            </a:r>
            <a:r>
              <a:rPr lang="en-HK" sz="2000" dirty="0">
                <a:latin typeface="DFKai-SB" panose="03000509000000000000" pitchFamily="65" charset="-120"/>
                <a:ea typeface="DFKai-SB" panose="03000509000000000000" pitchFamily="65" charset="-120"/>
              </a:rPr>
              <a:t>,</a:t>
            </a:r>
            <a:r>
              <a:rPr lang="zh-TW" altLang="en-US" sz="2000" dirty="0">
                <a:latin typeface="DFKai-SB" panose="03000509000000000000" pitchFamily="65" charset="-120"/>
                <a:ea typeface="DFKai-SB" panose="03000509000000000000" pitchFamily="65" charset="-120"/>
              </a:rPr>
              <a:t>才可得到一個最大的正方體</a:t>
            </a:r>
            <a:r>
              <a:rPr lang="en-HK" sz="2000" dirty="0">
                <a:latin typeface="DFKai-SB" panose="03000509000000000000" pitchFamily="65" charset="-120"/>
                <a:ea typeface="DFKai-SB" panose="03000509000000000000" pitchFamily="65" charset="-120"/>
              </a:rPr>
              <a:t>?</a:t>
            </a:r>
            <a:endParaRPr lang="en-CA" sz="2000" dirty="0">
              <a:latin typeface="DFKai-SB" panose="03000509000000000000" pitchFamily="65" charset="-120"/>
              <a:ea typeface="DFKai-SB" panose="03000509000000000000" pitchFamily="65" charset="-120"/>
            </a:endParaRPr>
          </a:p>
        </p:txBody>
      </p:sp>
      <p:sp>
        <p:nvSpPr>
          <p:cNvPr id="14" name="Rectangle 13">
            <a:extLst>
              <a:ext uri="{FF2B5EF4-FFF2-40B4-BE49-F238E27FC236}">
                <a16:creationId xmlns:a16="http://schemas.microsoft.com/office/drawing/2014/main" id="{246FF7CD-C66E-4940-A1A9-F79CB1E66E4A}"/>
              </a:ext>
            </a:extLst>
          </p:cNvPr>
          <p:cNvSpPr>
            <a:spLocks noChangeAspect="1"/>
          </p:cNvSpPr>
          <p:nvPr/>
        </p:nvSpPr>
        <p:spPr>
          <a:xfrm>
            <a:off x="1105897" y="614621"/>
            <a:ext cx="4526217" cy="2814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3BBEAA21-2562-494D-9230-D6A8ACB35071}"/>
              </a:ext>
            </a:extLst>
          </p:cNvPr>
          <p:cNvSpPr/>
          <p:nvPr/>
        </p:nvSpPr>
        <p:spPr>
          <a:xfrm>
            <a:off x="1105897" y="4390573"/>
            <a:ext cx="3727382" cy="2084754"/>
          </a:xfrm>
          <a:prstGeom prst="rect">
            <a:avLst/>
          </a:prstGeom>
          <a:gradFill flip="none" rotWithShape="1">
            <a:gsLst>
              <a:gs pos="44000">
                <a:srgbClr val="E3FFC9"/>
              </a:gs>
              <a:gs pos="63000">
                <a:srgbClr val="E1FEFF"/>
              </a:gs>
              <a:gs pos="21000">
                <a:srgbClr val="FFEFC1"/>
              </a:gs>
              <a:gs pos="0">
                <a:srgbClr val="FFB9B7"/>
              </a:gs>
              <a:gs pos="83000">
                <a:srgbClr val="FFE5FA"/>
              </a:gs>
              <a:gs pos="100000">
                <a:srgbClr val="FFD9E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a:extLst>
              <a:ext uri="{FF2B5EF4-FFF2-40B4-BE49-F238E27FC236}">
                <a16:creationId xmlns:a16="http://schemas.microsoft.com/office/drawing/2014/main" id="{27035E0C-C914-4B82-A3F4-EF816C9B0066}"/>
              </a:ext>
            </a:extLst>
          </p:cNvPr>
          <p:cNvSpPr txBox="1"/>
          <p:nvPr/>
        </p:nvSpPr>
        <p:spPr>
          <a:xfrm>
            <a:off x="5617221" y="2679569"/>
            <a:ext cx="4395477" cy="707886"/>
          </a:xfrm>
          <a:prstGeom prst="rect">
            <a:avLst/>
          </a:prstGeom>
          <a:noFill/>
        </p:spPr>
        <p:txBody>
          <a:bodyPr wrap="square" rtlCol="0">
            <a:spAutoFit/>
          </a:bodyPr>
          <a:lstStyle/>
          <a:p>
            <a:r>
              <a:rPr lang="zh-TW" altLang="en-US" sz="2000" dirty="0">
                <a:latin typeface="DFKai-SB" panose="03000509000000000000" pitchFamily="65" charset="-120"/>
                <a:ea typeface="DFKai-SB" panose="03000509000000000000" pitchFamily="65" charset="-120"/>
              </a:rPr>
              <a:t>下圖是一個長方體</a:t>
            </a:r>
            <a:r>
              <a:rPr lang="en-HK" sz="2000" dirty="0">
                <a:latin typeface="DFKai-SB" panose="03000509000000000000" pitchFamily="65" charset="-120"/>
                <a:ea typeface="DFKai-SB" panose="03000509000000000000" pitchFamily="65" charset="-120"/>
              </a:rPr>
              <a:t>,</a:t>
            </a:r>
            <a:r>
              <a:rPr lang="zh-TW" altLang="en-US" sz="2000" dirty="0">
                <a:latin typeface="DFKai-SB" panose="03000509000000000000" pitchFamily="65" charset="-120"/>
                <a:ea typeface="DFKai-SB" panose="03000509000000000000" pitchFamily="65" charset="-120"/>
              </a:rPr>
              <a:t>要把這長方體切去多少</a:t>
            </a:r>
            <a:r>
              <a:rPr lang="en-HK" sz="2000" dirty="0">
                <a:latin typeface="DFKai-SB" panose="03000509000000000000" pitchFamily="65" charset="-120"/>
                <a:ea typeface="DFKai-SB" panose="03000509000000000000" pitchFamily="65" charset="-120"/>
              </a:rPr>
              <a:t>cm</a:t>
            </a:r>
            <a:r>
              <a:rPr lang="en-US" altLang="zh-TW" sz="2000" baseline="30000" dirty="0">
                <a:latin typeface="DFKai-SB" panose="03000509000000000000" pitchFamily="65" charset="-120"/>
                <a:ea typeface="DFKai-SB" panose="03000509000000000000" pitchFamily="65" charset="-120"/>
              </a:rPr>
              <a:t>3</a:t>
            </a:r>
            <a:r>
              <a:rPr lang="en-HK" sz="2000" dirty="0">
                <a:latin typeface="DFKai-SB" panose="03000509000000000000" pitchFamily="65" charset="-120"/>
                <a:ea typeface="DFKai-SB" panose="03000509000000000000" pitchFamily="65" charset="-120"/>
              </a:rPr>
              <a:t>,</a:t>
            </a:r>
            <a:r>
              <a:rPr lang="zh-TW" altLang="en-US" sz="2000" dirty="0">
                <a:latin typeface="DFKai-SB" panose="03000509000000000000" pitchFamily="65" charset="-120"/>
                <a:ea typeface="DFKai-SB" panose="03000509000000000000" pitchFamily="65" charset="-120"/>
              </a:rPr>
              <a:t>才可得到一個最大的正方體</a:t>
            </a:r>
            <a:r>
              <a:rPr lang="en-HK" sz="2000" dirty="0">
                <a:latin typeface="DFKai-SB" panose="03000509000000000000" pitchFamily="65" charset="-120"/>
                <a:ea typeface="DFKai-SB" panose="03000509000000000000" pitchFamily="65" charset="-120"/>
              </a:rPr>
              <a:t>?</a:t>
            </a:r>
            <a:endParaRPr lang="en-CA" sz="2000" dirty="0">
              <a:latin typeface="DFKai-SB" panose="03000509000000000000" pitchFamily="65" charset="-120"/>
              <a:ea typeface="DFKai-SB" panose="03000509000000000000" pitchFamily="65" charset="-120"/>
            </a:endParaRPr>
          </a:p>
        </p:txBody>
      </p:sp>
      <p:sp>
        <p:nvSpPr>
          <p:cNvPr id="18" name="Rectangle 17">
            <a:extLst>
              <a:ext uri="{FF2B5EF4-FFF2-40B4-BE49-F238E27FC236}">
                <a16:creationId xmlns:a16="http://schemas.microsoft.com/office/drawing/2014/main" id="{AE185294-8024-4826-8B5A-7FA014783F24}"/>
              </a:ext>
            </a:extLst>
          </p:cNvPr>
          <p:cNvSpPr>
            <a:spLocks noChangeAspect="1"/>
          </p:cNvSpPr>
          <p:nvPr/>
        </p:nvSpPr>
        <p:spPr>
          <a:xfrm>
            <a:off x="5551850" y="2679569"/>
            <a:ext cx="4526217" cy="2814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4038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FC5FD9-778B-4BD7-B242-D83F9BDFB964}"/>
              </a:ext>
            </a:extLst>
          </p:cNvPr>
          <p:cNvSpPr>
            <a:spLocks/>
          </p:cNvSpPr>
          <p:nvPr/>
        </p:nvSpPr>
        <p:spPr>
          <a:xfrm>
            <a:off x="905609" y="1356776"/>
            <a:ext cx="3944812" cy="2438540"/>
          </a:xfrm>
          <a:prstGeom prst="rect">
            <a:avLst/>
          </a:prstGeom>
          <a:gradFill flip="none" rotWithShape="1">
            <a:gsLst>
              <a:gs pos="44000">
                <a:srgbClr val="E3FFC9"/>
              </a:gs>
              <a:gs pos="63000">
                <a:srgbClr val="E1FEFF"/>
              </a:gs>
              <a:gs pos="21000">
                <a:srgbClr val="FFEFC1"/>
              </a:gs>
              <a:gs pos="0">
                <a:srgbClr val="FFB9B7"/>
              </a:gs>
              <a:gs pos="83000">
                <a:srgbClr val="FFE5FA"/>
              </a:gs>
              <a:gs pos="100000">
                <a:srgbClr val="FFD9E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29F30EC5-6009-4C00-A007-D9166CA2A32A}"/>
              </a:ext>
            </a:extLst>
          </p:cNvPr>
          <p:cNvSpPr>
            <a:spLocks noGrp="1"/>
          </p:cNvSpPr>
          <p:nvPr>
            <p:ph type="subTitle" idx="1"/>
          </p:nvPr>
        </p:nvSpPr>
        <p:spPr>
          <a:xfrm>
            <a:off x="3236023" y="1980486"/>
            <a:ext cx="917713" cy="473005"/>
          </a:xfrm>
        </p:spPr>
        <p:txBody>
          <a:bodyPr>
            <a:noAutofit/>
          </a:bodyPr>
          <a:lstStyle/>
          <a:p>
            <a:r>
              <a:rPr lang="en-US" altLang="zh-TW" sz="2200" dirty="0">
                <a:latin typeface="Arial Rounded MT Bold" panose="020F0704030504030204" pitchFamily="34" charset="0"/>
              </a:rPr>
              <a:t>5cm</a:t>
            </a:r>
            <a:endParaRPr lang="en-CA" sz="2200" dirty="0">
              <a:latin typeface="Arial Rounded MT Bold" panose="020F0704030504030204" pitchFamily="34" charset="0"/>
            </a:endParaRPr>
          </a:p>
        </p:txBody>
      </p:sp>
      <p:sp>
        <p:nvSpPr>
          <p:cNvPr id="2" name="TextBox 1">
            <a:extLst>
              <a:ext uri="{FF2B5EF4-FFF2-40B4-BE49-F238E27FC236}">
                <a16:creationId xmlns:a16="http://schemas.microsoft.com/office/drawing/2014/main" id="{C7AC931B-1274-43FD-9174-0812BEB8D50E}"/>
              </a:ext>
            </a:extLst>
          </p:cNvPr>
          <p:cNvSpPr txBox="1"/>
          <p:nvPr/>
        </p:nvSpPr>
        <p:spPr>
          <a:xfrm>
            <a:off x="812376" y="565208"/>
            <a:ext cx="4395477" cy="830997"/>
          </a:xfrm>
          <a:prstGeom prst="rect">
            <a:avLst/>
          </a:prstGeom>
          <a:noFill/>
        </p:spPr>
        <p:txBody>
          <a:bodyPr wrap="square" rtlCol="0">
            <a:spAutoFit/>
          </a:bodyPr>
          <a:lstStyle/>
          <a:p>
            <a:r>
              <a:rPr lang="zh-TW" altLang="en-US" sz="2400" dirty="0">
                <a:latin typeface="DFKai-SB" panose="03000509000000000000" pitchFamily="65" charset="-120"/>
                <a:ea typeface="DFKai-SB" panose="03000509000000000000" pitchFamily="65" charset="-120"/>
              </a:rPr>
              <a:t>下圖由四個大小相同的長方體組成</a:t>
            </a:r>
            <a:r>
              <a:rPr lang="en-US" altLang="zh-TW" sz="2400" dirty="0">
                <a:latin typeface="DFKai-SB" panose="03000509000000000000" pitchFamily="65" charset="-120"/>
                <a:ea typeface="DFKai-SB" panose="03000509000000000000" pitchFamily="65" charset="-120"/>
              </a:rPr>
              <a:t>,</a:t>
            </a:r>
            <a:r>
              <a:rPr lang="zh-TW" altLang="en-US" sz="2400" dirty="0">
                <a:latin typeface="DFKai-SB" panose="03000509000000000000" pitchFamily="65" charset="-120"/>
                <a:ea typeface="DFKai-SB" panose="03000509000000000000" pitchFamily="65" charset="-120"/>
              </a:rPr>
              <a:t>它的體積是多少</a:t>
            </a:r>
            <a:r>
              <a:rPr lang="en-HK" sz="2400" dirty="0">
                <a:latin typeface="DFKai-SB" panose="03000509000000000000" pitchFamily="65" charset="-120"/>
                <a:ea typeface="DFKai-SB" panose="03000509000000000000" pitchFamily="65" charset="-120"/>
              </a:rPr>
              <a:t>cm</a:t>
            </a:r>
            <a:r>
              <a:rPr lang="en-US" altLang="zh-TW" sz="2400" baseline="30000" dirty="0">
                <a:latin typeface="DFKai-SB" panose="03000509000000000000" pitchFamily="65" charset="-120"/>
                <a:ea typeface="DFKai-SB" panose="03000509000000000000" pitchFamily="65" charset="-120"/>
              </a:rPr>
              <a:t>3</a:t>
            </a:r>
            <a:r>
              <a:rPr lang="en-HK" sz="2400" dirty="0">
                <a:latin typeface="DFKai-SB" panose="03000509000000000000" pitchFamily="65" charset="-120"/>
                <a:ea typeface="DFKai-SB" panose="03000509000000000000" pitchFamily="65" charset="-120"/>
              </a:rPr>
              <a:t>?</a:t>
            </a:r>
            <a:endParaRPr lang="en-CA" sz="2400" dirty="0">
              <a:latin typeface="DFKai-SB" panose="03000509000000000000" pitchFamily="65" charset="-120"/>
              <a:ea typeface="DFKai-SB" panose="03000509000000000000" pitchFamily="65" charset="-120"/>
            </a:endParaRPr>
          </a:p>
        </p:txBody>
      </p:sp>
      <p:sp>
        <p:nvSpPr>
          <p:cNvPr id="14" name="Rectangle 13">
            <a:extLst>
              <a:ext uri="{FF2B5EF4-FFF2-40B4-BE49-F238E27FC236}">
                <a16:creationId xmlns:a16="http://schemas.microsoft.com/office/drawing/2014/main" id="{246FF7CD-C66E-4940-A1A9-F79CB1E66E4A}"/>
              </a:ext>
            </a:extLst>
          </p:cNvPr>
          <p:cNvSpPr>
            <a:spLocks noChangeAspect="1"/>
          </p:cNvSpPr>
          <p:nvPr/>
        </p:nvSpPr>
        <p:spPr>
          <a:xfrm>
            <a:off x="273812" y="598292"/>
            <a:ext cx="5244000" cy="3260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3BBEAA21-2562-494D-9230-D6A8ACB35071}"/>
              </a:ext>
            </a:extLst>
          </p:cNvPr>
          <p:cNvSpPr/>
          <p:nvPr/>
        </p:nvSpPr>
        <p:spPr>
          <a:xfrm>
            <a:off x="1105897" y="4390573"/>
            <a:ext cx="3727382" cy="2084754"/>
          </a:xfrm>
          <a:prstGeom prst="rect">
            <a:avLst/>
          </a:prstGeom>
          <a:gradFill flip="none" rotWithShape="1">
            <a:gsLst>
              <a:gs pos="44000">
                <a:srgbClr val="E3FFC9"/>
              </a:gs>
              <a:gs pos="63000">
                <a:srgbClr val="E1FEFF"/>
              </a:gs>
              <a:gs pos="21000">
                <a:srgbClr val="FFEFC1"/>
              </a:gs>
              <a:gs pos="0">
                <a:srgbClr val="FFB9B7"/>
              </a:gs>
              <a:gs pos="83000">
                <a:srgbClr val="FFE5FA"/>
              </a:gs>
              <a:gs pos="100000">
                <a:srgbClr val="FFD9E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Cube 3">
            <a:extLst>
              <a:ext uri="{FF2B5EF4-FFF2-40B4-BE49-F238E27FC236}">
                <a16:creationId xmlns:a16="http://schemas.microsoft.com/office/drawing/2014/main" id="{D2C65F03-6F9C-460A-B999-01F3A76E8609}"/>
              </a:ext>
            </a:extLst>
          </p:cNvPr>
          <p:cNvSpPr/>
          <p:nvPr/>
        </p:nvSpPr>
        <p:spPr>
          <a:xfrm>
            <a:off x="1173162" y="2274509"/>
            <a:ext cx="1412421" cy="1413953"/>
          </a:xfrm>
          <a:prstGeom prst="cube">
            <a:avLst>
              <a:gd name="adj" fmla="val 48318"/>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Cube 20">
            <a:extLst>
              <a:ext uri="{FF2B5EF4-FFF2-40B4-BE49-F238E27FC236}">
                <a16:creationId xmlns:a16="http://schemas.microsoft.com/office/drawing/2014/main" id="{F9172F48-01FC-4EE8-9ABA-068C2C927403}"/>
              </a:ext>
            </a:extLst>
          </p:cNvPr>
          <p:cNvSpPr/>
          <p:nvPr/>
        </p:nvSpPr>
        <p:spPr>
          <a:xfrm>
            <a:off x="1903816" y="2274508"/>
            <a:ext cx="1412421" cy="1413953"/>
          </a:xfrm>
          <a:prstGeom prst="cube">
            <a:avLst>
              <a:gd name="adj" fmla="val 48318"/>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Cube 21">
            <a:extLst>
              <a:ext uri="{FF2B5EF4-FFF2-40B4-BE49-F238E27FC236}">
                <a16:creationId xmlns:a16="http://schemas.microsoft.com/office/drawing/2014/main" id="{37671564-D560-4426-8C2F-16CB01A61DA6}"/>
              </a:ext>
            </a:extLst>
          </p:cNvPr>
          <p:cNvSpPr/>
          <p:nvPr/>
        </p:nvSpPr>
        <p:spPr>
          <a:xfrm>
            <a:off x="2632663" y="2274507"/>
            <a:ext cx="1412421" cy="1413953"/>
          </a:xfrm>
          <a:prstGeom prst="cube">
            <a:avLst>
              <a:gd name="adj" fmla="val 48318"/>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Cube 22">
            <a:extLst>
              <a:ext uri="{FF2B5EF4-FFF2-40B4-BE49-F238E27FC236}">
                <a16:creationId xmlns:a16="http://schemas.microsoft.com/office/drawing/2014/main" id="{AA79CA36-48A2-4768-9460-D1C1684C5795}"/>
              </a:ext>
            </a:extLst>
          </p:cNvPr>
          <p:cNvSpPr/>
          <p:nvPr/>
        </p:nvSpPr>
        <p:spPr>
          <a:xfrm>
            <a:off x="1898757" y="1542388"/>
            <a:ext cx="1412421" cy="1413953"/>
          </a:xfrm>
          <a:prstGeom prst="cube">
            <a:avLst>
              <a:gd name="adj" fmla="val 48318"/>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Subtitle 2">
            <a:extLst>
              <a:ext uri="{FF2B5EF4-FFF2-40B4-BE49-F238E27FC236}">
                <a16:creationId xmlns:a16="http://schemas.microsoft.com/office/drawing/2014/main" id="{B7ED1C35-6B08-42D4-BE5D-6A44054F5BE2}"/>
              </a:ext>
            </a:extLst>
          </p:cNvPr>
          <p:cNvSpPr txBox="1">
            <a:spLocks/>
          </p:cNvSpPr>
          <p:nvPr/>
        </p:nvSpPr>
        <p:spPr>
          <a:xfrm>
            <a:off x="3894493" y="2483336"/>
            <a:ext cx="917713" cy="4730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2200" dirty="0">
                <a:latin typeface="Arial Rounded MT Bold" panose="020F0704030504030204" pitchFamily="34" charset="0"/>
              </a:rPr>
              <a:t>5cm</a:t>
            </a:r>
            <a:endParaRPr lang="en-CA" sz="2200" dirty="0">
              <a:latin typeface="Arial Rounded MT Bold" panose="020F0704030504030204" pitchFamily="34" charset="0"/>
            </a:endParaRPr>
          </a:p>
        </p:txBody>
      </p:sp>
      <p:sp>
        <p:nvSpPr>
          <p:cNvPr id="25" name="Subtitle 2">
            <a:extLst>
              <a:ext uri="{FF2B5EF4-FFF2-40B4-BE49-F238E27FC236}">
                <a16:creationId xmlns:a16="http://schemas.microsoft.com/office/drawing/2014/main" id="{5548B281-59E0-40A5-B742-9607A8B978B6}"/>
              </a:ext>
            </a:extLst>
          </p:cNvPr>
          <p:cNvSpPr txBox="1">
            <a:spLocks/>
          </p:cNvSpPr>
          <p:nvPr/>
        </p:nvSpPr>
        <p:spPr>
          <a:xfrm>
            <a:off x="3635269" y="3150789"/>
            <a:ext cx="1016223" cy="4730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2200" dirty="0">
                <a:latin typeface="Arial Rounded MT Bold" panose="020F0704030504030204" pitchFamily="34" charset="0"/>
              </a:rPr>
              <a:t>16cm</a:t>
            </a:r>
            <a:endParaRPr lang="en-CA" sz="2200" dirty="0">
              <a:latin typeface="Arial Rounded MT Bold" panose="020F0704030504030204" pitchFamily="34" charset="0"/>
            </a:endParaRPr>
          </a:p>
        </p:txBody>
      </p:sp>
      <p:sp>
        <p:nvSpPr>
          <p:cNvPr id="26" name="Rectangle 25">
            <a:extLst>
              <a:ext uri="{FF2B5EF4-FFF2-40B4-BE49-F238E27FC236}">
                <a16:creationId xmlns:a16="http://schemas.microsoft.com/office/drawing/2014/main" id="{E78BA4C2-CE62-4424-91F4-395E521F3DDE}"/>
              </a:ext>
            </a:extLst>
          </p:cNvPr>
          <p:cNvSpPr>
            <a:spLocks/>
          </p:cNvSpPr>
          <p:nvPr/>
        </p:nvSpPr>
        <p:spPr>
          <a:xfrm>
            <a:off x="6727797" y="1293107"/>
            <a:ext cx="3944812" cy="2438540"/>
          </a:xfrm>
          <a:prstGeom prst="rect">
            <a:avLst/>
          </a:prstGeom>
          <a:gradFill flip="none" rotWithShape="1">
            <a:gsLst>
              <a:gs pos="44000">
                <a:srgbClr val="E3FFC9"/>
              </a:gs>
              <a:gs pos="63000">
                <a:srgbClr val="E1FEFF"/>
              </a:gs>
              <a:gs pos="21000">
                <a:srgbClr val="FFEFC1"/>
              </a:gs>
              <a:gs pos="0">
                <a:srgbClr val="FFB9B7"/>
              </a:gs>
              <a:gs pos="83000">
                <a:srgbClr val="FFE5FA"/>
              </a:gs>
              <a:gs pos="100000">
                <a:srgbClr val="FFD9E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Subtitle 2">
            <a:extLst>
              <a:ext uri="{FF2B5EF4-FFF2-40B4-BE49-F238E27FC236}">
                <a16:creationId xmlns:a16="http://schemas.microsoft.com/office/drawing/2014/main" id="{EDCF2DD1-CD9F-4339-8E58-E20DE8962C10}"/>
              </a:ext>
            </a:extLst>
          </p:cNvPr>
          <p:cNvSpPr txBox="1">
            <a:spLocks/>
          </p:cNvSpPr>
          <p:nvPr/>
        </p:nvSpPr>
        <p:spPr>
          <a:xfrm>
            <a:off x="9058211" y="1916817"/>
            <a:ext cx="917713" cy="4730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2200" dirty="0">
                <a:latin typeface="Arial Rounded MT Bold" panose="020F0704030504030204" pitchFamily="34" charset="0"/>
              </a:rPr>
              <a:t>3cm</a:t>
            </a:r>
            <a:endParaRPr lang="en-CA" sz="2200" dirty="0">
              <a:latin typeface="Arial Rounded MT Bold" panose="020F0704030504030204" pitchFamily="34" charset="0"/>
            </a:endParaRPr>
          </a:p>
        </p:txBody>
      </p:sp>
      <p:sp>
        <p:nvSpPr>
          <p:cNvPr id="28" name="TextBox 27">
            <a:extLst>
              <a:ext uri="{FF2B5EF4-FFF2-40B4-BE49-F238E27FC236}">
                <a16:creationId xmlns:a16="http://schemas.microsoft.com/office/drawing/2014/main" id="{877143CB-FC29-4DA3-A021-3ACED3D94D30}"/>
              </a:ext>
            </a:extLst>
          </p:cNvPr>
          <p:cNvSpPr txBox="1"/>
          <p:nvPr/>
        </p:nvSpPr>
        <p:spPr>
          <a:xfrm>
            <a:off x="6634564" y="501539"/>
            <a:ext cx="4395477" cy="830997"/>
          </a:xfrm>
          <a:prstGeom prst="rect">
            <a:avLst/>
          </a:prstGeom>
          <a:noFill/>
        </p:spPr>
        <p:txBody>
          <a:bodyPr wrap="square" rtlCol="0">
            <a:spAutoFit/>
          </a:bodyPr>
          <a:lstStyle/>
          <a:p>
            <a:r>
              <a:rPr lang="zh-TW" altLang="en-US" sz="2400" dirty="0">
                <a:latin typeface="DFKai-SB" panose="03000509000000000000" pitchFamily="65" charset="-120"/>
                <a:ea typeface="DFKai-SB" panose="03000509000000000000" pitchFamily="65" charset="-120"/>
              </a:rPr>
              <a:t>下圖由四個大小相同的長方體組成</a:t>
            </a:r>
            <a:r>
              <a:rPr lang="en-US" altLang="zh-TW" sz="2400" dirty="0">
                <a:latin typeface="DFKai-SB" panose="03000509000000000000" pitchFamily="65" charset="-120"/>
                <a:ea typeface="DFKai-SB" panose="03000509000000000000" pitchFamily="65" charset="-120"/>
              </a:rPr>
              <a:t>,</a:t>
            </a:r>
            <a:r>
              <a:rPr lang="zh-TW" altLang="en-US" sz="2400" dirty="0">
                <a:latin typeface="DFKai-SB" panose="03000509000000000000" pitchFamily="65" charset="-120"/>
                <a:ea typeface="DFKai-SB" panose="03000509000000000000" pitchFamily="65" charset="-120"/>
              </a:rPr>
              <a:t>它的體積是多少</a:t>
            </a:r>
            <a:r>
              <a:rPr lang="en-HK" sz="2400" dirty="0">
                <a:latin typeface="DFKai-SB" panose="03000509000000000000" pitchFamily="65" charset="-120"/>
                <a:ea typeface="DFKai-SB" panose="03000509000000000000" pitchFamily="65" charset="-120"/>
              </a:rPr>
              <a:t>cm</a:t>
            </a:r>
            <a:r>
              <a:rPr lang="en-US" altLang="zh-TW" sz="2400" baseline="30000" dirty="0">
                <a:latin typeface="DFKai-SB" panose="03000509000000000000" pitchFamily="65" charset="-120"/>
                <a:ea typeface="DFKai-SB" panose="03000509000000000000" pitchFamily="65" charset="-120"/>
              </a:rPr>
              <a:t>3</a:t>
            </a:r>
            <a:r>
              <a:rPr lang="en-HK" sz="2400" dirty="0">
                <a:latin typeface="DFKai-SB" panose="03000509000000000000" pitchFamily="65" charset="-120"/>
                <a:ea typeface="DFKai-SB" panose="03000509000000000000" pitchFamily="65" charset="-120"/>
              </a:rPr>
              <a:t>?</a:t>
            </a:r>
            <a:endParaRPr lang="en-CA" sz="2400" dirty="0">
              <a:latin typeface="DFKai-SB" panose="03000509000000000000" pitchFamily="65" charset="-120"/>
              <a:ea typeface="DFKai-SB" panose="03000509000000000000" pitchFamily="65" charset="-120"/>
            </a:endParaRPr>
          </a:p>
        </p:txBody>
      </p:sp>
      <p:sp>
        <p:nvSpPr>
          <p:cNvPr id="29" name="Rectangle 28">
            <a:extLst>
              <a:ext uri="{FF2B5EF4-FFF2-40B4-BE49-F238E27FC236}">
                <a16:creationId xmlns:a16="http://schemas.microsoft.com/office/drawing/2014/main" id="{C89FC8DA-D669-436A-B68F-69ADE418FB0C}"/>
              </a:ext>
            </a:extLst>
          </p:cNvPr>
          <p:cNvSpPr>
            <a:spLocks noChangeAspect="1"/>
          </p:cNvSpPr>
          <p:nvPr/>
        </p:nvSpPr>
        <p:spPr>
          <a:xfrm>
            <a:off x="6096000" y="534623"/>
            <a:ext cx="5244000" cy="3260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Cube 29">
            <a:extLst>
              <a:ext uri="{FF2B5EF4-FFF2-40B4-BE49-F238E27FC236}">
                <a16:creationId xmlns:a16="http://schemas.microsoft.com/office/drawing/2014/main" id="{8E7BFEFD-FE08-4B4E-A22B-8E77709464A9}"/>
              </a:ext>
            </a:extLst>
          </p:cNvPr>
          <p:cNvSpPr/>
          <p:nvPr/>
        </p:nvSpPr>
        <p:spPr>
          <a:xfrm>
            <a:off x="6995350" y="2210840"/>
            <a:ext cx="1412421" cy="1413953"/>
          </a:xfrm>
          <a:prstGeom prst="cube">
            <a:avLst>
              <a:gd name="adj" fmla="val 48318"/>
            </a:avLst>
          </a:prstGeom>
          <a:gradFill flip="none" rotWithShape="1">
            <a:gsLst>
              <a:gs pos="0">
                <a:srgbClr val="8D00F6"/>
              </a:gs>
              <a:gs pos="48000">
                <a:srgbClr val="C981FF"/>
              </a:gs>
              <a:gs pos="100000">
                <a:srgbClr val="E3BDFF"/>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Cube 30">
            <a:extLst>
              <a:ext uri="{FF2B5EF4-FFF2-40B4-BE49-F238E27FC236}">
                <a16:creationId xmlns:a16="http://schemas.microsoft.com/office/drawing/2014/main" id="{791A4C8D-CE0E-4A25-AADD-5D08159E0C87}"/>
              </a:ext>
            </a:extLst>
          </p:cNvPr>
          <p:cNvSpPr/>
          <p:nvPr/>
        </p:nvSpPr>
        <p:spPr>
          <a:xfrm>
            <a:off x="7726004" y="2210839"/>
            <a:ext cx="1412421" cy="1413953"/>
          </a:xfrm>
          <a:prstGeom prst="cube">
            <a:avLst>
              <a:gd name="adj" fmla="val 48318"/>
            </a:avLst>
          </a:prstGeom>
          <a:gradFill flip="none" rotWithShape="1">
            <a:gsLst>
              <a:gs pos="0">
                <a:srgbClr val="8D00F6"/>
              </a:gs>
              <a:gs pos="48000">
                <a:srgbClr val="C981FF"/>
              </a:gs>
              <a:gs pos="100000">
                <a:srgbClr val="E3BDFF"/>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Cube 31">
            <a:extLst>
              <a:ext uri="{FF2B5EF4-FFF2-40B4-BE49-F238E27FC236}">
                <a16:creationId xmlns:a16="http://schemas.microsoft.com/office/drawing/2014/main" id="{82476167-1FDE-4E13-944F-6709BDFC35BA}"/>
              </a:ext>
            </a:extLst>
          </p:cNvPr>
          <p:cNvSpPr/>
          <p:nvPr/>
        </p:nvSpPr>
        <p:spPr>
          <a:xfrm>
            <a:off x="8454851" y="2210838"/>
            <a:ext cx="1412421" cy="1413953"/>
          </a:xfrm>
          <a:prstGeom prst="cube">
            <a:avLst>
              <a:gd name="adj" fmla="val 48318"/>
            </a:avLst>
          </a:prstGeom>
          <a:gradFill flip="none" rotWithShape="1">
            <a:gsLst>
              <a:gs pos="0">
                <a:srgbClr val="8D00F6"/>
              </a:gs>
              <a:gs pos="48000">
                <a:srgbClr val="C981FF"/>
              </a:gs>
              <a:gs pos="100000">
                <a:srgbClr val="E3BDFF"/>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Cube 32">
            <a:extLst>
              <a:ext uri="{FF2B5EF4-FFF2-40B4-BE49-F238E27FC236}">
                <a16:creationId xmlns:a16="http://schemas.microsoft.com/office/drawing/2014/main" id="{B0AFFAD4-6B45-450A-8F12-4E37B8D4C571}"/>
              </a:ext>
            </a:extLst>
          </p:cNvPr>
          <p:cNvSpPr/>
          <p:nvPr/>
        </p:nvSpPr>
        <p:spPr>
          <a:xfrm>
            <a:off x="7720945" y="1478719"/>
            <a:ext cx="1412421" cy="1413953"/>
          </a:xfrm>
          <a:prstGeom prst="cube">
            <a:avLst>
              <a:gd name="adj" fmla="val 48318"/>
            </a:avLst>
          </a:prstGeom>
          <a:gradFill flip="none" rotWithShape="1">
            <a:gsLst>
              <a:gs pos="0">
                <a:srgbClr val="8D00F6"/>
              </a:gs>
              <a:gs pos="48000">
                <a:srgbClr val="C981FF"/>
              </a:gs>
              <a:gs pos="100000">
                <a:srgbClr val="E3BDFF"/>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Subtitle 2">
            <a:extLst>
              <a:ext uri="{FF2B5EF4-FFF2-40B4-BE49-F238E27FC236}">
                <a16:creationId xmlns:a16="http://schemas.microsoft.com/office/drawing/2014/main" id="{2CE6AA3D-EB72-4BC0-84BE-65C1A434D33B}"/>
              </a:ext>
            </a:extLst>
          </p:cNvPr>
          <p:cNvSpPr txBox="1">
            <a:spLocks/>
          </p:cNvSpPr>
          <p:nvPr/>
        </p:nvSpPr>
        <p:spPr>
          <a:xfrm>
            <a:off x="9716681" y="2419667"/>
            <a:ext cx="917713" cy="4730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2200" dirty="0">
                <a:latin typeface="Arial Rounded MT Bold" panose="020F0704030504030204" pitchFamily="34" charset="0"/>
              </a:rPr>
              <a:t>3cm</a:t>
            </a:r>
            <a:endParaRPr lang="en-CA" sz="2200" dirty="0">
              <a:latin typeface="Arial Rounded MT Bold" panose="020F0704030504030204" pitchFamily="34" charset="0"/>
            </a:endParaRPr>
          </a:p>
        </p:txBody>
      </p:sp>
      <p:sp>
        <p:nvSpPr>
          <p:cNvPr id="35" name="Subtitle 2">
            <a:extLst>
              <a:ext uri="{FF2B5EF4-FFF2-40B4-BE49-F238E27FC236}">
                <a16:creationId xmlns:a16="http://schemas.microsoft.com/office/drawing/2014/main" id="{A6F963FD-A439-4B8F-BC7C-B55E62BEE109}"/>
              </a:ext>
            </a:extLst>
          </p:cNvPr>
          <p:cNvSpPr txBox="1">
            <a:spLocks/>
          </p:cNvSpPr>
          <p:nvPr/>
        </p:nvSpPr>
        <p:spPr>
          <a:xfrm>
            <a:off x="9457457" y="3087120"/>
            <a:ext cx="1016223" cy="4730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2200" dirty="0">
                <a:latin typeface="Arial Rounded MT Bold" panose="020F0704030504030204" pitchFamily="34" charset="0"/>
              </a:rPr>
              <a:t>8cm</a:t>
            </a:r>
            <a:endParaRPr lang="en-CA" sz="2200" dirty="0">
              <a:latin typeface="Arial Rounded MT Bold" panose="020F0704030504030204" pitchFamily="34" charset="0"/>
            </a:endParaRPr>
          </a:p>
        </p:txBody>
      </p:sp>
    </p:spTree>
    <p:extLst>
      <p:ext uri="{BB962C8B-B14F-4D97-AF65-F5344CB8AC3E}">
        <p14:creationId xmlns:p14="http://schemas.microsoft.com/office/powerpoint/2010/main" val="33891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FC5FD9-778B-4BD7-B242-D83F9BDFB964}"/>
              </a:ext>
            </a:extLst>
          </p:cNvPr>
          <p:cNvSpPr>
            <a:spLocks/>
          </p:cNvSpPr>
          <p:nvPr/>
        </p:nvSpPr>
        <p:spPr>
          <a:xfrm>
            <a:off x="777157" y="1526261"/>
            <a:ext cx="3580217" cy="2080538"/>
          </a:xfrm>
          <a:prstGeom prst="rect">
            <a:avLst/>
          </a:prstGeom>
          <a:gradFill flip="none" rotWithShape="1">
            <a:gsLst>
              <a:gs pos="44000">
                <a:srgbClr val="E3FFC9"/>
              </a:gs>
              <a:gs pos="63000">
                <a:srgbClr val="E1FEFF"/>
              </a:gs>
              <a:gs pos="21000">
                <a:srgbClr val="FFEFC1"/>
              </a:gs>
              <a:gs pos="0">
                <a:srgbClr val="FFB9B7"/>
              </a:gs>
              <a:gs pos="83000">
                <a:srgbClr val="FFE5FA"/>
              </a:gs>
              <a:gs pos="100000">
                <a:srgbClr val="FFD9E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29F30EC5-6009-4C00-A007-D9166CA2A32A}"/>
              </a:ext>
            </a:extLst>
          </p:cNvPr>
          <p:cNvSpPr>
            <a:spLocks noGrp="1"/>
          </p:cNvSpPr>
          <p:nvPr>
            <p:ph type="subTitle" idx="1"/>
          </p:nvPr>
        </p:nvSpPr>
        <p:spPr>
          <a:xfrm>
            <a:off x="1646069" y="1679070"/>
            <a:ext cx="1007996" cy="473005"/>
          </a:xfrm>
        </p:spPr>
        <p:txBody>
          <a:bodyPr>
            <a:noAutofit/>
          </a:bodyPr>
          <a:lstStyle/>
          <a:p>
            <a:r>
              <a:rPr lang="en-US" altLang="zh-TW" sz="2200" dirty="0">
                <a:latin typeface="Arial Rounded MT Bold" panose="020F0704030504030204" pitchFamily="34" charset="0"/>
              </a:rPr>
              <a:t>10cm</a:t>
            </a:r>
            <a:endParaRPr lang="en-CA" sz="2200" dirty="0">
              <a:latin typeface="Arial Rounded MT Bold" panose="020F0704030504030204" pitchFamily="34" charset="0"/>
            </a:endParaRPr>
          </a:p>
        </p:txBody>
      </p:sp>
      <p:sp>
        <p:nvSpPr>
          <p:cNvPr id="2" name="TextBox 1">
            <a:extLst>
              <a:ext uri="{FF2B5EF4-FFF2-40B4-BE49-F238E27FC236}">
                <a16:creationId xmlns:a16="http://schemas.microsoft.com/office/drawing/2014/main" id="{C7AC931B-1274-43FD-9174-0812BEB8D50E}"/>
              </a:ext>
            </a:extLst>
          </p:cNvPr>
          <p:cNvSpPr txBox="1"/>
          <p:nvPr/>
        </p:nvSpPr>
        <p:spPr>
          <a:xfrm>
            <a:off x="765210" y="864983"/>
            <a:ext cx="3835819" cy="707886"/>
          </a:xfrm>
          <a:prstGeom prst="rect">
            <a:avLst/>
          </a:prstGeom>
          <a:noFill/>
        </p:spPr>
        <p:txBody>
          <a:bodyPr wrap="square" rtlCol="0">
            <a:spAutoFit/>
          </a:bodyPr>
          <a:lstStyle/>
          <a:p>
            <a:r>
              <a:rPr lang="zh-TW" altLang="en-US" sz="2000" dirty="0">
                <a:latin typeface="DFKai-SB" panose="03000509000000000000" pitchFamily="65" charset="-120"/>
                <a:ea typeface="DFKai-SB" panose="03000509000000000000" pitchFamily="65" charset="-120"/>
              </a:rPr>
              <a:t>下圖是一個長方體的摺紙圖樣</a:t>
            </a:r>
            <a:r>
              <a:rPr lang="en-US" altLang="zh-TW" sz="2000" dirty="0">
                <a:latin typeface="DFKai-SB" panose="03000509000000000000" pitchFamily="65" charset="-120"/>
                <a:ea typeface="DFKai-SB" panose="03000509000000000000" pitchFamily="65" charset="-120"/>
              </a:rPr>
              <a:t>,</a:t>
            </a:r>
            <a:r>
              <a:rPr lang="zh-TW" altLang="en-US" sz="2000" dirty="0">
                <a:latin typeface="DFKai-SB" panose="03000509000000000000" pitchFamily="65" charset="-120"/>
                <a:ea typeface="DFKai-SB" panose="03000509000000000000" pitchFamily="65" charset="-120"/>
              </a:rPr>
              <a:t>這長方體的體積是多少</a:t>
            </a:r>
            <a:r>
              <a:rPr lang="en-HK" sz="2000" dirty="0">
                <a:latin typeface="DFKai-SB" panose="03000509000000000000" pitchFamily="65" charset="-120"/>
                <a:ea typeface="DFKai-SB" panose="03000509000000000000" pitchFamily="65" charset="-120"/>
              </a:rPr>
              <a:t>cm</a:t>
            </a:r>
            <a:r>
              <a:rPr lang="en-HK" sz="2000" baseline="30000" dirty="0">
                <a:latin typeface="DFKai-SB" panose="03000509000000000000" pitchFamily="65" charset="-120"/>
                <a:ea typeface="DFKai-SB" panose="03000509000000000000" pitchFamily="65" charset="-120"/>
              </a:rPr>
              <a:t>3</a:t>
            </a:r>
            <a:r>
              <a:rPr lang="en-HK" sz="2000" dirty="0">
                <a:latin typeface="DFKai-SB" panose="03000509000000000000" pitchFamily="65" charset="-120"/>
                <a:ea typeface="DFKai-SB" panose="03000509000000000000" pitchFamily="65" charset="-120"/>
              </a:rPr>
              <a:t>?</a:t>
            </a:r>
            <a:endParaRPr lang="en-CA" sz="2000" dirty="0">
              <a:latin typeface="DFKai-SB" panose="03000509000000000000" pitchFamily="65" charset="-120"/>
              <a:ea typeface="DFKai-SB" panose="03000509000000000000" pitchFamily="65" charset="-120"/>
            </a:endParaRPr>
          </a:p>
        </p:txBody>
      </p:sp>
      <p:sp>
        <p:nvSpPr>
          <p:cNvPr id="14" name="Rectangle 13">
            <a:extLst>
              <a:ext uri="{FF2B5EF4-FFF2-40B4-BE49-F238E27FC236}">
                <a16:creationId xmlns:a16="http://schemas.microsoft.com/office/drawing/2014/main" id="{246FF7CD-C66E-4940-A1A9-F79CB1E66E4A}"/>
              </a:ext>
            </a:extLst>
          </p:cNvPr>
          <p:cNvSpPr>
            <a:spLocks noChangeAspect="1"/>
          </p:cNvSpPr>
          <p:nvPr/>
        </p:nvSpPr>
        <p:spPr>
          <a:xfrm>
            <a:off x="368165" y="910769"/>
            <a:ext cx="4403488" cy="27380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3BBEAA21-2562-494D-9230-D6A8ACB35071}"/>
              </a:ext>
            </a:extLst>
          </p:cNvPr>
          <p:cNvSpPr/>
          <p:nvPr/>
        </p:nvSpPr>
        <p:spPr>
          <a:xfrm>
            <a:off x="1105897" y="4390573"/>
            <a:ext cx="3727382" cy="2084754"/>
          </a:xfrm>
          <a:prstGeom prst="rect">
            <a:avLst/>
          </a:prstGeom>
          <a:gradFill flip="none" rotWithShape="1">
            <a:gsLst>
              <a:gs pos="44000">
                <a:srgbClr val="E3FFC9"/>
              </a:gs>
              <a:gs pos="63000">
                <a:srgbClr val="E1FEFF"/>
              </a:gs>
              <a:gs pos="21000">
                <a:srgbClr val="FFEFC1"/>
              </a:gs>
              <a:gs pos="0">
                <a:srgbClr val="FFB9B7"/>
              </a:gs>
              <a:gs pos="83000">
                <a:srgbClr val="FFE5FA"/>
              </a:gs>
              <a:gs pos="100000">
                <a:srgbClr val="FFD9E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Subtitle 2">
            <a:extLst>
              <a:ext uri="{FF2B5EF4-FFF2-40B4-BE49-F238E27FC236}">
                <a16:creationId xmlns:a16="http://schemas.microsoft.com/office/drawing/2014/main" id="{B7ED1C35-6B08-42D4-BE5D-6A44054F5BE2}"/>
              </a:ext>
            </a:extLst>
          </p:cNvPr>
          <p:cNvSpPr txBox="1">
            <a:spLocks/>
          </p:cNvSpPr>
          <p:nvPr/>
        </p:nvSpPr>
        <p:spPr>
          <a:xfrm>
            <a:off x="734789" y="2453808"/>
            <a:ext cx="944330" cy="4730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2200" dirty="0">
                <a:latin typeface="Arial Rounded MT Bold" panose="020F0704030504030204" pitchFamily="34" charset="0"/>
              </a:rPr>
              <a:t>12cm</a:t>
            </a:r>
            <a:endParaRPr lang="en-CA" sz="2200" dirty="0">
              <a:latin typeface="Arial Rounded MT Bold" panose="020F0704030504030204" pitchFamily="34" charset="0"/>
            </a:endParaRPr>
          </a:p>
        </p:txBody>
      </p:sp>
      <p:sp>
        <p:nvSpPr>
          <p:cNvPr id="25" name="Subtitle 2">
            <a:extLst>
              <a:ext uri="{FF2B5EF4-FFF2-40B4-BE49-F238E27FC236}">
                <a16:creationId xmlns:a16="http://schemas.microsoft.com/office/drawing/2014/main" id="{5548B281-59E0-40A5-B742-9607A8B978B6}"/>
              </a:ext>
            </a:extLst>
          </p:cNvPr>
          <p:cNvSpPr txBox="1">
            <a:spLocks/>
          </p:cNvSpPr>
          <p:nvPr/>
        </p:nvSpPr>
        <p:spPr>
          <a:xfrm>
            <a:off x="2940934" y="1915572"/>
            <a:ext cx="1016223" cy="4730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2200" dirty="0">
                <a:latin typeface="Arial Rounded MT Bold" panose="020F0704030504030204" pitchFamily="34" charset="0"/>
              </a:rPr>
              <a:t>16cm</a:t>
            </a:r>
            <a:endParaRPr lang="en-CA" sz="2200" dirty="0">
              <a:latin typeface="Arial Rounded MT Bold" panose="020F0704030504030204" pitchFamily="34" charset="0"/>
            </a:endParaRPr>
          </a:p>
        </p:txBody>
      </p:sp>
      <p:sp>
        <p:nvSpPr>
          <p:cNvPr id="5" name="Rectangle 4">
            <a:extLst>
              <a:ext uri="{FF2B5EF4-FFF2-40B4-BE49-F238E27FC236}">
                <a16:creationId xmlns:a16="http://schemas.microsoft.com/office/drawing/2014/main" id="{F3743EB3-3383-451F-AAF9-578554D28B69}"/>
              </a:ext>
            </a:extLst>
          </p:cNvPr>
          <p:cNvSpPr/>
          <p:nvPr/>
        </p:nvSpPr>
        <p:spPr>
          <a:xfrm>
            <a:off x="2657517" y="2296169"/>
            <a:ext cx="288000" cy="720000"/>
          </a:xfrm>
          <a:prstGeom prst="rect">
            <a:avLst/>
          </a:prstGeom>
          <a:blipFill>
            <a:blip r:embed="rId2"/>
            <a:tile tx="0" ty="0" sx="100000" sy="100000" flip="none" algn="tl"/>
          </a:bli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blipFill>
                <a:blip r:embed="rId3"/>
                <a:tile tx="0" ty="0" sx="100000" sy="100000" flip="none" algn="tl"/>
              </a:blipFill>
            </a:endParaRPr>
          </a:p>
        </p:txBody>
      </p:sp>
      <p:sp>
        <p:nvSpPr>
          <p:cNvPr id="36" name="Rectangle 35">
            <a:extLst>
              <a:ext uri="{FF2B5EF4-FFF2-40B4-BE49-F238E27FC236}">
                <a16:creationId xmlns:a16="http://schemas.microsoft.com/office/drawing/2014/main" id="{5E9D2885-B960-4185-BA1F-3470906ABA18}"/>
              </a:ext>
            </a:extLst>
          </p:cNvPr>
          <p:cNvSpPr/>
          <p:nvPr/>
        </p:nvSpPr>
        <p:spPr>
          <a:xfrm>
            <a:off x="3952779" y="2296169"/>
            <a:ext cx="288000" cy="720000"/>
          </a:xfrm>
          <a:prstGeom prst="rect">
            <a:avLst/>
          </a:prstGeom>
          <a:blipFill>
            <a:blip r:embed="rId2"/>
            <a:tile tx="0" ty="0" sx="100000" sy="100000" flip="none" algn="tl"/>
          </a:bli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blipFill>
                <a:blip r:embed="rId3"/>
                <a:tile tx="0" ty="0" sx="100000" sy="100000" flip="none" algn="tl"/>
              </a:blipFill>
            </a:endParaRPr>
          </a:p>
        </p:txBody>
      </p:sp>
      <p:sp>
        <p:nvSpPr>
          <p:cNvPr id="37" name="Rectangle 36">
            <a:extLst>
              <a:ext uri="{FF2B5EF4-FFF2-40B4-BE49-F238E27FC236}">
                <a16:creationId xmlns:a16="http://schemas.microsoft.com/office/drawing/2014/main" id="{F5C07E67-89BA-4532-B0A9-AA50D22345C2}"/>
              </a:ext>
            </a:extLst>
          </p:cNvPr>
          <p:cNvSpPr/>
          <p:nvPr/>
        </p:nvSpPr>
        <p:spPr>
          <a:xfrm>
            <a:off x="1649835" y="2296169"/>
            <a:ext cx="1008000" cy="720000"/>
          </a:xfrm>
          <a:prstGeom prst="rect">
            <a:avLst/>
          </a:prstGeom>
          <a:blipFill>
            <a:blip r:embed="rId2"/>
            <a:tile tx="0" ty="0" sx="100000" sy="100000" flip="none" algn="tl"/>
          </a:bli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blipFill>
                <a:blip r:embed="rId3"/>
                <a:tile tx="0" ty="0" sx="100000" sy="100000" flip="none" algn="tl"/>
              </a:blipFill>
            </a:endParaRPr>
          </a:p>
        </p:txBody>
      </p:sp>
      <p:sp>
        <p:nvSpPr>
          <p:cNvPr id="39" name="Rectangle 38">
            <a:extLst>
              <a:ext uri="{FF2B5EF4-FFF2-40B4-BE49-F238E27FC236}">
                <a16:creationId xmlns:a16="http://schemas.microsoft.com/office/drawing/2014/main" id="{34AB6868-9CB2-44E5-B07F-2CE9F34E3F01}"/>
              </a:ext>
            </a:extLst>
          </p:cNvPr>
          <p:cNvSpPr/>
          <p:nvPr/>
        </p:nvSpPr>
        <p:spPr>
          <a:xfrm>
            <a:off x="2945046" y="2296169"/>
            <a:ext cx="1008000" cy="720000"/>
          </a:xfrm>
          <a:prstGeom prst="rect">
            <a:avLst/>
          </a:prstGeom>
          <a:blipFill>
            <a:blip r:embed="rId2"/>
            <a:tile tx="0" ty="0" sx="100000" sy="100000" flip="none" algn="tl"/>
          </a:bli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blipFill>
                <a:blip r:embed="rId3"/>
                <a:tile tx="0" ty="0" sx="100000" sy="100000" flip="none" algn="tl"/>
              </a:blipFill>
            </a:endParaRPr>
          </a:p>
        </p:txBody>
      </p:sp>
      <p:sp>
        <p:nvSpPr>
          <p:cNvPr id="40" name="Rectangle 39">
            <a:extLst>
              <a:ext uri="{FF2B5EF4-FFF2-40B4-BE49-F238E27FC236}">
                <a16:creationId xmlns:a16="http://schemas.microsoft.com/office/drawing/2014/main" id="{FBB47DC0-36D0-44C7-A9A4-90D3BFDB3772}"/>
              </a:ext>
            </a:extLst>
          </p:cNvPr>
          <p:cNvSpPr/>
          <p:nvPr/>
        </p:nvSpPr>
        <p:spPr>
          <a:xfrm>
            <a:off x="1649313" y="2009436"/>
            <a:ext cx="1008000" cy="288000"/>
          </a:xfrm>
          <a:prstGeom prst="rect">
            <a:avLst/>
          </a:prstGeom>
          <a:blipFill>
            <a:blip r:embed="rId2"/>
            <a:tile tx="0" ty="0" sx="100000" sy="100000" flip="none" algn="tl"/>
          </a:bli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blipFill>
                <a:blip r:embed="rId3"/>
                <a:tile tx="0" ty="0" sx="100000" sy="100000" flip="none" algn="tl"/>
              </a:blipFill>
            </a:endParaRPr>
          </a:p>
        </p:txBody>
      </p:sp>
      <p:sp>
        <p:nvSpPr>
          <p:cNvPr id="43" name="Rectangle 42">
            <a:extLst>
              <a:ext uri="{FF2B5EF4-FFF2-40B4-BE49-F238E27FC236}">
                <a16:creationId xmlns:a16="http://schemas.microsoft.com/office/drawing/2014/main" id="{6A2EF3CB-4F5E-41B5-84C9-4F4BFD1E39F2}"/>
              </a:ext>
            </a:extLst>
          </p:cNvPr>
          <p:cNvSpPr/>
          <p:nvPr/>
        </p:nvSpPr>
        <p:spPr>
          <a:xfrm>
            <a:off x="1649313" y="3016169"/>
            <a:ext cx="1008000" cy="288000"/>
          </a:xfrm>
          <a:prstGeom prst="rect">
            <a:avLst/>
          </a:prstGeom>
          <a:blipFill>
            <a:blip r:embed="rId2"/>
            <a:tile tx="0" ty="0" sx="100000" sy="100000" flip="none" algn="tl"/>
          </a:bli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blipFill>
                <a:blip r:embed="rId3"/>
                <a:tile tx="0" ty="0" sx="100000" sy="100000" flip="none" algn="tl"/>
              </a:blipFill>
            </a:endParaRPr>
          </a:p>
        </p:txBody>
      </p:sp>
      <p:cxnSp>
        <p:nvCxnSpPr>
          <p:cNvPr id="7" name="Straight Arrow Connector 6">
            <a:extLst>
              <a:ext uri="{FF2B5EF4-FFF2-40B4-BE49-F238E27FC236}">
                <a16:creationId xmlns:a16="http://schemas.microsoft.com/office/drawing/2014/main" id="{1FD59E15-0291-4A1B-8859-CE9D666FD8D3}"/>
              </a:ext>
            </a:extLst>
          </p:cNvPr>
          <p:cNvCxnSpPr/>
          <p:nvPr/>
        </p:nvCxnSpPr>
        <p:spPr>
          <a:xfrm>
            <a:off x="1588082" y="2008075"/>
            <a:ext cx="0" cy="1296094"/>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54EDC9E-6875-42C7-8721-97661981EE1F}"/>
              </a:ext>
            </a:extLst>
          </p:cNvPr>
          <p:cNvCxnSpPr/>
          <p:nvPr/>
        </p:nvCxnSpPr>
        <p:spPr>
          <a:xfrm>
            <a:off x="2655952" y="2244370"/>
            <a:ext cx="158618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AC524F3E-77EF-4A5A-A379-204E92828BB4}"/>
              </a:ext>
            </a:extLst>
          </p:cNvPr>
          <p:cNvSpPr>
            <a:spLocks/>
          </p:cNvSpPr>
          <p:nvPr/>
        </p:nvSpPr>
        <p:spPr>
          <a:xfrm>
            <a:off x="5010021" y="1635035"/>
            <a:ext cx="3580217" cy="2080538"/>
          </a:xfrm>
          <a:prstGeom prst="rect">
            <a:avLst/>
          </a:prstGeom>
          <a:gradFill flip="none" rotWithShape="1">
            <a:gsLst>
              <a:gs pos="44000">
                <a:srgbClr val="E3FFC9"/>
              </a:gs>
              <a:gs pos="63000">
                <a:srgbClr val="E1FEFF"/>
              </a:gs>
              <a:gs pos="21000">
                <a:srgbClr val="FFEFC1"/>
              </a:gs>
              <a:gs pos="0">
                <a:srgbClr val="FFB9B7"/>
              </a:gs>
              <a:gs pos="83000">
                <a:srgbClr val="FFE5FA"/>
              </a:gs>
              <a:gs pos="100000">
                <a:srgbClr val="FFD9E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Subtitle 2">
            <a:extLst>
              <a:ext uri="{FF2B5EF4-FFF2-40B4-BE49-F238E27FC236}">
                <a16:creationId xmlns:a16="http://schemas.microsoft.com/office/drawing/2014/main" id="{35353050-4B7D-4E4B-A9C2-20ACC9BE6A01}"/>
              </a:ext>
            </a:extLst>
          </p:cNvPr>
          <p:cNvSpPr txBox="1">
            <a:spLocks/>
          </p:cNvSpPr>
          <p:nvPr/>
        </p:nvSpPr>
        <p:spPr>
          <a:xfrm>
            <a:off x="5878933" y="1787844"/>
            <a:ext cx="1007996" cy="4730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2200" dirty="0">
                <a:latin typeface="Arial Rounded MT Bold" panose="020F0704030504030204" pitchFamily="34" charset="0"/>
              </a:rPr>
              <a:t>8cm</a:t>
            </a:r>
            <a:endParaRPr lang="en-CA" sz="2200" dirty="0">
              <a:latin typeface="Arial Rounded MT Bold" panose="020F0704030504030204" pitchFamily="34" charset="0"/>
            </a:endParaRPr>
          </a:p>
        </p:txBody>
      </p:sp>
      <p:sp>
        <p:nvSpPr>
          <p:cNvPr id="46" name="TextBox 45">
            <a:extLst>
              <a:ext uri="{FF2B5EF4-FFF2-40B4-BE49-F238E27FC236}">
                <a16:creationId xmlns:a16="http://schemas.microsoft.com/office/drawing/2014/main" id="{C482FF9E-F84D-4B95-93BB-728E15D42742}"/>
              </a:ext>
            </a:extLst>
          </p:cNvPr>
          <p:cNvSpPr txBox="1"/>
          <p:nvPr/>
        </p:nvSpPr>
        <p:spPr>
          <a:xfrm>
            <a:off x="4998074" y="973757"/>
            <a:ext cx="3835819" cy="707886"/>
          </a:xfrm>
          <a:prstGeom prst="rect">
            <a:avLst/>
          </a:prstGeom>
          <a:noFill/>
        </p:spPr>
        <p:txBody>
          <a:bodyPr wrap="square" rtlCol="0">
            <a:spAutoFit/>
          </a:bodyPr>
          <a:lstStyle/>
          <a:p>
            <a:r>
              <a:rPr lang="zh-TW" altLang="en-US" sz="2000" dirty="0">
                <a:latin typeface="DFKai-SB" panose="03000509000000000000" pitchFamily="65" charset="-120"/>
                <a:ea typeface="DFKai-SB" panose="03000509000000000000" pitchFamily="65" charset="-120"/>
              </a:rPr>
              <a:t>下圖是一個長方體的摺紙圖樣</a:t>
            </a:r>
            <a:r>
              <a:rPr lang="en-US" altLang="zh-TW" sz="2000" dirty="0">
                <a:latin typeface="DFKai-SB" panose="03000509000000000000" pitchFamily="65" charset="-120"/>
                <a:ea typeface="DFKai-SB" panose="03000509000000000000" pitchFamily="65" charset="-120"/>
              </a:rPr>
              <a:t>,</a:t>
            </a:r>
            <a:r>
              <a:rPr lang="zh-TW" altLang="en-US" sz="2000" dirty="0">
                <a:latin typeface="DFKai-SB" panose="03000509000000000000" pitchFamily="65" charset="-120"/>
                <a:ea typeface="DFKai-SB" panose="03000509000000000000" pitchFamily="65" charset="-120"/>
              </a:rPr>
              <a:t>這長方體的體積是多少</a:t>
            </a:r>
            <a:r>
              <a:rPr lang="en-HK" sz="2000" dirty="0">
                <a:latin typeface="DFKai-SB" panose="03000509000000000000" pitchFamily="65" charset="-120"/>
                <a:ea typeface="DFKai-SB" panose="03000509000000000000" pitchFamily="65" charset="-120"/>
              </a:rPr>
              <a:t>cm</a:t>
            </a:r>
            <a:r>
              <a:rPr lang="en-HK" sz="2000" baseline="30000" dirty="0">
                <a:latin typeface="DFKai-SB" panose="03000509000000000000" pitchFamily="65" charset="-120"/>
                <a:ea typeface="DFKai-SB" panose="03000509000000000000" pitchFamily="65" charset="-120"/>
              </a:rPr>
              <a:t>3</a:t>
            </a:r>
            <a:r>
              <a:rPr lang="en-HK" sz="2000" dirty="0">
                <a:latin typeface="DFKai-SB" panose="03000509000000000000" pitchFamily="65" charset="-120"/>
                <a:ea typeface="DFKai-SB" panose="03000509000000000000" pitchFamily="65" charset="-120"/>
              </a:rPr>
              <a:t>?</a:t>
            </a:r>
            <a:endParaRPr lang="en-CA" sz="2000" dirty="0">
              <a:latin typeface="DFKai-SB" panose="03000509000000000000" pitchFamily="65" charset="-120"/>
              <a:ea typeface="DFKai-SB" panose="03000509000000000000" pitchFamily="65" charset="-120"/>
            </a:endParaRPr>
          </a:p>
        </p:txBody>
      </p:sp>
      <p:sp>
        <p:nvSpPr>
          <p:cNvPr id="47" name="Rectangle 46">
            <a:extLst>
              <a:ext uri="{FF2B5EF4-FFF2-40B4-BE49-F238E27FC236}">
                <a16:creationId xmlns:a16="http://schemas.microsoft.com/office/drawing/2014/main" id="{E5FE1CD4-EBB4-42AB-8505-7D85EFD3CCCC}"/>
              </a:ext>
            </a:extLst>
          </p:cNvPr>
          <p:cNvSpPr>
            <a:spLocks noChangeAspect="1"/>
          </p:cNvSpPr>
          <p:nvPr/>
        </p:nvSpPr>
        <p:spPr>
          <a:xfrm>
            <a:off x="4601029" y="1019543"/>
            <a:ext cx="4403488" cy="27380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Subtitle 2">
            <a:extLst>
              <a:ext uri="{FF2B5EF4-FFF2-40B4-BE49-F238E27FC236}">
                <a16:creationId xmlns:a16="http://schemas.microsoft.com/office/drawing/2014/main" id="{EEC5816F-F650-412A-AAF3-7F233B839879}"/>
              </a:ext>
            </a:extLst>
          </p:cNvPr>
          <p:cNvSpPr txBox="1">
            <a:spLocks/>
          </p:cNvSpPr>
          <p:nvPr/>
        </p:nvSpPr>
        <p:spPr>
          <a:xfrm>
            <a:off x="4967653" y="2562582"/>
            <a:ext cx="944330" cy="4730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2200" dirty="0">
                <a:latin typeface="Arial Rounded MT Bold" panose="020F0704030504030204" pitchFamily="34" charset="0"/>
              </a:rPr>
              <a:t>10cm</a:t>
            </a:r>
            <a:endParaRPr lang="en-CA" sz="2200" dirty="0">
              <a:latin typeface="Arial Rounded MT Bold" panose="020F0704030504030204" pitchFamily="34" charset="0"/>
            </a:endParaRPr>
          </a:p>
        </p:txBody>
      </p:sp>
      <p:sp>
        <p:nvSpPr>
          <p:cNvPr id="49" name="Subtitle 2">
            <a:extLst>
              <a:ext uri="{FF2B5EF4-FFF2-40B4-BE49-F238E27FC236}">
                <a16:creationId xmlns:a16="http://schemas.microsoft.com/office/drawing/2014/main" id="{B926D1F6-5080-47E6-B211-21C0A464A63C}"/>
              </a:ext>
            </a:extLst>
          </p:cNvPr>
          <p:cNvSpPr txBox="1">
            <a:spLocks/>
          </p:cNvSpPr>
          <p:nvPr/>
        </p:nvSpPr>
        <p:spPr>
          <a:xfrm>
            <a:off x="7173798" y="2024346"/>
            <a:ext cx="1016223" cy="4730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2200" dirty="0">
                <a:latin typeface="Arial Rounded MT Bold" panose="020F0704030504030204" pitchFamily="34" charset="0"/>
              </a:rPr>
              <a:t>12cm</a:t>
            </a:r>
            <a:endParaRPr lang="en-CA" sz="2200" dirty="0">
              <a:latin typeface="Arial Rounded MT Bold" panose="020F0704030504030204" pitchFamily="34" charset="0"/>
            </a:endParaRPr>
          </a:p>
        </p:txBody>
      </p:sp>
      <p:sp>
        <p:nvSpPr>
          <p:cNvPr id="50" name="Rectangle 49">
            <a:extLst>
              <a:ext uri="{FF2B5EF4-FFF2-40B4-BE49-F238E27FC236}">
                <a16:creationId xmlns:a16="http://schemas.microsoft.com/office/drawing/2014/main" id="{F3446E74-D85F-485E-961A-6F67426664A8}"/>
              </a:ext>
            </a:extLst>
          </p:cNvPr>
          <p:cNvSpPr/>
          <p:nvPr/>
        </p:nvSpPr>
        <p:spPr>
          <a:xfrm>
            <a:off x="6890381" y="2404943"/>
            <a:ext cx="288000" cy="720000"/>
          </a:xfrm>
          <a:prstGeom prst="rect">
            <a:avLst/>
          </a:prstGeom>
          <a:blipFill>
            <a:blip r:embed="rId4"/>
            <a:tile tx="0" ty="0" sx="100000" sy="100000" flip="none" algn="tl"/>
          </a:bli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blipFill>
                <a:blip r:embed="rId3"/>
                <a:tile tx="0" ty="0" sx="100000" sy="100000" flip="none" algn="tl"/>
              </a:blipFill>
            </a:endParaRPr>
          </a:p>
        </p:txBody>
      </p:sp>
      <p:sp>
        <p:nvSpPr>
          <p:cNvPr id="51" name="Rectangle 50">
            <a:extLst>
              <a:ext uri="{FF2B5EF4-FFF2-40B4-BE49-F238E27FC236}">
                <a16:creationId xmlns:a16="http://schemas.microsoft.com/office/drawing/2014/main" id="{64EAB208-6E72-4557-85E6-10A5201B67F9}"/>
              </a:ext>
            </a:extLst>
          </p:cNvPr>
          <p:cNvSpPr/>
          <p:nvPr/>
        </p:nvSpPr>
        <p:spPr>
          <a:xfrm>
            <a:off x="8187004" y="2404943"/>
            <a:ext cx="288000" cy="720000"/>
          </a:xfrm>
          <a:prstGeom prst="rect">
            <a:avLst/>
          </a:prstGeom>
          <a:blipFill>
            <a:blip r:embed="rId4"/>
            <a:tile tx="0" ty="0" sx="100000" sy="100000" flip="none" algn="tl"/>
          </a:bli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blipFill>
                <a:blip r:embed="rId3"/>
                <a:tile tx="0" ty="0" sx="100000" sy="100000" flip="none" algn="tl"/>
              </a:blipFill>
            </a:endParaRPr>
          </a:p>
        </p:txBody>
      </p:sp>
      <p:sp>
        <p:nvSpPr>
          <p:cNvPr id="52" name="Rectangle 51">
            <a:extLst>
              <a:ext uri="{FF2B5EF4-FFF2-40B4-BE49-F238E27FC236}">
                <a16:creationId xmlns:a16="http://schemas.microsoft.com/office/drawing/2014/main" id="{31618B59-E67A-4E4D-A58A-523968E897B3}"/>
              </a:ext>
            </a:extLst>
          </p:cNvPr>
          <p:cNvSpPr/>
          <p:nvPr/>
        </p:nvSpPr>
        <p:spPr>
          <a:xfrm>
            <a:off x="5882699" y="2404943"/>
            <a:ext cx="1008000" cy="720000"/>
          </a:xfrm>
          <a:prstGeom prst="rect">
            <a:avLst/>
          </a:prstGeom>
          <a:blipFill>
            <a:blip r:embed="rId4"/>
            <a:tile tx="0" ty="0" sx="100000" sy="100000" flip="none" algn="tl"/>
          </a:bli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blipFill>
                <a:blip r:embed="rId3"/>
                <a:tile tx="0" ty="0" sx="100000" sy="100000" flip="none" algn="tl"/>
              </a:blipFill>
            </a:endParaRPr>
          </a:p>
        </p:txBody>
      </p:sp>
      <p:sp>
        <p:nvSpPr>
          <p:cNvPr id="53" name="Rectangle 52">
            <a:extLst>
              <a:ext uri="{FF2B5EF4-FFF2-40B4-BE49-F238E27FC236}">
                <a16:creationId xmlns:a16="http://schemas.microsoft.com/office/drawing/2014/main" id="{EA11866B-CEC6-44AD-95DF-5D95BE18B723}"/>
              </a:ext>
            </a:extLst>
          </p:cNvPr>
          <p:cNvSpPr/>
          <p:nvPr/>
        </p:nvSpPr>
        <p:spPr>
          <a:xfrm>
            <a:off x="7177910" y="2404943"/>
            <a:ext cx="1008000" cy="720000"/>
          </a:xfrm>
          <a:prstGeom prst="rect">
            <a:avLst/>
          </a:prstGeom>
          <a:blipFill>
            <a:blip r:embed="rId4"/>
            <a:tile tx="0" ty="0" sx="100000" sy="100000" flip="none" algn="tl"/>
          </a:bli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blipFill>
                <a:blip r:embed="rId3"/>
                <a:tile tx="0" ty="0" sx="100000" sy="100000" flip="none" algn="tl"/>
              </a:blipFill>
            </a:endParaRPr>
          </a:p>
        </p:txBody>
      </p:sp>
      <p:sp>
        <p:nvSpPr>
          <p:cNvPr id="54" name="Rectangle 53">
            <a:extLst>
              <a:ext uri="{FF2B5EF4-FFF2-40B4-BE49-F238E27FC236}">
                <a16:creationId xmlns:a16="http://schemas.microsoft.com/office/drawing/2014/main" id="{1A656799-1BEE-416B-8B6C-48FCFBADB6A3}"/>
              </a:ext>
            </a:extLst>
          </p:cNvPr>
          <p:cNvSpPr/>
          <p:nvPr/>
        </p:nvSpPr>
        <p:spPr>
          <a:xfrm>
            <a:off x="5882177" y="2118210"/>
            <a:ext cx="1008000" cy="288000"/>
          </a:xfrm>
          <a:prstGeom prst="rect">
            <a:avLst/>
          </a:prstGeom>
          <a:blipFill>
            <a:blip r:embed="rId4"/>
            <a:tile tx="0" ty="0" sx="100000" sy="100000" flip="none" algn="tl"/>
          </a:bli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blipFill>
                <a:blip r:embed="rId3"/>
                <a:tile tx="0" ty="0" sx="100000" sy="100000" flip="none" algn="tl"/>
              </a:blipFill>
            </a:endParaRPr>
          </a:p>
        </p:txBody>
      </p:sp>
      <p:sp>
        <p:nvSpPr>
          <p:cNvPr id="55" name="Rectangle 54">
            <a:extLst>
              <a:ext uri="{FF2B5EF4-FFF2-40B4-BE49-F238E27FC236}">
                <a16:creationId xmlns:a16="http://schemas.microsoft.com/office/drawing/2014/main" id="{2C817B6C-3527-4116-9909-CFD8DAB0808B}"/>
              </a:ext>
            </a:extLst>
          </p:cNvPr>
          <p:cNvSpPr/>
          <p:nvPr/>
        </p:nvSpPr>
        <p:spPr>
          <a:xfrm>
            <a:off x="5882177" y="3124943"/>
            <a:ext cx="1008000" cy="288000"/>
          </a:xfrm>
          <a:prstGeom prst="rect">
            <a:avLst/>
          </a:prstGeom>
          <a:blipFill>
            <a:blip r:embed="rId4"/>
            <a:tile tx="0" ty="0" sx="100000" sy="100000" flip="none" algn="tl"/>
          </a:bli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blipFill>
                <a:blip r:embed="rId3"/>
                <a:tile tx="0" ty="0" sx="100000" sy="100000" flip="none" algn="tl"/>
              </a:blipFill>
            </a:endParaRPr>
          </a:p>
        </p:txBody>
      </p:sp>
      <p:cxnSp>
        <p:nvCxnSpPr>
          <p:cNvPr id="56" name="Straight Arrow Connector 55">
            <a:extLst>
              <a:ext uri="{FF2B5EF4-FFF2-40B4-BE49-F238E27FC236}">
                <a16:creationId xmlns:a16="http://schemas.microsoft.com/office/drawing/2014/main" id="{271545C9-7D4A-4F3F-9BD7-B6F3B682CA6B}"/>
              </a:ext>
            </a:extLst>
          </p:cNvPr>
          <p:cNvCxnSpPr/>
          <p:nvPr/>
        </p:nvCxnSpPr>
        <p:spPr>
          <a:xfrm>
            <a:off x="5820946" y="2116849"/>
            <a:ext cx="0" cy="1296094"/>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E0DB1AF-19DA-4EF5-92D1-290F91B5A219}"/>
              </a:ext>
            </a:extLst>
          </p:cNvPr>
          <p:cNvCxnSpPr/>
          <p:nvPr/>
        </p:nvCxnSpPr>
        <p:spPr>
          <a:xfrm>
            <a:off x="6888816" y="2353144"/>
            <a:ext cx="158618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A8B037C-C34F-4C3E-89BA-AE7D6F8C7888}"/>
              </a:ext>
            </a:extLst>
          </p:cNvPr>
          <p:cNvCxnSpPr>
            <a:cxnSpLocks/>
          </p:cNvCxnSpPr>
          <p:nvPr/>
        </p:nvCxnSpPr>
        <p:spPr>
          <a:xfrm>
            <a:off x="2654064" y="2296169"/>
            <a:ext cx="288000" cy="12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E2ABEF7-C7C6-44CE-98F5-B262D246992C}"/>
              </a:ext>
            </a:extLst>
          </p:cNvPr>
          <p:cNvCxnSpPr>
            <a:cxnSpLocks/>
          </p:cNvCxnSpPr>
          <p:nvPr/>
        </p:nvCxnSpPr>
        <p:spPr>
          <a:xfrm>
            <a:off x="3954628" y="2297242"/>
            <a:ext cx="288000" cy="12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9C0B245-0E15-4413-ADA9-91EC1FE32499}"/>
              </a:ext>
            </a:extLst>
          </p:cNvPr>
          <p:cNvCxnSpPr>
            <a:cxnSpLocks/>
          </p:cNvCxnSpPr>
          <p:nvPr/>
        </p:nvCxnSpPr>
        <p:spPr>
          <a:xfrm>
            <a:off x="6891771" y="2406210"/>
            <a:ext cx="288000" cy="12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9852CE5-BE3A-44BA-9B03-685FF21A2301}"/>
              </a:ext>
            </a:extLst>
          </p:cNvPr>
          <p:cNvCxnSpPr>
            <a:cxnSpLocks/>
          </p:cNvCxnSpPr>
          <p:nvPr/>
        </p:nvCxnSpPr>
        <p:spPr>
          <a:xfrm>
            <a:off x="8188071" y="2407665"/>
            <a:ext cx="288000" cy="12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9880954-B5DF-43CC-9381-ACD4C67C548B}"/>
              </a:ext>
            </a:extLst>
          </p:cNvPr>
          <p:cNvCxnSpPr>
            <a:cxnSpLocks/>
          </p:cNvCxnSpPr>
          <p:nvPr/>
        </p:nvCxnSpPr>
        <p:spPr>
          <a:xfrm rot="16200000">
            <a:off x="1507943" y="2152863"/>
            <a:ext cx="288000" cy="1267"/>
          </a:xfrm>
          <a:prstGeom prst="line">
            <a:avLst/>
          </a:prstGeom>
          <a:ln w="19050">
            <a:solidFill>
              <a:srgbClr val="8D00F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13B6639-BB02-4721-8655-456A7A21E21A}"/>
              </a:ext>
            </a:extLst>
          </p:cNvPr>
          <p:cNvCxnSpPr>
            <a:cxnSpLocks/>
          </p:cNvCxnSpPr>
          <p:nvPr/>
        </p:nvCxnSpPr>
        <p:spPr>
          <a:xfrm rot="16200000">
            <a:off x="1505734" y="3159535"/>
            <a:ext cx="288000" cy="1267"/>
          </a:xfrm>
          <a:prstGeom prst="line">
            <a:avLst/>
          </a:prstGeom>
          <a:ln w="19050">
            <a:solidFill>
              <a:srgbClr val="8D00F6"/>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A3A4492-D26A-49CB-BB4A-C0C2E9A89C2C}"/>
              </a:ext>
            </a:extLst>
          </p:cNvPr>
          <p:cNvCxnSpPr>
            <a:cxnSpLocks/>
          </p:cNvCxnSpPr>
          <p:nvPr/>
        </p:nvCxnSpPr>
        <p:spPr>
          <a:xfrm rot="16200000">
            <a:off x="5738970" y="2260080"/>
            <a:ext cx="288000" cy="1267"/>
          </a:xfrm>
          <a:prstGeom prst="line">
            <a:avLst/>
          </a:prstGeom>
          <a:ln w="19050">
            <a:solidFill>
              <a:srgbClr val="8D00F6"/>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9EA7698-5E3B-4907-BDA3-17E96CAD7E1F}"/>
              </a:ext>
            </a:extLst>
          </p:cNvPr>
          <p:cNvCxnSpPr>
            <a:cxnSpLocks/>
          </p:cNvCxnSpPr>
          <p:nvPr/>
        </p:nvCxnSpPr>
        <p:spPr>
          <a:xfrm rot="16200000">
            <a:off x="5740844" y="3269474"/>
            <a:ext cx="288000" cy="1267"/>
          </a:xfrm>
          <a:prstGeom prst="line">
            <a:avLst/>
          </a:prstGeom>
          <a:ln w="19050">
            <a:solidFill>
              <a:srgbClr val="8D00F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2726D98-5C9E-4C7D-9CE4-65B7BEC0B4F4}"/>
              </a:ext>
            </a:extLst>
          </p:cNvPr>
          <p:cNvCxnSpPr>
            <a:cxnSpLocks/>
          </p:cNvCxnSpPr>
          <p:nvPr/>
        </p:nvCxnSpPr>
        <p:spPr>
          <a:xfrm flipH="1">
            <a:off x="5882177" y="2116713"/>
            <a:ext cx="100800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BB90900-9315-490B-80C7-F35EC11FD871}"/>
              </a:ext>
            </a:extLst>
          </p:cNvPr>
          <p:cNvCxnSpPr>
            <a:cxnSpLocks/>
          </p:cNvCxnSpPr>
          <p:nvPr/>
        </p:nvCxnSpPr>
        <p:spPr>
          <a:xfrm flipH="1">
            <a:off x="7177910" y="2407436"/>
            <a:ext cx="100800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DE82FB7-DB90-478B-BA17-8165BCD1FBD9}"/>
              </a:ext>
            </a:extLst>
          </p:cNvPr>
          <p:cNvCxnSpPr>
            <a:cxnSpLocks/>
          </p:cNvCxnSpPr>
          <p:nvPr/>
        </p:nvCxnSpPr>
        <p:spPr>
          <a:xfrm flipH="1">
            <a:off x="2943656" y="2296169"/>
            <a:ext cx="100800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AD926D5-764E-4136-9E5F-5A2BCAE99712}"/>
              </a:ext>
            </a:extLst>
          </p:cNvPr>
          <p:cNvCxnSpPr>
            <a:cxnSpLocks/>
          </p:cNvCxnSpPr>
          <p:nvPr/>
        </p:nvCxnSpPr>
        <p:spPr>
          <a:xfrm flipH="1">
            <a:off x="1646064" y="2008075"/>
            <a:ext cx="100800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46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1BE1A425-EF03-4DBE-BEB6-1F670A71CD27}"/>
              </a:ext>
            </a:extLst>
          </p:cNvPr>
          <p:cNvGraphicFramePr>
            <a:graphicFrameLocks noGrp="1"/>
          </p:cNvGraphicFramePr>
          <p:nvPr>
            <p:ph idx="1"/>
          </p:nvPr>
        </p:nvGraphicFramePr>
        <p:xfrm>
          <a:off x="838200" y="179704"/>
          <a:ext cx="9000000" cy="463918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B6EC62E0-8CDD-46B0-9E0D-7693BB966923}"/>
              </a:ext>
            </a:extLst>
          </p:cNvPr>
          <p:cNvSpPr txBox="1"/>
          <p:nvPr/>
        </p:nvSpPr>
        <p:spPr>
          <a:xfrm>
            <a:off x="838200" y="4433941"/>
            <a:ext cx="9000000" cy="1323439"/>
          </a:xfrm>
          <a:prstGeom prst="rect">
            <a:avLst/>
          </a:prstGeom>
          <a:gradFill>
            <a:gsLst>
              <a:gs pos="85024">
                <a:srgbClr val="3E3E3E"/>
              </a:gs>
              <a:gs pos="14092">
                <a:srgbClr val="3D3D3D"/>
              </a:gs>
              <a:gs pos="0">
                <a:srgbClr val="2C2C2C"/>
              </a:gs>
              <a:gs pos="52000">
                <a:srgbClr val="505050"/>
              </a:gs>
              <a:gs pos="100000">
                <a:srgbClr val="292929"/>
              </a:gs>
            </a:gsLst>
            <a:lin ang="0" scaled="0"/>
          </a:gradFill>
        </p:spPr>
        <p:txBody>
          <a:bodyPr wrap="square" rtlCol="0">
            <a:spAutoFit/>
          </a:bodyPr>
          <a:lstStyle/>
          <a:p>
            <a:r>
              <a:rPr lang="zh-TW" altLang="en-US" sz="4000" dirty="0">
                <a:solidFill>
                  <a:schemeClr val="accent4">
                    <a:lumMod val="40000"/>
                    <a:lumOff val="60000"/>
                  </a:schemeClr>
                </a:solidFill>
                <a:latin typeface="DFKai-SB" panose="03000509000000000000" pitchFamily="65" charset="-120"/>
                <a:ea typeface="DFKai-SB" panose="03000509000000000000" pitchFamily="65" charset="-120"/>
              </a:rPr>
              <a:t>哪個月使用電子賀卡的女青年人數是過去四個月平均青年人數的四分之三</a:t>
            </a:r>
            <a:r>
              <a:rPr lang="en-HK" sz="4000" dirty="0">
                <a:solidFill>
                  <a:schemeClr val="accent4">
                    <a:lumMod val="40000"/>
                    <a:lumOff val="60000"/>
                  </a:schemeClr>
                </a:solidFill>
                <a:latin typeface="DFKai-SB" panose="03000509000000000000" pitchFamily="65" charset="-120"/>
                <a:ea typeface="DFKai-SB" panose="03000509000000000000" pitchFamily="65" charset="-120"/>
              </a:rPr>
              <a:t>?</a:t>
            </a:r>
            <a:endParaRPr lang="en-CA" sz="4000" dirty="0">
              <a:solidFill>
                <a:schemeClr val="accent4">
                  <a:lumMod val="40000"/>
                  <a:lumOff val="60000"/>
                </a:schemeClr>
              </a:solidFill>
              <a:latin typeface="DFKai-SB" panose="03000509000000000000" pitchFamily="65" charset="-120"/>
              <a:ea typeface="DFKai-SB" panose="03000509000000000000" pitchFamily="65" charset="-120"/>
            </a:endParaRPr>
          </a:p>
        </p:txBody>
      </p:sp>
      <p:sp>
        <p:nvSpPr>
          <p:cNvPr id="4" name="Rectangle 3">
            <a:extLst>
              <a:ext uri="{FF2B5EF4-FFF2-40B4-BE49-F238E27FC236}">
                <a16:creationId xmlns:a16="http://schemas.microsoft.com/office/drawing/2014/main" id="{9162E9CE-73F5-4895-9234-0F96DC1172E7}"/>
              </a:ext>
            </a:extLst>
          </p:cNvPr>
          <p:cNvSpPr>
            <a:spLocks noChangeAspect="1"/>
          </p:cNvSpPr>
          <p:nvPr/>
        </p:nvSpPr>
        <p:spPr>
          <a:xfrm>
            <a:off x="834422" y="161225"/>
            <a:ext cx="9000000" cy="5596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8092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1BE1A425-EF03-4DBE-BEB6-1F670A71CD27}"/>
              </a:ext>
            </a:extLst>
          </p:cNvPr>
          <p:cNvGraphicFramePr>
            <a:graphicFrameLocks noGrp="1"/>
          </p:cNvGraphicFramePr>
          <p:nvPr>
            <p:ph idx="1"/>
            <p:extLst>
              <p:ext uri="{D42A27DB-BD31-4B8C-83A1-F6EECF244321}">
                <p14:modId xmlns:p14="http://schemas.microsoft.com/office/powerpoint/2010/main" val="1931434965"/>
              </p:ext>
            </p:extLst>
          </p:nvPr>
        </p:nvGraphicFramePr>
        <p:xfrm>
          <a:off x="838200" y="179704"/>
          <a:ext cx="9000000" cy="463918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B6EC62E0-8CDD-46B0-9E0D-7693BB966923}"/>
              </a:ext>
            </a:extLst>
          </p:cNvPr>
          <p:cNvSpPr txBox="1"/>
          <p:nvPr/>
        </p:nvSpPr>
        <p:spPr>
          <a:xfrm>
            <a:off x="838200" y="4433941"/>
            <a:ext cx="9000000" cy="1323439"/>
          </a:xfrm>
          <a:prstGeom prst="rect">
            <a:avLst/>
          </a:prstGeom>
          <a:gradFill>
            <a:gsLst>
              <a:gs pos="85024">
                <a:srgbClr val="3E3E3E"/>
              </a:gs>
              <a:gs pos="14092">
                <a:srgbClr val="3D3D3D"/>
              </a:gs>
              <a:gs pos="0">
                <a:srgbClr val="2C2C2C"/>
              </a:gs>
              <a:gs pos="52000">
                <a:srgbClr val="505050"/>
              </a:gs>
              <a:gs pos="100000">
                <a:srgbClr val="292929"/>
              </a:gs>
            </a:gsLst>
            <a:lin ang="0" scaled="0"/>
          </a:gradFill>
        </p:spPr>
        <p:txBody>
          <a:bodyPr wrap="square" rtlCol="0">
            <a:spAutoFit/>
          </a:bodyPr>
          <a:lstStyle/>
          <a:p>
            <a:r>
              <a:rPr lang="zh-TW" altLang="en-US" sz="4000" dirty="0">
                <a:solidFill>
                  <a:schemeClr val="accent4">
                    <a:lumMod val="40000"/>
                    <a:lumOff val="60000"/>
                  </a:schemeClr>
                </a:solidFill>
                <a:latin typeface="DFKai-SB" panose="03000509000000000000" pitchFamily="65" charset="-120"/>
                <a:ea typeface="DFKai-SB" panose="03000509000000000000" pitchFamily="65" charset="-120"/>
              </a:rPr>
              <a:t>哪個月使用電子賀卡的男青年人數是過去四個月平均青年人數的二分之一</a:t>
            </a:r>
            <a:r>
              <a:rPr lang="en-HK" sz="4000" dirty="0">
                <a:solidFill>
                  <a:schemeClr val="accent4">
                    <a:lumMod val="40000"/>
                    <a:lumOff val="60000"/>
                  </a:schemeClr>
                </a:solidFill>
                <a:latin typeface="DFKai-SB" panose="03000509000000000000" pitchFamily="65" charset="-120"/>
                <a:ea typeface="DFKai-SB" panose="03000509000000000000" pitchFamily="65" charset="-120"/>
              </a:rPr>
              <a:t>?</a:t>
            </a:r>
            <a:endParaRPr lang="en-CA" sz="4000" dirty="0">
              <a:solidFill>
                <a:schemeClr val="accent4">
                  <a:lumMod val="40000"/>
                  <a:lumOff val="60000"/>
                </a:schemeClr>
              </a:solidFill>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570490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1BE1A425-EF03-4DBE-BEB6-1F670A71CD27}"/>
              </a:ext>
            </a:extLst>
          </p:cNvPr>
          <p:cNvGraphicFramePr>
            <a:graphicFrameLocks noGrp="1"/>
          </p:cNvGraphicFramePr>
          <p:nvPr>
            <p:ph idx="1"/>
            <p:extLst/>
          </p:nvPr>
        </p:nvGraphicFramePr>
        <p:xfrm>
          <a:off x="838200" y="179704"/>
          <a:ext cx="9000000" cy="463918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B6EC62E0-8CDD-46B0-9E0D-7693BB966923}"/>
              </a:ext>
            </a:extLst>
          </p:cNvPr>
          <p:cNvSpPr txBox="1"/>
          <p:nvPr/>
        </p:nvSpPr>
        <p:spPr>
          <a:xfrm>
            <a:off x="838200" y="4433941"/>
            <a:ext cx="9000000" cy="1323439"/>
          </a:xfrm>
          <a:prstGeom prst="rect">
            <a:avLst/>
          </a:prstGeom>
          <a:gradFill>
            <a:gsLst>
              <a:gs pos="85024">
                <a:srgbClr val="3E3E3E"/>
              </a:gs>
              <a:gs pos="14092">
                <a:srgbClr val="3D3D3D"/>
              </a:gs>
              <a:gs pos="0">
                <a:srgbClr val="2C2C2C"/>
              </a:gs>
              <a:gs pos="52000">
                <a:srgbClr val="505050"/>
              </a:gs>
              <a:gs pos="100000">
                <a:srgbClr val="292929"/>
              </a:gs>
            </a:gsLst>
            <a:lin ang="0" scaled="0"/>
          </a:gradFill>
        </p:spPr>
        <p:txBody>
          <a:bodyPr wrap="square" rtlCol="0">
            <a:spAutoFit/>
          </a:bodyPr>
          <a:lstStyle/>
          <a:p>
            <a:r>
              <a:rPr lang="zh-TW" altLang="en-US" sz="4000" dirty="0">
                <a:solidFill>
                  <a:schemeClr val="accent4">
                    <a:lumMod val="40000"/>
                    <a:lumOff val="60000"/>
                  </a:schemeClr>
                </a:solidFill>
                <a:latin typeface="DFKai-SB" panose="03000509000000000000" pitchFamily="65" charset="-120"/>
                <a:ea typeface="DFKai-SB" panose="03000509000000000000" pitchFamily="65" charset="-120"/>
              </a:rPr>
              <a:t>在</a:t>
            </a:r>
            <a:r>
              <a:rPr lang="en-US" altLang="zh-TW" sz="4000" dirty="0">
                <a:solidFill>
                  <a:schemeClr val="accent4">
                    <a:lumMod val="40000"/>
                    <a:lumOff val="60000"/>
                  </a:schemeClr>
                </a:solidFill>
                <a:latin typeface="DFKai-SB" panose="03000509000000000000" pitchFamily="65" charset="-120"/>
                <a:ea typeface="DFKai-SB" panose="03000509000000000000" pitchFamily="65" charset="-120"/>
              </a:rPr>
              <a:t>6</a:t>
            </a:r>
            <a:r>
              <a:rPr lang="zh-TW" altLang="en-US" sz="4000" dirty="0">
                <a:solidFill>
                  <a:schemeClr val="accent4">
                    <a:lumMod val="40000"/>
                    <a:lumOff val="60000"/>
                  </a:schemeClr>
                </a:solidFill>
                <a:latin typeface="DFKai-SB" panose="03000509000000000000" pitchFamily="65" charset="-120"/>
                <a:ea typeface="DFKai-SB" panose="03000509000000000000" pitchFamily="65" charset="-120"/>
              </a:rPr>
              <a:t>月使用電子賀卡的青年人數是過去四個月的使用青年人數的幾分之幾</a:t>
            </a:r>
            <a:r>
              <a:rPr lang="en-HK" sz="4000" dirty="0">
                <a:solidFill>
                  <a:schemeClr val="accent4">
                    <a:lumMod val="40000"/>
                    <a:lumOff val="60000"/>
                  </a:schemeClr>
                </a:solidFill>
                <a:latin typeface="DFKai-SB" panose="03000509000000000000" pitchFamily="65" charset="-120"/>
                <a:ea typeface="DFKai-SB" panose="03000509000000000000" pitchFamily="65" charset="-120"/>
              </a:rPr>
              <a:t>?</a:t>
            </a:r>
            <a:endParaRPr lang="en-CA" sz="4000" dirty="0">
              <a:solidFill>
                <a:schemeClr val="accent4">
                  <a:lumMod val="40000"/>
                  <a:lumOff val="60000"/>
                </a:schemeClr>
              </a:solidFill>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3274940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229</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DFKai-SB</vt: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CHARM SUM YU</dc:creator>
  <cp:lastModifiedBy>CHARM SUM YU</cp:lastModifiedBy>
  <cp:revision>25</cp:revision>
  <dcterms:created xsi:type="dcterms:W3CDTF">2019-04-29T20:03:08Z</dcterms:created>
  <dcterms:modified xsi:type="dcterms:W3CDTF">2019-05-15T11:43:55Z</dcterms:modified>
</cp:coreProperties>
</file>