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88" r:id="rId4"/>
    <p:sldId id="258" r:id="rId5"/>
    <p:sldId id="266" r:id="rId6"/>
    <p:sldId id="262" r:id="rId7"/>
    <p:sldId id="277" r:id="rId8"/>
    <p:sldId id="282" r:id="rId9"/>
    <p:sldId id="283" r:id="rId10"/>
    <p:sldId id="287" r:id="rId11"/>
    <p:sldId id="26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Бейсов Нурбол" initials="БН" lastIdx="3" clrIdx="0">
    <p:extLst>
      <p:ext uri="{19B8F6BF-5375-455C-9EA6-DF929625EA0E}">
        <p15:presenceInfo xmlns:p15="http://schemas.microsoft.com/office/powerpoint/2012/main" userId="Бейсов Нурбол"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4838F1-ECB3-47D2-BD0C-A71A9A237C07}" v="28" dt="2024-03-07T03:10:40.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605" autoAdjust="0"/>
  </p:normalViewPr>
  <p:slideViewPr>
    <p:cSldViewPr snapToGrid="0" showGuides="1">
      <p:cViewPr varScale="1">
        <p:scale>
          <a:sx n="108" d="100"/>
          <a:sy n="108" d="100"/>
        </p:scale>
        <p:origin x="2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2AFA45-0069-4BF5-B44D-64ED7F2AF57E}" type="doc">
      <dgm:prSet loTypeId="urn:microsoft.com/office/officeart/2011/layout/InterconnectedBlockProcess" loCatId="process" qsTypeId="urn:microsoft.com/office/officeart/2005/8/quickstyle/simple1" qsCatId="simple" csTypeId="urn:microsoft.com/office/officeart/2005/8/colors/accent6_2" csCatId="accent6" phldr="1"/>
      <dgm:spPr/>
    </dgm:pt>
    <dgm:pt modelId="{06E3BE09-5543-4AC7-8F56-76850AA31504}">
      <dgm:prSet phldrT="[Text]"/>
      <dgm:spPr/>
      <dgm:t>
        <a:bodyPr/>
        <a:lstStyle/>
        <a:p>
          <a:r>
            <a:rPr lang="en-US" dirty="0"/>
            <a:t>Exploratory Data Analysis </a:t>
          </a:r>
        </a:p>
      </dgm:t>
    </dgm:pt>
    <dgm:pt modelId="{712EE758-1C2B-4F7A-AA85-188859EBD35F}" type="parTrans" cxnId="{D1ABCBE3-E484-4D67-A2A6-7693D400626A}">
      <dgm:prSet/>
      <dgm:spPr/>
      <dgm:t>
        <a:bodyPr/>
        <a:lstStyle/>
        <a:p>
          <a:endParaRPr lang="en-US"/>
        </a:p>
      </dgm:t>
    </dgm:pt>
    <dgm:pt modelId="{F3A38431-F702-407B-8E26-868AF943EC48}" type="sibTrans" cxnId="{D1ABCBE3-E484-4D67-A2A6-7693D400626A}">
      <dgm:prSet/>
      <dgm:spPr/>
      <dgm:t>
        <a:bodyPr/>
        <a:lstStyle/>
        <a:p>
          <a:endParaRPr lang="en-US"/>
        </a:p>
      </dgm:t>
    </dgm:pt>
    <dgm:pt modelId="{0129F052-F302-4EBB-9431-236FF774A408}">
      <dgm:prSet phldrT="[Text]"/>
      <dgm:spPr/>
      <dgm:t>
        <a:bodyPr/>
        <a:lstStyle/>
        <a:p>
          <a:r>
            <a:rPr lang="en-US" dirty="0"/>
            <a:t>Data Preprocessing</a:t>
          </a:r>
        </a:p>
      </dgm:t>
    </dgm:pt>
    <dgm:pt modelId="{CA5A4ADE-0D57-4B4A-AACB-6CDD2115925A}" type="parTrans" cxnId="{0B3C1132-B3CA-47A2-B603-FF74A8E044E5}">
      <dgm:prSet/>
      <dgm:spPr/>
      <dgm:t>
        <a:bodyPr/>
        <a:lstStyle/>
        <a:p>
          <a:endParaRPr lang="en-US"/>
        </a:p>
      </dgm:t>
    </dgm:pt>
    <dgm:pt modelId="{2FD4BDC8-827B-4E49-AACD-AEE7E70149C5}" type="sibTrans" cxnId="{0B3C1132-B3CA-47A2-B603-FF74A8E044E5}">
      <dgm:prSet/>
      <dgm:spPr/>
      <dgm:t>
        <a:bodyPr/>
        <a:lstStyle/>
        <a:p>
          <a:endParaRPr lang="en-US"/>
        </a:p>
      </dgm:t>
    </dgm:pt>
    <dgm:pt modelId="{01F28FFB-619D-47AE-B487-160553E3E66F}">
      <dgm:prSet phldrT="[Text]"/>
      <dgm:spPr/>
      <dgm:t>
        <a:bodyPr/>
        <a:lstStyle/>
        <a:p>
          <a:r>
            <a:rPr lang="en-US" dirty="0"/>
            <a:t>Train 14 Machine learning models </a:t>
          </a:r>
        </a:p>
      </dgm:t>
    </dgm:pt>
    <dgm:pt modelId="{43084522-B11F-4354-8334-3ACC994064C9}" type="parTrans" cxnId="{D192A35E-5D98-4BAD-9425-6987FF14F445}">
      <dgm:prSet/>
      <dgm:spPr/>
      <dgm:t>
        <a:bodyPr/>
        <a:lstStyle/>
        <a:p>
          <a:endParaRPr lang="en-US"/>
        </a:p>
      </dgm:t>
    </dgm:pt>
    <dgm:pt modelId="{0C9163ED-E974-4EEA-BABE-BA98BCD11CC6}" type="sibTrans" cxnId="{D192A35E-5D98-4BAD-9425-6987FF14F445}">
      <dgm:prSet/>
      <dgm:spPr/>
      <dgm:t>
        <a:bodyPr/>
        <a:lstStyle/>
        <a:p>
          <a:endParaRPr lang="en-US"/>
        </a:p>
      </dgm:t>
    </dgm:pt>
    <dgm:pt modelId="{61FDF9EE-3F8C-4EB0-AB0D-A3329E7E7772}">
      <dgm:prSet phldrT="[Text]"/>
      <dgm:spPr/>
      <dgm:t>
        <a:bodyPr/>
        <a:lstStyle/>
        <a:p>
          <a:r>
            <a:rPr lang="en-US" dirty="0"/>
            <a:t>Optimize training</a:t>
          </a:r>
        </a:p>
      </dgm:t>
    </dgm:pt>
    <dgm:pt modelId="{233C1EB9-246D-4F7E-B1AC-F4287965215F}" type="parTrans" cxnId="{A9C1FC91-0840-4549-95C2-DB7F14E6574A}">
      <dgm:prSet/>
      <dgm:spPr/>
      <dgm:t>
        <a:bodyPr/>
        <a:lstStyle/>
        <a:p>
          <a:endParaRPr lang="en-US"/>
        </a:p>
      </dgm:t>
    </dgm:pt>
    <dgm:pt modelId="{DECC3E8C-3530-4D59-88BD-032814B1A019}" type="sibTrans" cxnId="{A9C1FC91-0840-4549-95C2-DB7F14E6574A}">
      <dgm:prSet/>
      <dgm:spPr/>
      <dgm:t>
        <a:bodyPr/>
        <a:lstStyle/>
        <a:p>
          <a:endParaRPr lang="en-US"/>
        </a:p>
      </dgm:t>
    </dgm:pt>
    <dgm:pt modelId="{6261E245-900A-42FE-A812-5CC739ECC9AA}">
      <dgm:prSet phldrT="[Text]"/>
      <dgm:spPr/>
      <dgm:t>
        <a:bodyPr/>
        <a:lstStyle/>
        <a:p>
          <a:r>
            <a:rPr lang="en-US" dirty="0"/>
            <a:t>Build an interactive user interface</a:t>
          </a:r>
        </a:p>
      </dgm:t>
    </dgm:pt>
    <dgm:pt modelId="{8EA29EAC-480F-4D18-991A-4EAFFDC9D1CC}" type="parTrans" cxnId="{45CC7E79-E9A5-4A2F-95F9-2C37EE1F0ABF}">
      <dgm:prSet/>
      <dgm:spPr/>
      <dgm:t>
        <a:bodyPr/>
        <a:lstStyle/>
        <a:p>
          <a:endParaRPr lang="en-US"/>
        </a:p>
      </dgm:t>
    </dgm:pt>
    <dgm:pt modelId="{F4D769A2-0B85-4016-9879-1767058429CE}" type="sibTrans" cxnId="{45CC7E79-E9A5-4A2F-95F9-2C37EE1F0ABF}">
      <dgm:prSet/>
      <dgm:spPr/>
      <dgm:t>
        <a:bodyPr/>
        <a:lstStyle/>
        <a:p>
          <a:endParaRPr lang="en-US"/>
        </a:p>
      </dgm:t>
    </dgm:pt>
    <dgm:pt modelId="{A0BAAF30-652F-413C-AD51-2CFE4955F435}">
      <dgm:prSet custT="1"/>
      <dgm:spPr/>
      <dgm:t>
        <a:bodyPr anchor="ctr" anchorCtr="0"/>
        <a:lstStyle/>
        <a:p>
          <a:pPr algn="l"/>
          <a:r>
            <a:rPr lang="en-US" sz="1400" dirty="0"/>
            <a:t>4 datasets collected from both universities and high schools.</a:t>
          </a:r>
        </a:p>
      </dgm:t>
    </dgm:pt>
    <dgm:pt modelId="{3072AC5C-CFAF-4A4C-A3B1-30105938D93A}" type="parTrans" cxnId="{9848A3D1-1FDC-4C3E-AEEB-06F7D43DD9C9}">
      <dgm:prSet/>
      <dgm:spPr/>
      <dgm:t>
        <a:bodyPr/>
        <a:lstStyle/>
        <a:p>
          <a:endParaRPr lang="en-US"/>
        </a:p>
      </dgm:t>
    </dgm:pt>
    <dgm:pt modelId="{D561CC3F-2227-458D-BA23-A41CB16F007C}" type="sibTrans" cxnId="{9848A3D1-1FDC-4C3E-AEEB-06F7D43DD9C9}">
      <dgm:prSet/>
      <dgm:spPr/>
      <dgm:t>
        <a:bodyPr/>
        <a:lstStyle/>
        <a:p>
          <a:endParaRPr lang="en-US"/>
        </a:p>
      </dgm:t>
    </dgm:pt>
    <dgm:pt modelId="{954B5E63-CDA0-4D78-9AAB-770FEC616DAF}">
      <dgm:prSet custT="1"/>
      <dgm:spPr/>
      <dgm:t>
        <a:bodyPr anchor="ctr" anchorCtr="0"/>
        <a:lstStyle/>
        <a:p>
          <a:pPr algn="l"/>
          <a:endParaRPr lang="en-US" sz="1400" dirty="0"/>
        </a:p>
        <a:p>
          <a:pPr algn="l"/>
          <a:r>
            <a:rPr lang="en-US" sz="1400" dirty="0"/>
            <a:t>All the datasets pertained to some sort of academic success.</a:t>
          </a:r>
        </a:p>
        <a:p>
          <a:pPr algn="l"/>
          <a:endParaRPr lang="en-US" sz="1400" dirty="0"/>
        </a:p>
      </dgm:t>
    </dgm:pt>
    <dgm:pt modelId="{BB282D81-2AC9-4DCE-AB2B-95875D0B02B9}" type="parTrans" cxnId="{4390EFDD-D8AB-4869-BE36-BB99D154117F}">
      <dgm:prSet/>
      <dgm:spPr/>
      <dgm:t>
        <a:bodyPr/>
        <a:lstStyle/>
        <a:p>
          <a:endParaRPr lang="en-US"/>
        </a:p>
      </dgm:t>
    </dgm:pt>
    <dgm:pt modelId="{0CA45256-33C0-4FA6-AB3A-BBC6F0503903}" type="sibTrans" cxnId="{4390EFDD-D8AB-4869-BE36-BB99D154117F}">
      <dgm:prSet/>
      <dgm:spPr/>
      <dgm:t>
        <a:bodyPr/>
        <a:lstStyle/>
        <a:p>
          <a:endParaRPr lang="en-US"/>
        </a:p>
      </dgm:t>
    </dgm:pt>
    <dgm:pt modelId="{54C6D361-FC39-4978-85F9-8BCBD00793D8}">
      <dgm:prSet phldrT="[Text]" custT="1"/>
      <dgm:spPr/>
      <dgm:t>
        <a:bodyPr anchor="ctr" anchorCtr="0"/>
        <a:lstStyle/>
        <a:p>
          <a:pPr algn="l"/>
          <a:r>
            <a:rPr lang="en-US" sz="1400" b="0" dirty="0"/>
            <a:t>Feature engineering</a:t>
          </a:r>
        </a:p>
        <a:p>
          <a:pPr algn="l"/>
          <a:endParaRPr lang="en-US" sz="1400" b="0" dirty="0"/>
        </a:p>
      </dgm:t>
    </dgm:pt>
    <dgm:pt modelId="{6541A8E6-053C-4D5D-A120-5DE683B730AF}" type="parTrans" cxnId="{DBF28278-1D7D-4973-ABDF-C635A3B4A81C}">
      <dgm:prSet/>
      <dgm:spPr/>
      <dgm:t>
        <a:bodyPr/>
        <a:lstStyle/>
        <a:p>
          <a:endParaRPr lang="en-US"/>
        </a:p>
      </dgm:t>
    </dgm:pt>
    <dgm:pt modelId="{174B5799-8EB8-46A5-9469-E35A9A4907F7}" type="sibTrans" cxnId="{DBF28278-1D7D-4973-ABDF-C635A3B4A81C}">
      <dgm:prSet/>
      <dgm:spPr/>
      <dgm:t>
        <a:bodyPr/>
        <a:lstStyle/>
        <a:p>
          <a:endParaRPr lang="en-US"/>
        </a:p>
      </dgm:t>
    </dgm:pt>
    <dgm:pt modelId="{D1F5D676-DDC8-4A31-97F1-8E9F8CD5111F}">
      <dgm:prSet phldrT="[Text]" custT="1"/>
      <dgm:spPr/>
      <dgm:t>
        <a:bodyPr anchor="ctr" anchorCtr="0"/>
        <a:lstStyle/>
        <a:p>
          <a:pPr algn="l"/>
          <a:r>
            <a:rPr lang="en-US" sz="1400" b="0" dirty="0"/>
            <a:t>Statistics summary</a:t>
          </a:r>
        </a:p>
        <a:p>
          <a:pPr algn="l"/>
          <a:endParaRPr lang="en-US" sz="1400" b="0" dirty="0"/>
        </a:p>
      </dgm:t>
    </dgm:pt>
    <dgm:pt modelId="{5FE3AE44-DA25-4DB6-948A-EDC6AAC2D864}" type="parTrans" cxnId="{DF5A3C39-E51C-49AE-80CA-BC8F1F367629}">
      <dgm:prSet/>
      <dgm:spPr/>
      <dgm:t>
        <a:bodyPr/>
        <a:lstStyle/>
        <a:p>
          <a:endParaRPr lang="en-US"/>
        </a:p>
      </dgm:t>
    </dgm:pt>
    <dgm:pt modelId="{539BF40A-D6AC-4D2A-96D0-0EF59937253C}" type="sibTrans" cxnId="{DF5A3C39-E51C-49AE-80CA-BC8F1F367629}">
      <dgm:prSet/>
      <dgm:spPr/>
      <dgm:t>
        <a:bodyPr/>
        <a:lstStyle/>
        <a:p>
          <a:endParaRPr lang="en-US"/>
        </a:p>
      </dgm:t>
    </dgm:pt>
    <dgm:pt modelId="{E25AB933-32B2-4D44-B8D3-355243AA67DE}">
      <dgm:prSet phldrT="[Text]" custT="1"/>
      <dgm:spPr/>
      <dgm:t>
        <a:bodyPr anchor="ctr" anchorCtr="0"/>
        <a:lstStyle/>
        <a:p>
          <a:pPr algn="l"/>
          <a:r>
            <a:rPr lang="en-US" sz="1400" b="0" dirty="0"/>
            <a:t>Data visualization</a:t>
          </a:r>
        </a:p>
      </dgm:t>
    </dgm:pt>
    <dgm:pt modelId="{22F85A7E-C786-4AB7-B939-446E7F635AE8}" type="parTrans" cxnId="{D1DA4369-06FB-4EEB-8B1C-FC82397440D3}">
      <dgm:prSet/>
      <dgm:spPr/>
      <dgm:t>
        <a:bodyPr/>
        <a:lstStyle/>
        <a:p>
          <a:endParaRPr lang="en-US"/>
        </a:p>
      </dgm:t>
    </dgm:pt>
    <dgm:pt modelId="{E90431A6-DED1-4E9D-A600-2CA75C54535D}" type="sibTrans" cxnId="{D1DA4369-06FB-4EEB-8B1C-FC82397440D3}">
      <dgm:prSet/>
      <dgm:spPr/>
      <dgm:t>
        <a:bodyPr/>
        <a:lstStyle/>
        <a:p>
          <a:endParaRPr lang="en-US"/>
        </a:p>
      </dgm:t>
    </dgm:pt>
    <dgm:pt modelId="{F56A2F13-9E03-4ED1-BC18-823EFCF92EC5}">
      <dgm:prSet phldrT="[Text]" custT="1"/>
      <dgm:spPr/>
      <dgm:t>
        <a:bodyPr anchor="ctr" anchorCtr="0"/>
        <a:lstStyle/>
        <a:p>
          <a:pPr algn="l"/>
          <a:r>
            <a:rPr lang="en-US" sz="1400" dirty="0"/>
            <a:t>Cleaning data </a:t>
          </a:r>
        </a:p>
      </dgm:t>
    </dgm:pt>
    <dgm:pt modelId="{D596F8EC-02F0-4621-AC54-BF5FB655001A}" type="parTrans" cxnId="{0DD03367-DAD5-46BF-B119-6F2703B8BCB5}">
      <dgm:prSet/>
      <dgm:spPr/>
      <dgm:t>
        <a:bodyPr/>
        <a:lstStyle/>
        <a:p>
          <a:endParaRPr lang="en-US"/>
        </a:p>
      </dgm:t>
    </dgm:pt>
    <dgm:pt modelId="{0673BE52-4DDD-4EE4-AD21-EEC305C381BC}" type="sibTrans" cxnId="{0DD03367-DAD5-46BF-B119-6F2703B8BCB5}">
      <dgm:prSet/>
      <dgm:spPr/>
      <dgm:t>
        <a:bodyPr/>
        <a:lstStyle/>
        <a:p>
          <a:endParaRPr lang="en-US"/>
        </a:p>
      </dgm:t>
    </dgm:pt>
    <dgm:pt modelId="{557D2D3A-DBAA-4D76-9F7A-445CEFFEDC49}">
      <dgm:prSet phldrT="[Text]" custT="1"/>
      <dgm:spPr/>
      <dgm:t>
        <a:bodyPr anchor="ctr" anchorCtr="0"/>
        <a:lstStyle/>
        <a:p>
          <a:pPr algn="l"/>
          <a:r>
            <a:rPr lang="en-US" sz="1400" dirty="0"/>
            <a:t>Multicollinearity</a:t>
          </a:r>
        </a:p>
      </dgm:t>
    </dgm:pt>
    <dgm:pt modelId="{A5CC0D85-1439-4C79-BA30-D1FBEA93CC6D}" type="parTrans" cxnId="{7ED11182-3EED-4622-B418-20D2932FB6D7}">
      <dgm:prSet/>
      <dgm:spPr/>
      <dgm:t>
        <a:bodyPr/>
        <a:lstStyle/>
        <a:p>
          <a:endParaRPr lang="en-US"/>
        </a:p>
      </dgm:t>
    </dgm:pt>
    <dgm:pt modelId="{69C239D2-925F-4172-8A82-F7C5DFBBDFA4}" type="sibTrans" cxnId="{7ED11182-3EED-4622-B418-20D2932FB6D7}">
      <dgm:prSet/>
      <dgm:spPr/>
      <dgm:t>
        <a:bodyPr/>
        <a:lstStyle/>
        <a:p>
          <a:endParaRPr lang="en-US"/>
        </a:p>
      </dgm:t>
    </dgm:pt>
    <dgm:pt modelId="{3770B20A-6F1E-4121-818F-5587558E30D9}">
      <dgm:prSet phldrT="[Text]" custT="1"/>
      <dgm:spPr/>
      <dgm:t>
        <a:bodyPr anchor="ctr" anchorCtr="0"/>
        <a:lstStyle/>
        <a:p>
          <a:pPr algn="l"/>
          <a:r>
            <a:rPr lang="en-US" sz="1400" dirty="0"/>
            <a:t>Transformation</a:t>
          </a:r>
        </a:p>
      </dgm:t>
    </dgm:pt>
    <dgm:pt modelId="{4CEE037C-405B-492A-A36B-BF441A6B4B28}" type="parTrans" cxnId="{023DFAB2-30AC-475E-A974-5BFE6BCE3BE5}">
      <dgm:prSet/>
      <dgm:spPr/>
      <dgm:t>
        <a:bodyPr/>
        <a:lstStyle/>
        <a:p>
          <a:endParaRPr lang="en-US"/>
        </a:p>
      </dgm:t>
    </dgm:pt>
    <dgm:pt modelId="{6DC29488-9C81-4289-9BE5-E69E736E7A1B}" type="sibTrans" cxnId="{023DFAB2-30AC-475E-A974-5BFE6BCE3BE5}">
      <dgm:prSet/>
      <dgm:spPr/>
      <dgm:t>
        <a:bodyPr/>
        <a:lstStyle/>
        <a:p>
          <a:endParaRPr lang="en-US"/>
        </a:p>
      </dgm:t>
    </dgm:pt>
    <dgm:pt modelId="{491C0593-22E1-4E1F-875E-D1DFF97EB42F}">
      <dgm:prSet phldrT="[Text]" custT="1"/>
      <dgm:spPr/>
      <dgm:t>
        <a:bodyPr anchor="ctr" anchorCtr="0"/>
        <a:lstStyle/>
        <a:p>
          <a:pPr algn="l"/>
          <a:r>
            <a:rPr lang="en-US" sz="1400" dirty="0"/>
            <a:t>Reduction</a:t>
          </a:r>
        </a:p>
      </dgm:t>
    </dgm:pt>
    <dgm:pt modelId="{6CD33111-0EEB-4BA8-BE7B-C728E51728D6}" type="parTrans" cxnId="{C84C46AE-CBE1-406F-A229-2C1375B5CB97}">
      <dgm:prSet/>
      <dgm:spPr/>
      <dgm:t>
        <a:bodyPr/>
        <a:lstStyle/>
        <a:p>
          <a:endParaRPr lang="en-US"/>
        </a:p>
      </dgm:t>
    </dgm:pt>
    <dgm:pt modelId="{6BAA2E1B-5E0E-45FF-9F5A-7469BB986E54}" type="sibTrans" cxnId="{C84C46AE-CBE1-406F-A229-2C1375B5CB97}">
      <dgm:prSet/>
      <dgm:spPr/>
      <dgm:t>
        <a:bodyPr/>
        <a:lstStyle/>
        <a:p>
          <a:endParaRPr lang="en-US"/>
        </a:p>
      </dgm:t>
    </dgm:pt>
    <dgm:pt modelId="{DA020CEC-5833-43EC-9B5B-4FF8B1CFFD02}">
      <dgm:prSet phldrT="[Text]" custT="1"/>
      <dgm:spPr/>
      <dgm:t>
        <a:bodyPr anchor="ctr" anchorCtr="0"/>
        <a:lstStyle/>
        <a:p>
          <a:pPr algn="l"/>
          <a:endParaRPr lang="en-US" sz="1400" dirty="0"/>
        </a:p>
      </dgm:t>
    </dgm:pt>
    <dgm:pt modelId="{2BDF784D-00A0-40E3-9FA4-A0FD6F199D69}" type="parTrans" cxnId="{1C939B1C-E4B5-4678-87F5-495AB121E7D7}">
      <dgm:prSet/>
      <dgm:spPr/>
      <dgm:t>
        <a:bodyPr/>
        <a:lstStyle/>
        <a:p>
          <a:endParaRPr lang="en-US"/>
        </a:p>
      </dgm:t>
    </dgm:pt>
    <dgm:pt modelId="{0B3B970E-5841-4A65-B7DD-6BE9578DCF85}" type="sibTrans" cxnId="{1C939B1C-E4B5-4678-87F5-495AB121E7D7}">
      <dgm:prSet/>
      <dgm:spPr/>
      <dgm:t>
        <a:bodyPr/>
        <a:lstStyle/>
        <a:p>
          <a:endParaRPr lang="en-US"/>
        </a:p>
      </dgm:t>
    </dgm:pt>
    <dgm:pt modelId="{60FE89B2-2D4C-4DF7-ACE5-BFF87817DEFC}">
      <dgm:prSet phldrT="[Text]" custT="1"/>
      <dgm:spPr/>
      <dgm:t>
        <a:bodyPr anchor="ctr" anchorCtr="0"/>
        <a:lstStyle/>
        <a:p>
          <a:pPr algn="l"/>
          <a:endParaRPr lang="en-US" sz="1400" dirty="0"/>
        </a:p>
      </dgm:t>
    </dgm:pt>
    <dgm:pt modelId="{1854FC4F-D580-4BC0-8B23-0776C164A9FE}" type="parTrans" cxnId="{994F1434-D976-4766-946F-72BA090A3DDB}">
      <dgm:prSet/>
      <dgm:spPr/>
      <dgm:t>
        <a:bodyPr/>
        <a:lstStyle/>
        <a:p>
          <a:endParaRPr lang="en-US"/>
        </a:p>
      </dgm:t>
    </dgm:pt>
    <dgm:pt modelId="{E6BA2565-1C53-47B6-9E25-535D60E48AA0}" type="sibTrans" cxnId="{994F1434-D976-4766-946F-72BA090A3DDB}">
      <dgm:prSet/>
      <dgm:spPr/>
      <dgm:t>
        <a:bodyPr/>
        <a:lstStyle/>
        <a:p>
          <a:endParaRPr lang="en-US"/>
        </a:p>
      </dgm:t>
    </dgm:pt>
    <dgm:pt modelId="{CE6544E6-D805-42BB-9374-09862A08990F}">
      <dgm:prSet phldrT="[Text]" custT="1"/>
      <dgm:spPr/>
      <dgm:t>
        <a:bodyPr anchor="ctr" anchorCtr="0"/>
        <a:lstStyle/>
        <a:p>
          <a:pPr algn="l"/>
          <a:endParaRPr lang="en-US" sz="1400" dirty="0"/>
        </a:p>
      </dgm:t>
    </dgm:pt>
    <dgm:pt modelId="{EC18774E-C80C-4736-9700-E85EEA0595C7}" type="parTrans" cxnId="{0E837E93-4A53-4CA4-877F-0CA9984F8325}">
      <dgm:prSet/>
      <dgm:spPr/>
      <dgm:t>
        <a:bodyPr/>
        <a:lstStyle/>
        <a:p>
          <a:endParaRPr lang="en-US"/>
        </a:p>
      </dgm:t>
    </dgm:pt>
    <dgm:pt modelId="{F9789886-C811-4F09-B856-E704D0DD9986}" type="sibTrans" cxnId="{0E837E93-4A53-4CA4-877F-0CA9984F8325}">
      <dgm:prSet/>
      <dgm:spPr/>
      <dgm:t>
        <a:bodyPr/>
        <a:lstStyle/>
        <a:p>
          <a:endParaRPr lang="en-US"/>
        </a:p>
      </dgm:t>
    </dgm:pt>
    <dgm:pt modelId="{A5826D48-998F-438A-ADC4-9F57AD20E261}">
      <dgm:prSet phldrT="[Text]" custT="1"/>
      <dgm:spPr/>
      <dgm:t>
        <a:bodyPr anchor="ctr" anchorCtr="0"/>
        <a:lstStyle/>
        <a:p>
          <a:pPr algn="l"/>
          <a:endParaRPr lang="en-US" sz="1400" dirty="0"/>
        </a:p>
        <a:p>
          <a:pPr algn="l"/>
          <a:endParaRPr lang="en-US" sz="1400" dirty="0"/>
        </a:p>
        <a:p>
          <a:pPr algn="l"/>
          <a:endParaRPr lang="en-US" sz="1400" dirty="0"/>
        </a:p>
        <a:p>
          <a:pPr algn="l"/>
          <a:endParaRPr lang="en-US" sz="1400" dirty="0"/>
        </a:p>
      </dgm:t>
    </dgm:pt>
    <dgm:pt modelId="{CF01590A-EF52-485C-81D9-D7C74DDD2F83}" type="parTrans" cxnId="{5F7A3E3F-F19E-4AB8-B8FF-64A8E5BE6E43}">
      <dgm:prSet/>
      <dgm:spPr/>
      <dgm:t>
        <a:bodyPr/>
        <a:lstStyle/>
        <a:p>
          <a:endParaRPr lang="en-US"/>
        </a:p>
      </dgm:t>
    </dgm:pt>
    <dgm:pt modelId="{A58B0C02-993E-4037-8587-94ADB6E74AB0}" type="sibTrans" cxnId="{5F7A3E3F-F19E-4AB8-B8FF-64A8E5BE6E43}">
      <dgm:prSet/>
      <dgm:spPr/>
      <dgm:t>
        <a:bodyPr/>
        <a:lstStyle/>
        <a:p>
          <a:endParaRPr lang="en-US"/>
        </a:p>
      </dgm:t>
    </dgm:pt>
    <dgm:pt modelId="{EB0F7645-BFE3-41B3-920E-F6EE26B74E65}">
      <dgm:prSet phldrT="[Text]" custT="1"/>
      <dgm:spPr/>
      <dgm:t>
        <a:bodyPr anchor="ctr" anchorCtr="0"/>
        <a:lstStyle/>
        <a:p>
          <a:pPr algn="l">
            <a:buFont typeface="+mj-lt"/>
            <a:buNone/>
          </a:pPr>
          <a:r>
            <a:rPr lang="en-US" sz="1100" dirty="0"/>
            <a:t>- Logistic regression</a:t>
          </a:r>
        </a:p>
      </dgm:t>
    </dgm:pt>
    <dgm:pt modelId="{543D98DC-13D2-45A5-BC46-9B2CF65E48A6}" type="parTrans" cxnId="{03185BDB-5F35-4785-B6FB-0C599DBA708D}">
      <dgm:prSet/>
      <dgm:spPr/>
      <dgm:t>
        <a:bodyPr/>
        <a:lstStyle/>
        <a:p>
          <a:endParaRPr lang="en-US"/>
        </a:p>
      </dgm:t>
    </dgm:pt>
    <dgm:pt modelId="{86091F50-074D-49BE-BA96-7FE94CDF2482}" type="sibTrans" cxnId="{03185BDB-5F35-4785-B6FB-0C599DBA708D}">
      <dgm:prSet/>
      <dgm:spPr/>
      <dgm:t>
        <a:bodyPr/>
        <a:lstStyle/>
        <a:p>
          <a:endParaRPr lang="en-US"/>
        </a:p>
      </dgm:t>
    </dgm:pt>
    <dgm:pt modelId="{CDCB2F50-5349-48E4-833F-AE70802A0C09}">
      <dgm:prSet phldrT="[Text]" custT="1"/>
      <dgm:spPr/>
      <dgm:t>
        <a:bodyPr anchor="ctr" anchorCtr="0"/>
        <a:lstStyle/>
        <a:p>
          <a:pPr algn="l">
            <a:buFont typeface="+mj-lt"/>
            <a:buNone/>
          </a:pPr>
          <a:r>
            <a:rPr lang="en-US" sz="1100" dirty="0"/>
            <a:t>- Support Vector Classifier</a:t>
          </a:r>
        </a:p>
      </dgm:t>
    </dgm:pt>
    <dgm:pt modelId="{6F9A94D3-760D-4E47-93AA-BD171FDE18D2}" type="parTrans" cxnId="{7F0E89EA-AC9F-4618-96C1-6E30FEFE1D6D}">
      <dgm:prSet/>
      <dgm:spPr/>
      <dgm:t>
        <a:bodyPr/>
        <a:lstStyle/>
        <a:p>
          <a:endParaRPr lang="en-US"/>
        </a:p>
      </dgm:t>
    </dgm:pt>
    <dgm:pt modelId="{2DFA4DAF-2FDF-48E9-B3EC-CF55DC6DF12C}" type="sibTrans" cxnId="{7F0E89EA-AC9F-4618-96C1-6E30FEFE1D6D}">
      <dgm:prSet/>
      <dgm:spPr/>
      <dgm:t>
        <a:bodyPr/>
        <a:lstStyle/>
        <a:p>
          <a:endParaRPr lang="en-US"/>
        </a:p>
      </dgm:t>
    </dgm:pt>
    <dgm:pt modelId="{4016E8A1-5B98-405E-A083-F3A543026ED6}">
      <dgm:prSet phldrT="[Text]" custT="1"/>
      <dgm:spPr/>
      <dgm:t>
        <a:bodyPr anchor="ctr" anchorCtr="0"/>
        <a:lstStyle/>
        <a:p>
          <a:pPr algn="l">
            <a:buFont typeface="+mj-lt"/>
            <a:buNone/>
          </a:pPr>
          <a:r>
            <a:rPr lang="en-US" sz="1100" dirty="0"/>
            <a:t>- AdaBoost </a:t>
          </a:r>
        </a:p>
      </dgm:t>
    </dgm:pt>
    <dgm:pt modelId="{6F709751-1A08-4A6B-A4FD-DAF6DFD4180F}" type="parTrans" cxnId="{39EBC066-8978-4DAD-B669-70C4D24F3A39}">
      <dgm:prSet/>
      <dgm:spPr/>
      <dgm:t>
        <a:bodyPr/>
        <a:lstStyle/>
        <a:p>
          <a:endParaRPr lang="en-US"/>
        </a:p>
      </dgm:t>
    </dgm:pt>
    <dgm:pt modelId="{7425B97C-3C6B-46E6-B85A-A40348C68146}" type="sibTrans" cxnId="{39EBC066-8978-4DAD-B669-70C4D24F3A39}">
      <dgm:prSet/>
      <dgm:spPr/>
      <dgm:t>
        <a:bodyPr/>
        <a:lstStyle/>
        <a:p>
          <a:endParaRPr lang="en-US"/>
        </a:p>
      </dgm:t>
    </dgm:pt>
    <dgm:pt modelId="{732EB1B7-1C49-433A-B371-D4866253EA7C}">
      <dgm:prSet phldrT="[Text]" custT="1"/>
      <dgm:spPr/>
      <dgm:t>
        <a:bodyPr anchor="ctr" anchorCtr="0"/>
        <a:lstStyle/>
        <a:p>
          <a:pPr algn="l">
            <a:buFont typeface="+mj-lt"/>
            <a:buNone/>
          </a:pPr>
          <a:r>
            <a:rPr lang="en-US" sz="1100" dirty="0"/>
            <a:t>- Light Gradient Boosting</a:t>
          </a:r>
        </a:p>
      </dgm:t>
    </dgm:pt>
    <dgm:pt modelId="{6C165CFE-AEAC-4266-8290-41233A0AB46F}" type="parTrans" cxnId="{901263E6-5DEB-4734-9EAF-CF767B165251}">
      <dgm:prSet/>
      <dgm:spPr/>
      <dgm:t>
        <a:bodyPr/>
        <a:lstStyle/>
        <a:p>
          <a:endParaRPr lang="en-US"/>
        </a:p>
      </dgm:t>
    </dgm:pt>
    <dgm:pt modelId="{0A9056F8-7AA5-49B8-9EBF-2650F449E6F4}" type="sibTrans" cxnId="{901263E6-5DEB-4734-9EAF-CF767B165251}">
      <dgm:prSet/>
      <dgm:spPr/>
      <dgm:t>
        <a:bodyPr/>
        <a:lstStyle/>
        <a:p>
          <a:endParaRPr lang="en-US"/>
        </a:p>
      </dgm:t>
    </dgm:pt>
    <dgm:pt modelId="{471D7EEF-B236-4958-A912-3B04F6EB9DE9}">
      <dgm:prSet phldrT="[Text]" custT="1"/>
      <dgm:spPr/>
      <dgm:t>
        <a:bodyPr anchor="ctr" anchorCtr="0"/>
        <a:lstStyle/>
        <a:p>
          <a:pPr algn="l">
            <a:buFont typeface="+mj-lt"/>
            <a:buNone/>
          </a:pPr>
          <a:r>
            <a:rPr lang="en-US" sz="1100" dirty="0"/>
            <a:t>- Decision tree</a:t>
          </a:r>
        </a:p>
      </dgm:t>
    </dgm:pt>
    <dgm:pt modelId="{1BE743E6-0581-4920-819E-5CD6B423023D}" type="parTrans" cxnId="{3FC807E2-1E32-4506-814A-4F31F8CAEC68}">
      <dgm:prSet/>
      <dgm:spPr/>
      <dgm:t>
        <a:bodyPr/>
        <a:lstStyle/>
        <a:p>
          <a:endParaRPr lang="en-US"/>
        </a:p>
      </dgm:t>
    </dgm:pt>
    <dgm:pt modelId="{E69FBD44-3754-4DEA-B0A5-83176CBF845C}" type="sibTrans" cxnId="{3FC807E2-1E32-4506-814A-4F31F8CAEC68}">
      <dgm:prSet/>
      <dgm:spPr/>
      <dgm:t>
        <a:bodyPr/>
        <a:lstStyle/>
        <a:p>
          <a:endParaRPr lang="en-US"/>
        </a:p>
      </dgm:t>
    </dgm:pt>
    <dgm:pt modelId="{E2CEBB5F-8D82-4523-BCB9-085D92D4E764}">
      <dgm:prSet phldrT="[Text]" custT="1"/>
      <dgm:spPr/>
      <dgm:t>
        <a:bodyPr anchor="ctr" anchorCtr="0"/>
        <a:lstStyle/>
        <a:p>
          <a:pPr algn="l">
            <a:buFont typeface="+mj-lt"/>
            <a:buNone/>
          </a:pPr>
          <a:r>
            <a:rPr lang="en-US" sz="1100" dirty="0"/>
            <a:t>- Random forest </a:t>
          </a:r>
        </a:p>
      </dgm:t>
    </dgm:pt>
    <dgm:pt modelId="{2B16E919-1F20-4921-81C0-342359A0C5EE}" type="parTrans" cxnId="{0B659A0A-32E5-4292-937D-F6B721938CAC}">
      <dgm:prSet/>
      <dgm:spPr/>
      <dgm:t>
        <a:bodyPr/>
        <a:lstStyle/>
        <a:p>
          <a:endParaRPr lang="en-US"/>
        </a:p>
      </dgm:t>
    </dgm:pt>
    <dgm:pt modelId="{F2515E9B-BED6-4300-91A4-DF4A625114AE}" type="sibTrans" cxnId="{0B659A0A-32E5-4292-937D-F6B721938CAC}">
      <dgm:prSet/>
      <dgm:spPr/>
      <dgm:t>
        <a:bodyPr/>
        <a:lstStyle/>
        <a:p>
          <a:endParaRPr lang="en-US"/>
        </a:p>
      </dgm:t>
    </dgm:pt>
    <dgm:pt modelId="{22C9D459-0565-4250-AB0F-679AADB2E247}">
      <dgm:prSet phldrT="[Text]" custT="1"/>
      <dgm:spPr/>
      <dgm:t>
        <a:bodyPr anchor="ctr" anchorCtr="0"/>
        <a:lstStyle/>
        <a:p>
          <a:pPr algn="l">
            <a:buFont typeface="+mj-lt"/>
            <a:buNone/>
          </a:pPr>
          <a:r>
            <a:rPr lang="en-US" sz="1100" dirty="0"/>
            <a:t>- Gradient boosting</a:t>
          </a:r>
        </a:p>
      </dgm:t>
    </dgm:pt>
    <dgm:pt modelId="{DEB2424B-EAA1-437B-857F-033EB29B4080}" type="parTrans" cxnId="{4E6D2654-1B4E-4C29-8A5B-DFC0CE2969E7}">
      <dgm:prSet/>
      <dgm:spPr/>
      <dgm:t>
        <a:bodyPr/>
        <a:lstStyle/>
        <a:p>
          <a:endParaRPr lang="en-US"/>
        </a:p>
      </dgm:t>
    </dgm:pt>
    <dgm:pt modelId="{1AA84C49-CFCA-4FEF-B5BC-54EEA0F41F48}" type="sibTrans" cxnId="{4E6D2654-1B4E-4C29-8A5B-DFC0CE2969E7}">
      <dgm:prSet/>
      <dgm:spPr/>
      <dgm:t>
        <a:bodyPr/>
        <a:lstStyle/>
        <a:p>
          <a:endParaRPr lang="en-US"/>
        </a:p>
      </dgm:t>
    </dgm:pt>
    <dgm:pt modelId="{18C0515C-FAED-4F83-AF2E-2040B4BE41D4}">
      <dgm:prSet phldrT="[Text]" custT="1"/>
      <dgm:spPr/>
      <dgm:t>
        <a:bodyPr anchor="ctr" anchorCtr="0"/>
        <a:lstStyle/>
        <a:p>
          <a:pPr algn="l">
            <a:buFont typeface="+mj-lt"/>
            <a:buNone/>
          </a:pPr>
          <a:r>
            <a:rPr lang="en-US" sz="1100" dirty="0"/>
            <a:t>- Naïve Bayes</a:t>
          </a:r>
        </a:p>
      </dgm:t>
    </dgm:pt>
    <dgm:pt modelId="{6C747718-FF72-4339-ABC4-A26617E77437}" type="parTrans" cxnId="{45848393-8871-4687-A9BB-D5403D1BC757}">
      <dgm:prSet/>
      <dgm:spPr/>
      <dgm:t>
        <a:bodyPr/>
        <a:lstStyle/>
        <a:p>
          <a:endParaRPr lang="en-US"/>
        </a:p>
      </dgm:t>
    </dgm:pt>
    <dgm:pt modelId="{550A822E-4A89-4890-946F-E7B6DE2B6156}" type="sibTrans" cxnId="{45848393-8871-4687-A9BB-D5403D1BC757}">
      <dgm:prSet/>
      <dgm:spPr/>
      <dgm:t>
        <a:bodyPr/>
        <a:lstStyle/>
        <a:p>
          <a:endParaRPr lang="en-US"/>
        </a:p>
      </dgm:t>
    </dgm:pt>
    <dgm:pt modelId="{6BAA5DE0-9236-4BF2-8F75-DF67EB8C79B9}">
      <dgm:prSet phldrT="[Text]" custT="1"/>
      <dgm:spPr/>
      <dgm:t>
        <a:bodyPr anchor="ctr" anchorCtr="0"/>
        <a:lstStyle/>
        <a:p>
          <a:pPr algn="l">
            <a:buFont typeface="+mj-lt"/>
            <a:buNone/>
          </a:pPr>
          <a:r>
            <a:rPr lang="en-US" sz="1100" dirty="0"/>
            <a:t>- Stacking classifier (2 combinations)</a:t>
          </a:r>
        </a:p>
      </dgm:t>
    </dgm:pt>
    <dgm:pt modelId="{DC8A70C4-0C0B-4E62-9113-F24852771BC9}" type="parTrans" cxnId="{7D8716B1-1640-47B1-A37A-A9A0EE70CB76}">
      <dgm:prSet/>
      <dgm:spPr/>
      <dgm:t>
        <a:bodyPr/>
        <a:lstStyle/>
        <a:p>
          <a:endParaRPr lang="en-US"/>
        </a:p>
      </dgm:t>
    </dgm:pt>
    <dgm:pt modelId="{1F67CC70-EECF-477F-8583-A9A0D70ABF95}" type="sibTrans" cxnId="{7D8716B1-1640-47B1-A37A-A9A0EE70CB76}">
      <dgm:prSet/>
      <dgm:spPr/>
      <dgm:t>
        <a:bodyPr/>
        <a:lstStyle/>
        <a:p>
          <a:endParaRPr lang="en-US"/>
        </a:p>
      </dgm:t>
    </dgm:pt>
    <dgm:pt modelId="{41450954-F57C-4604-95DC-9E972AEF3136}">
      <dgm:prSet phldrT="[Text]" custT="1"/>
      <dgm:spPr/>
      <dgm:t>
        <a:bodyPr anchor="ctr" anchorCtr="0"/>
        <a:lstStyle/>
        <a:p>
          <a:pPr algn="l">
            <a:buFont typeface="+mj-lt"/>
            <a:buNone/>
          </a:pPr>
          <a:r>
            <a:rPr lang="en-US" sz="1100" dirty="0"/>
            <a:t>- Stochastic gradient descent classifier</a:t>
          </a:r>
        </a:p>
      </dgm:t>
    </dgm:pt>
    <dgm:pt modelId="{3E055E26-9318-42EF-81A0-ABB9A97FD32A}" type="parTrans" cxnId="{8B19D526-83D5-4CDD-AFC4-65E58D00D443}">
      <dgm:prSet/>
      <dgm:spPr/>
      <dgm:t>
        <a:bodyPr/>
        <a:lstStyle/>
        <a:p>
          <a:endParaRPr lang="en-US"/>
        </a:p>
      </dgm:t>
    </dgm:pt>
    <dgm:pt modelId="{5A36F897-BE4B-4085-B856-9B376F05428B}" type="sibTrans" cxnId="{8B19D526-83D5-4CDD-AFC4-65E58D00D443}">
      <dgm:prSet/>
      <dgm:spPr/>
      <dgm:t>
        <a:bodyPr/>
        <a:lstStyle/>
        <a:p>
          <a:endParaRPr lang="en-US"/>
        </a:p>
      </dgm:t>
    </dgm:pt>
    <dgm:pt modelId="{4CFB2C3E-490F-4D44-914B-48A6D1EF1FA3}">
      <dgm:prSet phldrT="[Text]" custT="1"/>
      <dgm:spPr/>
      <dgm:t>
        <a:bodyPr anchor="ctr" anchorCtr="0"/>
        <a:lstStyle/>
        <a:p>
          <a:pPr algn="l">
            <a:buFont typeface="+mj-lt"/>
            <a:buNone/>
          </a:pPr>
          <a:r>
            <a:rPr lang="en-US" sz="1100" dirty="0"/>
            <a:t>- Neural network</a:t>
          </a:r>
        </a:p>
      </dgm:t>
    </dgm:pt>
    <dgm:pt modelId="{1E6FEB28-73DD-42FD-ACE5-9C0121E38496}" type="parTrans" cxnId="{D8C45111-5B82-4248-A94E-CB613E12DDA5}">
      <dgm:prSet/>
      <dgm:spPr/>
      <dgm:t>
        <a:bodyPr/>
        <a:lstStyle/>
        <a:p>
          <a:endParaRPr lang="en-US"/>
        </a:p>
      </dgm:t>
    </dgm:pt>
    <dgm:pt modelId="{1C7A6BDD-6143-4A0B-80DA-5EFE549CFDA9}" type="sibTrans" cxnId="{D8C45111-5B82-4248-A94E-CB613E12DDA5}">
      <dgm:prSet/>
      <dgm:spPr/>
      <dgm:t>
        <a:bodyPr/>
        <a:lstStyle/>
        <a:p>
          <a:endParaRPr lang="en-US"/>
        </a:p>
      </dgm:t>
    </dgm:pt>
    <dgm:pt modelId="{1C37D833-8F17-4A1B-88A2-DCC2F972B871}">
      <dgm:prSet phldrT="[Text]" custT="1"/>
      <dgm:spPr/>
      <dgm:t>
        <a:bodyPr anchor="ctr" anchorCtr="0"/>
        <a:lstStyle/>
        <a:p>
          <a:pPr algn="l">
            <a:buFont typeface="+mj-lt"/>
            <a:buNone/>
          </a:pPr>
          <a:r>
            <a:rPr lang="en-US" sz="1100" dirty="0"/>
            <a:t>- Voting classifier (soft and hard voting)</a:t>
          </a:r>
        </a:p>
      </dgm:t>
    </dgm:pt>
    <dgm:pt modelId="{91FEFA3F-05D7-4D0F-957A-E2EA466A20A1}" type="parTrans" cxnId="{F6453BEE-DDF0-4922-A101-3042EBAA4259}">
      <dgm:prSet/>
      <dgm:spPr/>
      <dgm:t>
        <a:bodyPr/>
        <a:lstStyle/>
        <a:p>
          <a:endParaRPr lang="en-US"/>
        </a:p>
      </dgm:t>
    </dgm:pt>
    <dgm:pt modelId="{56353B26-8DA9-4F56-8092-8C0C318E4FB7}" type="sibTrans" cxnId="{F6453BEE-DDF0-4922-A101-3042EBAA4259}">
      <dgm:prSet/>
      <dgm:spPr/>
      <dgm:t>
        <a:bodyPr/>
        <a:lstStyle/>
        <a:p>
          <a:endParaRPr lang="en-US"/>
        </a:p>
      </dgm:t>
    </dgm:pt>
    <dgm:pt modelId="{D01D6214-92BB-4C9E-99D3-AAAB3B7643F3}">
      <dgm:prSet phldrT="[Text]" custT="1"/>
      <dgm:spPr/>
      <dgm:t>
        <a:bodyPr anchor="ctr" anchorCtr="0"/>
        <a:lstStyle/>
        <a:p>
          <a:pPr algn="l"/>
          <a:r>
            <a:rPr lang="en-US" sz="1400" dirty="0" err="1"/>
            <a:t>GridSearchCV</a:t>
          </a:r>
          <a:endParaRPr lang="en-US" sz="1400" dirty="0"/>
        </a:p>
      </dgm:t>
    </dgm:pt>
    <dgm:pt modelId="{018C5E3F-C54B-41BD-8CFA-B6299515AE1F}" type="parTrans" cxnId="{A8C9FDC1-23EF-4435-9358-D944BD720989}">
      <dgm:prSet/>
      <dgm:spPr/>
      <dgm:t>
        <a:bodyPr/>
        <a:lstStyle/>
        <a:p>
          <a:endParaRPr lang="en-US"/>
        </a:p>
      </dgm:t>
    </dgm:pt>
    <dgm:pt modelId="{BE8E2A8C-AA32-46F8-8BFF-553E1F7B3FDD}" type="sibTrans" cxnId="{A8C9FDC1-23EF-4435-9358-D944BD720989}">
      <dgm:prSet/>
      <dgm:spPr/>
      <dgm:t>
        <a:bodyPr/>
        <a:lstStyle/>
        <a:p>
          <a:endParaRPr lang="en-US"/>
        </a:p>
      </dgm:t>
    </dgm:pt>
    <dgm:pt modelId="{43060FFB-BD1B-4FDD-B220-FB31676F9DDA}">
      <dgm:prSet phldrT="[Text]" custT="1"/>
      <dgm:spPr/>
      <dgm:t>
        <a:bodyPr anchor="ctr" anchorCtr="0"/>
        <a:lstStyle/>
        <a:p>
          <a:pPr algn="l"/>
          <a:r>
            <a:rPr lang="en-US" sz="1400" dirty="0"/>
            <a:t>Rigorous testing (accuracy, precision, recall, f1 score)</a:t>
          </a:r>
        </a:p>
      </dgm:t>
    </dgm:pt>
    <dgm:pt modelId="{B953BCBA-CFFC-4CF7-97F8-D0A09388F5C9}" type="parTrans" cxnId="{19CEF0E2-377B-4267-B2CF-A6086E0E4AB4}">
      <dgm:prSet/>
      <dgm:spPr/>
      <dgm:t>
        <a:bodyPr/>
        <a:lstStyle/>
        <a:p>
          <a:endParaRPr lang="en-US"/>
        </a:p>
      </dgm:t>
    </dgm:pt>
    <dgm:pt modelId="{ADC8ABD0-FDB6-4516-8D5D-046D4723E1E5}" type="sibTrans" cxnId="{19CEF0E2-377B-4267-B2CF-A6086E0E4AB4}">
      <dgm:prSet/>
      <dgm:spPr/>
      <dgm:t>
        <a:bodyPr/>
        <a:lstStyle/>
        <a:p>
          <a:endParaRPr lang="en-US"/>
        </a:p>
      </dgm:t>
    </dgm:pt>
    <dgm:pt modelId="{C2179632-B06F-4C51-ABB4-4F6AF281D745}">
      <dgm:prSet phldrT="[Text]" custT="1"/>
      <dgm:spPr/>
      <dgm:t>
        <a:bodyPr anchor="ctr" anchorCtr="0"/>
        <a:lstStyle/>
        <a:p>
          <a:pPr algn="l"/>
          <a:r>
            <a:rPr lang="en-US" sz="1400" dirty="0"/>
            <a:t>Using </a:t>
          </a:r>
          <a:r>
            <a:rPr lang="en-US" sz="1400" dirty="0" err="1"/>
            <a:t>Streamlit</a:t>
          </a:r>
          <a:r>
            <a:rPr lang="en-US" sz="1400" dirty="0"/>
            <a:t> </a:t>
          </a:r>
        </a:p>
      </dgm:t>
    </dgm:pt>
    <dgm:pt modelId="{23D3A062-849B-4DF8-BDA8-44075D0F8B9D}" type="parTrans" cxnId="{36D57E01-BA32-477F-A2A3-1DF558E864F2}">
      <dgm:prSet/>
      <dgm:spPr/>
      <dgm:t>
        <a:bodyPr/>
        <a:lstStyle/>
        <a:p>
          <a:endParaRPr lang="en-US"/>
        </a:p>
      </dgm:t>
    </dgm:pt>
    <dgm:pt modelId="{5C02675C-F110-4FF7-A0BC-3DC21479FD4E}" type="sibTrans" cxnId="{36D57E01-BA32-477F-A2A3-1DF558E864F2}">
      <dgm:prSet/>
      <dgm:spPr/>
      <dgm:t>
        <a:bodyPr/>
        <a:lstStyle/>
        <a:p>
          <a:endParaRPr lang="en-US"/>
        </a:p>
      </dgm:t>
    </dgm:pt>
    <dgm:pt modelId="{793B8956-4299-4FD7-B63A-8822DF0C0C95}">
      <dgm:prSet phldrT="[Text]" custT="1"/>
      <dgm:spPr/>
      <dgm:t>
        <a:bodyPr anchor="ctr" anchorCtr="0"/>
        <a:lstStyle/>
        <a:p>
          <a:pPr algn="l"/>
          <a:r>
            <a:rPr lang="en-US" sz="1400" dirty="0"/>
            <a:t>Sqlite3 for database management</a:t>
          </a:r>
        </a:p>
      </dgm:t>
    </dgm:pt>
    <dgm:pt modelId="{4E6F220E-F1C2-40FD-855B-638FF5DA789C}" type="parTrans" cxnId="{92662523-7287-4CC7-8EC5-2C39A394F905}">
      <dgm:prSet/>
      <dgm:spPr/>
      <dgm:t>
        <a:bodyPr/>
        <a:lstStyle/>
        <a:p>
          <a:endParaRPr lang="en-US"/>
        </a:p>
      </dgm:t>
    </dgm:pt>
    <dgm:pt modelId="{8F85AFAA-5B61-420C-BE69-0980D7475F33}" type="sibTrans" cxnId="{92662523-7287-4CC7-8EC5-2C39A394F905}">
      <dgm:prSet/>
      <dgm:spPr/>
      <dgm:t>
        <a:bodyPr/>
        <a:lstStyle/>
        <a:p>
          <a:endParaRPr lang="en-US"/>
        </a:p>
      </dgm:t>
    </dgm:pt>
    <dgm:pt modelId="{76394E32-1E8D-4E8C-AF35-C1F79C289291}">
      <dgm:prSet phldrT="[Text]" custT="1"/>
      <dgm:spPr/>
      <dgm:t>
        <a:bodyPr anchor="ctr" anchorCtr="0"/>
        <a:lstStyle/>
        <a:p>
          <a:pPr algn="l"/>
          <a:r>
            <a:rPr lang="en-US" sz="1400" dirty="0"/>
            <a:t>Visualizations and explainability of models and data used</a:t>
          </a:r>
        </a:p>
      </dgm:t>
    </dgm:pt>
    <dgm:pt modelId="{32A56A4D-34E0-4BA3-A2C0-B337823310C7}" type="parTrans" cxnId="{1E98694D-3308-4749-9387-19373F1741C6}">
      <dgm:prSet/>
      <dgm:spPr/>
      <dgm:t>
        <a:bodyPr/>
        <a:lstStyle/>
        <a:p>
          <a:endParaRPr lang="en-US"/>
        </a:p>
      </dgm:t>
    </dgm:pt>
    <dgm:pt modelId="{6C74C294-053F-4C97-8F57-FB267D37E454}" type="sibTrans" cxnId="{1E98694D-3308-4749-9387-19373F1741C6}">
      <dgm:prSet/>
      <dgm:spPr/>
      <dgm:t>
        <a:bodyPr/>
        <a:lstStyle/>
        <a:p>
          <a:endParaRPr lang="en-US"/>
        </a:p>
      </dgm:t>
    </dgm:pt>
    <dgm:pt modelId="{B97B0B2C-30C6-4E62-9576-0769A344F108}">
      <dgm:prSet phldrT="[Text]" custT="1"/>
      <dgm:spPr/>
      <dgm:t>
        <a:bodyPr anchor="ctr" anchorCtr="0"/>
        <a:lstStyle/>
        <a:p>
          <a:pPr algn="l"/>
          <a:endParaRPr lang="en-US" sz="1400" dirty="0"/>
        </a:p>
      </dgm:t>
    </dgm:pt>
    <dgm:pt modelId="{E579FB27-2698-456C-99B3-CC247F60D6B1}" type="parTrans" cxnId="{F541E9B8-6225-4E77-82F2-2CB973FADE63}">
      <dgm:prSet/>
      <dgm:spPr/>
      <dgm:t>
        <a:bodyPr/>
        <a:lstStyle/>
        <a:p>
          <a:endParaRPr lang="en-US"/>
        </a:p>
      </dgm:t>
    </dgm:pt>
    <dgm:pt modelId="{C4F1EF73-6174-45A2-A9EA-44D61BA6DDC3}" type="sibTrans" cxnId="{F541E9B8-6225-4E77-82F2-2CB973FADE63}">
      <dgm:prSet/>
      <dgm:spPr/>
      <dgm:t>
        <a:bodyPr/>
        <a:lstStyle/>
        <a:p>
          <a:endParaRPr lang="en-US"/>
        </a:p>
      </dgm:t>
    </dgm:pt>
    <dgm:pt modelId="{7EBC5708-F10A-467D-AD13-E458AECC7410}">
      <dgm:prSet phldrT="[Text]" custT="1"/>
      <dgm:spPr/>
      <dgm:t>
        <a:bodyPr anchor="ctr" anchorCtr="0"/>
        <a:lstStyle/>
        <a:p>
          <a:pPr algn="l"/>
          <a:endParaRPr lang="en-US" sz="1400" dirty="0"/>
        </a:p>
      </dgm:t>
    </dgm:pt>
    <dgm:pt modelId="{2CB38C59-CAAE-49EC-BE4F-3DC00BF41B97}" type="parTrans" cxnId="{FF4B3232-82E7-4C5A-B873-473964F1E186}">
      <dgm:prSet/>
      <dgm:spPr/>
      <dgm:t>
        <a:bodyPr/>
        <a:lstStyle/>
        <a:p>
          <a:endParaRPr lang="en-US"/>
        </a:p>
      </dgm:t>
    </dgm:pt>
    <dgm:pt modelId="{727C15F3-BEDC-462F-8706-53B9D10386C2}" type="sibTrans" cxnId="{FF4B3232-82E7-4C5A-B873-473964F1E186}">
      <dgm:prSet/>
      <dgm:spPr/>
      <dgm:t>
        <a:bodyPr/>
        <a:lstStyle/>
        <a:p>
          <a:endParaRPr lang="en-US"/>
        </a:p>
      </dgm:t>
    </dgm:pt>
    <dgm:pt modelId="{06C1C9DA-6C33-493C-96F6-BD1105AF7360}">
      <dgm:prSet phldrT="[Text]"/>
      <dgm:spPr/>
      <dgm:t>
        <a:bodyPr/>
        <a:lstStyle/>
        <a:p>
          <a:r>
            <a:rPr lang="en-US" dirty="0"/>
            <a:t>Collect relevant datasets from UCI ML repository</a:t>
          </a:r>
        </a:p>
      </dgm:t>
    </dgm:pt>
    <dgm:pt modelId="{2CE3A3EE-FC1F-43C1-A069-2F304922E955}" type="sibTrans" cxnId="{B5908EF2-7789-4B3C-98A7-F718A057967D}">
      <dgm:prSet/>
      <dgm:spPr/>
      <dgm:t>
        <a:bodyPr/>
        <a:lstStyle/>
        <a:p>
          <a:endParaRPr lang="en-US"/>
        </a:p>
      </dgm:t>
    </dgm:pt>
    <dgm:pt modelId="{C0F77B81-E7E5-474B-AA5A-4B4DFB5B61FF}" type="parTrans" cxnId="{B5908EF2-7789-4B3C-98A7-F718A057967D}">
      <dgm:prSet/>
      <dgm:spPr/>
      <dgm:t>
        <a:bodyPr/>
        <a:lstStyle/>
        <a:p>
          <a:endParaRPr lang="en-US"/>
        </a:p>
      </dgm:t>
    </dgm:pt>
    <dgm:pt modelId="{4E82FB5F-018C-405E-9913-F909D9F25488}" type="pres">
      <dgm:prSet presAssocID="{D12AFA45-0069-4BF5-B44D-64ED7F2AF57E}" presName="Name0" presStyleCnt="0">
        <dgm:presLayoutVars>
          <dgm:chMax val="7"/>
          <dgm:chPref val="5"/>
          <dgm:dir/>
          <dgm:animOne val="branch"/>
          <dgm:animLvl val="lvl"/>
        </dgm:presLayoutVars>
      </dgm:prSet>
      <dgm:spPr/>
    </dgm:pt>
    <dgm:pt modelId="{68837AD3-754C-4C3E-9E3D-19536B8439F9}" type="pres">
      <dgm:prSet presAssocID="{6261E245-900A-42FE-A812-5CC739ECC9AA}" presName="ChildAccent6" presStyleCnt="0"/>
      <dgm:spPr/>
    </dgm:pt>
    <dgm:pt modelId="{97CE8981-D525-4031-9959-C6ED2E647BDF}" type="pres">
      <dgm:prSet presAssocID="{6261E245-900A-42FE-A812-5CC739ECC9AA}" presName="ChildAccent" presStyleLbl="alignImgPlace1" presStyleIdx="0" presStyleCnt="6" custLinFactNeighborX="3715"/>
      <dgm:spPr/>
    </dgm:pt>
    <dgm:pt modelId="{CD369363-852F-4203-BB1C-4BFF96238F13}" type="pres">
      <dgm:prSet presAssocID="{6261E245-900A-42FE-A812-5CC739ECC9AA}" presName="Child6" presStyleLbl="revTx" presStyleIdx="0" presStyleCnt="0">
        <dgm:presLayoutVars>
          <dgm:chMax val="0"/>
          <dgm:chPref val="0"/>
          <dgm:bulletEnabled val="1"/>
        </dgm:presLayoutVars>
      </dgm:prSet>
      <dgm:spPr/>
    </dgm:pt>
    <dgm:pt modelId="{059CD73B-1CCD-407D-9E87-9F082A1D803E}" type="pres">
      <dgm:prSet presAssocID="{6261E245-900A-42FE-A812-5CC739ECC9AA}" presName="Parent6" presStyleLbl="node1" presStyleIdx="0" presStyleCnt="6">
        <dgm:presLayoutVars>
          <dgm:chMax val="2"/>
          <dgm:chPref val="1"/>
          <dgm:bulletEnabled val="1"/>
        </dgm:presLayoutVars>
      </dgm:prSet>
      <dgm:spPr/>
    </dgm:pt>
    <dgm:pt modelId="{3F5DF3D5-03FB-4F35-8889-9B1BAB48D333}" type="pres">
      <dgm:prSet presAssocID="{61FDF9EE-3F8C-4EB0-AB0D-A3329E7E7772}" presName="ChildAccent5" presStyleCnt="0"/>
      <dgm:spPr/>
    </dgm:pt>
    <dgm:pt modelId="{7002841B-6A9B-4C1A-88C0-0E0460E46F05}" type="pres">
      <dgm:prSet presAssocID="{61FDF9EE-3F8C-4EB0-AB0D-A3329E7E7772}" presName="ChildAccent" presStyleLbl="alignImgPlace1" presStyleIdx="1" presStyleCnt="6" custLinFactNeighborX="3692" custLinFactNeighborY="-460"/>
      <dgm:spPr/>
    </dgm:pt>
    <dgm:pt modelId="{9AF74DB2-79BD-4BA7-BDFB-DCE30EA3A7AF}" type="pres">
      <dgm:prSet presAssocID="{61FDF9EE-3F8C-4EB0-AB0D-A3329E7E7772}" presName="Child5" presStyleLbl="revTx" presStyleIdx="0" presStyleCnt="0">
        <dgm:presLayoutVars>
          <dgm:chMax val="0"/>
          <dgm:chPref val="0"/>
          <dgm:bulletEnabled val="1"/>
        </dgm:presLayoutVars>
      </dgm:prSet>
      <dgm:spPr/>
    </dgm:pt>
    <dgm:pt modelId="{F98EBE19-73ED-4784-A056-0F3DD4624F70}" type="pres">
      <dgm:prSet presAssocID="{61FDF9EE-3F8C-4EB0-AB0D-A3329E7E7772}" presName="Parent5" presStyleLbl="node1" presStyleIdx="1" presStyleCnt="6">
        <dgm:presLayoutVars>
          <dgm:chMax val="2"/>
          <dgm:chPref val="1"/>
          <dgm:bulletEnabled val="1"/>
        </dgm:presLayoutVars>
      </dgm:prSet>
      <dgm:spPr/>
    </dgm:pt>
    <dgm:pt modelId="{597621AE-C597-4588-B47A-2C00111BACA8}" type="pres">
      <dgm:prSet presAssocID="{01F28FFB-619D-47AE-B487-160553E3E66F}" presName="ChildAccent4" presStyleCnt="0"/>
      <dgm:spPr/>
    </dgm:pt>
    <dgm:pt modelId="{0A5DA91C-B18E-43B9-8A0D-BB27415A9120}" type="pres">
      <dgm:prSet presAssocID="{01F28FFB-619D-47AE-B487-160553E3E66F}" presName="ChildAccent" presStyleLbl="alignImgPlace1" presStyleIdx="2" presStyleCnt="6" custScaleX="121204"/>
      <dgm:spPr/>
    </dgm:pt>
    <dgm:pt modelId="{6496A843-9AE6-42E9-A355-1BC01EFFF94E}" type="pres">
      <dgm:prSet presAssocID="{01F28FFB-619D-47AE-B487-160553E3E66F}" presName="Child4" presStyleLbl="revTx" presStyleIdx="0" presStyleCnt="0">
        <dgm:presLayoutVars>
          <dgm:chMax val="0"/>
          <dgm:chPref val="0"/>
          <dgm:bulletEnabled val="1"/>
        </dgm:presLayoutVars>
      </dgm:prSet>
      <dgm:spPr/>
    </dgm:pt>
    <dgm:pt modelId="{64F24CD0-F9C9-4B50-8570-071FD4C061A1}" type="pres">
      <dgm:prSet presAssocID="{01F28FFB-619D-47AE-B487-160553E3E66F}" presName="Parent4" presStyleLbl="node1" presStyleIdx="2" presStyleCnt="6">
        <dgm:presLayoutVars>
          <dgm:chMax val="2"/>
          <dgm:chPref val="1"/>
          <dgm:bulletEnabled val="1"/>
        </dgm:presLayoutVars>
      </dgm:prSet>
      <dgm:spPr/>
    </dgm:pt>
    <dgm:pt modelId="{EA343EA4-D1FC-4AD1-95BF-CCE1F566A2F5}" type="pres">
      <dgm:prSet presAssocID="{0129F052-F302-4EBB-9431-236FF774A408}" presName="ChildAccent3" presStyleCnt="0"/>
      <dgm:spPr/>
    </dgm:pt>
    <dgm:pt modelId="{5D5AF884-52E2-436E-84D6-F97B37AB7FF9}" type="pres">
      <dgm:prSet presAssocID="{0129F052-F302-4EBB-9431-236FF774A408}" presName="ChildAccent" presStyleLbl="alignImgPlace1" presStyleIdx="3" presStyleCnt="6" custScaleX="93368" custLinFactNeighborX="-7286" custLinFactNeighborY="-696"/>
      <dgm:spPr/>
    </dgm:pt>
    <dgm:pt modelId="{725AC2CE-9FCB-49DC-BB76-CCD7E2878857}" type="pres">
      <dgm:prSet presAssocID="{0129F052-F302-4EBB-9431-236FF774A408}" presName="Child3" presStyleLbl="revTx" presStyleIdx="0" presStyleCnt="0">
        <dgm:presLayoutVars>
          <dgm:chMax val="0"/>
          <dgm:chPref val="0"/>
          <dgm:bulletEnabled val="1"/>
        </dgm:presLayoutVars>
      </dgm:prSet>
      <dgm:spPr/>
    </dgm:pt>
    <dgm:pt modelId="{A0683800-69B4-4176-938E-2EC4577CB431}" type="pres">
      <dgm:prSet presAssocID="{0129F052-F302-4EBB-9431-236FF774A408}" presName="Parent3" presStyleLbl="node1" presStyleIdx="3" presStyleCnt="6">
        <dgm:presLayoutVars>
          <dgm:chMax val="2"/>
          <dgm:chPref val="1"/>
          <dgm:bulletEnabled val="1"/>
        </dgm:presLayoutVars>
      </dgm:prSet>
      <dgm:spPr/>
    </dgm:pt>
    <dgm:pt modelId="{18032141-AA40-454D-8A01-EB3BAEC6C4CE}" type="pres">
      <dgm:prSet presAssocID="{06E3BE09-5543-4AC7-8F56-76850AA31504}" presName="ChildAccent2" presStyleCnt="0"/>
      <dgm:spPr/>
    </dgm:pt>
    <dgm:pt modelId="{F010B7C2-E55E-4744-92A1-EA6431A1C34F}" type="pres">
      <dgm:prSet presAssocID="{06E3BE09-5543-4AC7-8F56-76850AA31504}" presName="ChildAccent" presStyleLbl="alignImgPlace1" presStyleIdx="4" presStyleCnt="6"/>
      <dgm:spPr/>
    </dgm:pt>
    <dgm:pt modelId="{A6E65814-9719-43D1-907C-66E453E69C1A}" type="pres">
      <dgm:prSet presAssocID="{06E3BE09-5543-4AC7-8F56-76850AA31504}" presName="Child2" presStyleLbl="revTx" presStyleIdx="0" presStyleCnt="0">
        <dgm:presLayoutVars>
          <dgm:chMax val="0"/>
          <dgm:chPref val="0"/>
          <dgm:bulletEnabled val="1"/>
        </dgm:presLayoutVars>
      </dgm:prSet>
      <dgm:spPr/>
    </dgm:pt>
    <dgm:pt modelId="{47BC2A3A-C661-4463-B5F5-6CE551A1CE18}" type="pres">
      <dgm:prSet presAssocID="{06E3BE09-5543-4AC7-8F56-76850AA31504}" presName="Parent2" presStyleLbl="node1" presStyleIdx="4" presStyleCnt="6">
        <dgm:presLayoutVars>
          <dgm:chMax val="2"/>
          <dgm:chPref val="1"/>
          <dgm:bulletEnabled val="1"/>
        </dgm:presLayoutVars>
      </dgm:prSet>
      <dgm:spPr/>
    </dgm:pt>
    <dgm:pt modelId="{12B5223E-5812-4EB1-A6E5-0B957E5A7F38}" type="pres">
      <dgm:prSet presAssocID="{06C1C9DA-6C33-493C-96F6-BD1105AF7360}" presName="ChildAccent1" presStyleCnt="0"/>
      <dgm:spPr/>
    </dgm:pt>
    <dgm:pt modelId="{0B73630E-4E75-43AF-86EB-FC1CE9466C54}" type="pres">
      <dgm:prSet presAssocID="{06C1C9DA-6C33-493C-96F6-BD1105AF7360}" presName="ChildAccent" presStyleLbl="alignImgPlace1" presStyleIdx="5" presStyleCnt="6"/>
      <dgm:spPr/>
    </dgm:pt>
    <dgm:pt modelId="{81342963-FDA4-4184-9830-A8A4478EE823}" type="pres">
      <dgm:prSet presAssocID="{06C1C9DA-6C33-493C-96F6-BD1105AF7360}" presName="Child1" presStyleLbl="revTx" presStyleIdx="0" presStyleCnt="0">
        <dgm:presLayoutVars>
          <dgm:chMax val="0"/>
          <dgm:chPref val="0"/>
          <dgm:bulletEnabled val="1"/>
        </dgm:presLayoutVars>
      </dgm:prSet>
      <dgm:spPr/>
    </dgm:pt>
    <dgm:pt modelId="{1944FCC5-A634-4A26-A958-D1BE799EEFBE}" type="pres">
      <dgm:prSet presAssocID="{06C1C9DA-6C33-493C-96F6-BD1105AF7360}" presName="Parent1" presStyleLbl="node1" presStyleIdx="5" presStyleCnt="6">
        <dgm:presLayoutVars>
          <dgm:chMax val="2"/>
          <dgm:chPref val="1"/>
          <dgm:bulletEnabled val="1"/>
        </dgm:presLayoutVars>
      </dgm:prSet>
      <dgm:spPr/>
    </dgm:pt>
  </dgm:ptLst>
  <dgm:cxnLst>
    <dgm:cxn modelId="{36D57E01-BA32-477F-A2A3-1DF558E864F2}" srcId="{6261E245-900A-42FE-A812-5CC739ECC9AA}" destId="{C2179632-B06F-4C51-ABB4-4F6AF281D745}" srcOrd="0" destOrd="0" parTransId="{23D3A062-849B-4DF8-BDA8-44075D0F8B9D}" sibTransId="{5C02675C-F110-4FF7-A0BC-3DC21479FD4E}"/>
    <dgm:cxn modelId="{9BDB9402-060B-4194-B48F-E374AED2C8EF}" type="presOf" srcId="{3770B20A-6F1E-4121-818F-5587558E30D9}" destId="{725AC2CE-9FCB-49DC-BB76-CCD7E2878857}" srcOrd="1" destOrd="4" presId="urn:microsoft.com/office/officeart/2011/layout/InterconnectedBlockProcess"/>
    <dgm:cxn modelId="{8BD1D102-8ABA-474F-A18E-F2F5309E6194}" type="presOf" srcId="{EB0F7645-BFE3-41B3-920E-F6EE26B74E65}" destId="{0A5DA91C-B18E-43B9-8A0D-BB27415A9120}" srcOrd="0" destOrd="0" presId="urn:microsoft.com/office/officeart/2011/layout/InterconnectedBlockProcess"/>
    <dgm:cxn modelId="{478B8903-1201-4C24-8FCF-060F73569697}" type="presOf" srcId="{76394E32-1E8D-4E8C-AF35-C1F79C289291}" destId="{CD369363-852F-4203-BB1C-4BFF96238F13}" srcOrd="1" destOrd="4" presId="urn:microsoft.com/office/officeart/2011/layout/InterconnectedBlockProcess"/>
    <dgm:cxn modelId="{02AA1A09-717F-43AD-AB60-BEE6388087EF}" type="presOf" srcId="{732EB1B7-1C49-433A-B371-D4866253EA7C}" destId="{6496A843-9AE6-42E9-A355-1BC01EFFF94E}" srcOrd="1" destOrd="8" presId="urn:microsoft.com/office/officeart/2011/layout/InterconnectedBlockProcess"/>
    <dgm:cxn modelId="{CCC1430A-28E2-48E9-8918-C01FABEAA245}" type="presOf" srcId="{F56A2F13-9E03-4ED1-BC18-823EFCF92EC5}" destId="{5D5AF884-52E2-436E-84D6-F97B37AB7FF9}" srcOrd="0" destOrd="0" presId="urn:microsoft.com/office/officeart/2011/layout/InterconnectedBlockProcess"/>
    <dgm:cxn modelId="{0B659A0A-32E5-4292-937D-F6B721938CAC}" srcId="{01F28FFB-619D-47AE-B487-160553E3E66F}" destId="{E2CEBB5F-8D82-4523-BCB9-085D92D4E764}" srcOrd="5" destOrd="0" parTransId="{2B16E919-1F20-4921-81C0-342359A0C5EE}" sibTransId="{F2515E9B-BED6-4300-91A4-DF4A625114AE}"/>
    <dgm:cxn modelId="{233B4F0D-0672-47B1-84B0-CB839C9B23DC}" type="presOf" srcId="{06E3BE09-5543-4AC7-8F56-76850AA31504}" destId="{47BC2A3A-C661-4463-B5F5-6CE551A1CE18}" srcOrd="0" destOrd="0" presId="urn:microsoft.com/office/officeart/2011/layout/InterconnectedBlockProcess"/>
    <dgm:cxn modelId="{D8C45111-5B82-4248-A94E-CB613E12DDA5}" srcId="{01F28FFB-619D-47AE-B487-160553E3E66F}" destId="{4CFB2C3E-490F-4D44-914B-48A6D1EF1FA3}" srcOrd="9" destOrd="0" parTransId="{1E6FEB28-73DD-42FD-ACE5-9C0121E38496}" sibTransId="{1C7A6BDD-6143-4A0B-80DA-5EFE549CFDA9}"/>
    <dgm:cxn modelId="{36AC7C11-CFD4-4167-97CF-9F590C087C55}" type="presOf" srcId="{CE6544E6-D805-42BB-9374-09862A08990F}" destId="{725AC2CE-9FCB-49DC-BB76-CCD7E2878857}" srcOrd="1" destOrd="5" presId="urn:microsoft.com/office/officeart/2011/layout/InterconnectedBlockProcess"/>
    <dgm:cxn modelId="{7E67CF13-5C07-454C-8F1F-B85E199B426D}" type="presOf" srcId="{491C0593-22E1-4E1F-875E-D1DFF97EB42F}" destId="{5D5AF884-52E2-436E-84D6-F97B37AB7FF9}" srcOrd="0" destOrd="6" presId="urn:microsoft.com/office/officeart/2011/layout/InterconnectedBlockProcess"/>
    <dgm:cxn modelId="{67736C15-F6DD-44A1-9112-50EDB3080B41}" type="presOf" srcId="{D12AFA45-0069-4BF5-B44D-64ED7F2AF57E}" destId="{4E82FB5F-018C-405E-9913-F909D9F25488}" srcOrd="0" destOrd="0" presId="urn:microsoft.com/office/officeart/2011/layout/InterconnectedBlockProcess"/>
    <dgm:cxn modelId="{1C939B1C-E4B5-4678-87F5-495AB121E7D7}" srcId="{0129F052-F302-4EBB-9431-236FF774A408}" destId="{DA020CEC-5833-43EC-9B5B-4FF8B1CFFD02}" srcOrd="1" destOrd="0" parTransId="{2BDF784D-00A0-40E3-9FA4-A0FD6F199D69}" sibTransId="{0B3B970E-5841-4A65-B7DD-6BE9578DCF85}"/>
    <dgm:cxn modelId="{FCEBBA22-D098-4A59-898D-E367C8DAD768}" type="presOf" srcId="{22C9D459-0565-4250-AB0F-679AADB2E247}" destId="{0A5DA91C-B18E-43B9-8A0D-BB27415A9120}" srcOrd="0" destOrd="6" presId="urn:microsoft.com/office/officeart/2011/layout/InterconnectedBlockProcess"/>
    <dgm:cxn modelId="{92662523-7287-4CC7-8EC5-2C39A394F905}" srcId="{6261E245-900A-42FE-A812-5CC739ECC9AA}" destId="{793B8956-4299-4FD7-B63A-8822DF0C0C95}" srcOrd="2" destOrd="0" parTransId="{4E6F220E-F1C2-40FD-855B-638FF5DA789C}" sibTransId="{8F85AFAA-5B61-420C-BE69-0980D7475F33}"/>
    <dgm:cxn modelId="{8B19D526-83D5-4CDD-AFC4-65E58D00D443}" srcId="{01F28FFB-619D-47AE-B487-160553E3E66F}" destId="{41450954-F57C-4604-95DC-9E972AEF3136}" srcOrd="3" destOrd="0" parTransId="{3E055E26-9318-42EF-81A0-ABB9A97FD32A}" sibTransId="{5A36F897-BE4B-4085-B856-9B376F05428B}"/>
    <dgm:cxn modelId="{3D462428-18FD-4DFE-A3CD-7C7C9BEC2030}" type="presOf" srcId="{DA020CEC-5833-43EC-9B5B-4FF8B1CFFD02}" destId="{5D5AF884-52E2-436E-84D6-F97B37AB7FF9}" srcOrd="0" destOrd="1" presId="urn:microsoft.com/office/officeart/2011/layout/InterconnectedBlockProcess"/>
    <dgm:cxn modelId="{0B3C1132-B3CA-47A2-B603-FF74A8E044E5}" srcId="{D12AFA45-0069-4BF5-B44D-64ED7F2AF57E}" destId="{0129F052-F302-4EBB-9431-236FF774A408}" srcOrd="2" destOrd="0" parTransId="{CA5A4ADE-0D57-4B4A-AACB-6CDD2115925A}" sibTransId="{2FD4BDC8-827B-4E49-AACD-AEE7E70149C5}"/>
    <dgm:cxn modelId="{FF4B3232-82E7-4C5A-B873-473964F1E186}" srcId="{6261E245-900A-42FE-A812-5CC739ECC9AA}" destId="{7EBC5708-F10A-467D-AD13-E458AECC7410}" srcOrd="3" destOrd="0" parTransId="{2CB38C59-CAAE-49EC-BE4F-3DC00BF41B97}" sibTransId="{727C15F3-BEDC-462F-8706-53B9D10386C2}"/>
    <dgm:cxn modelId="{994F1434-D976-4766-946F-72BA090A3DDB}" srcId="{0129F052-F302-4EBB-9431-236FF774A408}" destId="{60FE89B2-2D4C-4DF7-ACE5-BFF87817DEFC}" srcOrd="3" destOrd="0" parTransId="{1854FC4F-D580-4BC0-8B23-0776C164A9FE}" sibTransId="{E6BA2565-1C53-47B6-9E25-535D60E48AA0}"/>
    <dgm:cxn modelId="{DF5A3C39-E51C-49AE-80CA-BC8F1F367629}" srcId="{06E3BE09-5543-4AC7-8F56-76850AA31504}" destId="{D1F5D676-DDC8-4A31-97F1-8E9F8CD5111F}" srcOrd="1" destOrd="0" parTransId="{5FE3AE44-DA25-4DB6-948A-EDC6AAC2D864}" sibTransId="{539BF40A-D6AC-4D2A-96D0-0EF59937253C}"/>
    <dgm:cxn modelId="{6F8ADE39-C868-47AB-99F7-C3E6D43F0628}" type="presOf" srcId="{471D7EEF-B236-4958-A912-3B04F6EB9DE9}" destId="{6496A843-9AE6-42E9-A355-1BC01EFFF94E}" srcOrd="1" destOrd="4" presId="urn:microsoft.com/office/officeart/2011/layout/InterconnectedBlockProcess"/>
    <dgm:cxn modelId="{75C9943C-6D5D-44B5-9B86-8E4D107EBD21}" type="presOf" srcId="{01F28FFB-619D-47AE-B487-160553E3E66F}" destId="{64F24CD0-F9C9-4B50-8570-071FD4C061A1}" srcOrd="0" destOrd="0" presId="urn:microsoft.com/office/officeart/2011/layout/InterconnectedBlockProcess"/>
    <dgm:cxn modelId="{CC0E3F3D-87AF-4E47-BF2F-628450EA55DA}" type="presOf" srcId="{43060FFB-BD1B-4FDD-B220-FB31676F9DDA}" destId="{9AF74DB2-79BD-4BA7-BDFB-DCE30EA3A7AF}" srcOrd="1" destOrd="1" presId="urn:microsoft.com/office/officeart/2011/layout/InterconnectedBlockProcess"/>
    <dgm:cxn modelId="{293BF33E-1C6A-453E-B957-C205560669AC}" type="presOf" srcId="{471D7EEF-B236-4958-A912-3B04F6EB9DE9}" destId="{0A5DA91C-B18E-43B9-8A0D-BB27415A9120}" srcOrd="0" destOrd="4" presId="urn:microsoft.com/office/officeart/2011/layout/InterconnectedBlockProcess"/>
    <dgm:cxn modelId="{5F7A3E3F-F19E-4AB8-B8FF-64A8E5BE6E43}" srcId="{0129F052-F302-4EBB-9431-236FF774A408}" destId="{A5826D48-998F-438A-ADC4-9F57AD20E261}" srcOrd="7" destOrd="0" parTransId="{CF01590A-EF52-485C-81D9-D7C74DDD2F83}" sibTransId="{A58B0C02-993E-4037-8587-94ADB6E74AB0}"/>
    <dgm:cxn modelId="{D192A35E-5D98-4BAD-9425-6987FF14F445}" srcId="{D12AFA45-0069-4BF5-B44D-64ED7F2AF57E}" destId="{01F28FFB-619D-47AE-B487-160553E3E66F}" srcOrd="3" destOrd="0" parTransId="{43084522-B11F-4354-8334-3ACC994064C9}" sibTransId="{0C9163ED-E974-4EEA-BABE-BA98BCD11CC6}"/>
    <dgm:cxn modelId="{48028146-E285-4469-88F9-BE98091C4DF5}" type="presOf" srcId="{60FE89B2-2D4C-4DF7-ACE5-BFF87817DEFC}" destId="{5D5AF884-52E2-436E-84D6-F97B37AB7FF9}" srcOrd="0" destOrd="3" presId="urn:microsoft.com/office/officeart/2011/layout/InterconnectedBlockProcess"/>
    <dgm:cxn modelId="{39EBC066-8978-4DAD-B669-70C4D24F3A39}" srcId="{01F28FFB-619D-47AE-B487-160553E3E66F}" destId="{4016E8A1-5B98-405E-A083-F3A543026ED6}" srcOrd="7" destOrd="0" parTransId="{6F709751-1A08-4A6B-A4FD-DAF6DFD4180F}" sibTransId="{7425B97C-3C6B-46E6-B85A-A40348C68146}"/>
    <dgm:cxn modelId="{0DD03367-DAD5-46BF-B119-6F2703B8BCB5}" srcId="{0129F052-F302-4EBB-9431-236FF774A408}" destId="{F56A2F13-9E03-4ED1-BC18-823EFCF92EC5}" srcOrd="0" destOrd="0" parTransId="{D596F8EC-02F0-4621-AC54-BF5FB655001A}" sibTransId="{0673BE52-4DDD-4EE4-AD21-EEC305C381BC}"/>
    <dgm:cxn modelId="{D1DA4369-06FB-4EEB-8B1C-FC82397440D3}" srcId="{06E3BE09-5543-4AC7-8F56-76850AA31504}" destId="{E25AB933-32B2-4D44-B8D3-355243AA67DE}" srcOrd="2" destOrd="0" parTransId="{22F85A7E-C786-4AB7-B939-446E7F635AE8}" sibTransId="{E90431A6-DED1-4E9D-A600-2CA75C54535D}"/>
    <dgm:cxn modelId="{763C5249-0B3A-4EDF-9B0A-356056E9BAD9}" type="presOf" srcId="{E25AB933-32B2-4D44-B8D3-355243AA67DE}" destId="{F010B7C2-E55E-4744-92A1-EA6431A1C34F}" srcOrd="0" destOrd="2" presId="urn:microsoft.com/office/officeart/2011/layout/InterconnectedBlockProcess"/>
    <dgm:cxn modelId="{0FDFD76A-95AB-4FF5-9916-A76FF13A1FA7}" type="presOf" srcId="{76394E32-1E8D-4E8C-AF35-C1F79C289291}" destId="{97CE8981-D525-4031-9959-C6ED2E647BDF}" srcOrd="0" destOrd="4" presId="urn:microsoft.com/office/officeart/2011/layout/InterconnectedBlockProcess"/>
    <dgm:cxn modelId="{1E98694D-3308-4749-9387-19373F1741C6}" srcId="{6261E245-900A-42FE-A812-5CC739ECC9AA}" destId="{76394E32-1E8D-4E8C-AF35-C1F79C289291}" srcOrd="4" destOrd="0" parTransId="{32A56A4D-34E0-4BA3-A2C0-B337823310C7}" sibTransId="{6C74C294-053F-4C97-8F57-FB267D37E454}"/>
    <dgm:cxn modelId="{CFE57950-2A25-4B5E-BA67-4AB611C0873E}" type="presOf" srcId="{793B8956-4299-4FD7-B63A-8822DF0C0C95}" destId="{97CE8981-D525-4031-9959-C6ED2E647BDF}" srcOrd="0" destOrd="2" presId="urn:microsoft.com/office/officeart/2011/layout/InterconnectedBlockProcess"/>
    <dgm:cxn modelId="{34616153-F9BC-4328-B7F4-C720E0B99F89}" type="presOf" srcId="{7EBC5708-F10A-467D-AD13-E458AECC7410}" destId="{CD369363-852F-4203-BB1C-4BFF96238F13}" srcOrd="1" destOrd="3" presId="urn:microsoft.com/office/officeart/2011/layout/InterconnectedBlockProcess"/>
    <dgm:cxn modelId="{37A07273-C842-4417-BBF6-F6B10A814C11}" type="presOf" srcId="{C2179632-B06F-4C51-ABB4-4F6AF281D745}" destId="{97CE8981-D525-4031-9959-C6ED2E647BDF}" srcOrd="0" destOrd="0" presId="urn:microsoft.com/office/officeart/2011/layout/InterconnectedBlockProcess"/>
    <dgm:cxn modelId="{4E6D2654-1B4E-4C29-8A5B-DFC0CE2969E7}" srcId="{01F28FFB-619D-47AE-B487-160553E3E66F}" destId="{22C9D459-0565-4250-AB0F-679AADB2E247}" srcOrd="6" destOrd="0" parTransId="{DEB2424B-EAA1-437B-857F-033EB29B4080}" sibTransId="{1AA84C49-CFCA-4FEF-B5BC-54EEA0F41F48}"/>
    <dgm:cxn modelId="{D4ADCD54-CB8B-4305-B120-AC5EAADC816E}" type="presOf" srcId="{6261E245-900A-42FE-A812-5CC739ECC9AA}" destId="{059CD73B-1CCD-407D-9E87-9F082A1D803E}" srcOrd="0" destOrd="0" presId="urn:microsoft.com/office/officeart/2011/layout/InterconnectedBlockProcess"/>
    <dgm:cxn modelId="{33A19655-52B0-4BBB-A9E0-648F9B6BD4BF}" type="presOf" srcId="{18C0515C-FAED-4F83-AF2E-2040B4BE41D4}" destId="{0A5DA91C-B18E-43B9-8A0D-BB27415A9120}" srcOrd="0" destOrd="1" presId="urn:microsoft.com/office/officeart/2011/layout/InterconnectedBlockProcess"/>
    <dgm:cxn modelId="{3DBDB675-A8BC-45B8-8E1E-08A9E5FCDAA4}" type="presOf" srcId="{B97B0B2C-30C6-4E62-9576-0769A344F108}" destId="{97CE8981-D525-4031-9959-C6ED2E647BDF}" srcOrd="0" destOrd="1" presId="urn:microsoft.com/office/officeart/2011/layout/InterconnectedBlockProcess"/>
    <dgm:cxn modelId="{07E94058-B7F1-4F4F-8E67-AF4BC7ACAF05}" type="presOf" srcId="{491C0593-22E1-4E1F-875E-D1DFF97EB42F}" destId="{725AC2CE-9FCB-49DC-BB76-CCD7E2878857}" srcOrd="1" destOrd="6" presId="urn:microsoft.com/office/officeart/2011/layout/InterconnectedBlockProcess"/>
    <dgm:cxn modelId="{DBF28278-1D7D-4973-ABDF-C635A3B4A81C}" srcId="{06E3BE09-5543-4AC7-8F56-76850AA31504}" destId="{54C6D361-FC39-4978-85F9-8BCBD00793D8}" srcOrd="0" destOrd="0" parTransId="{6541A8E6-053C-4D5D-A120-5DE683B730AF}" sibTransId="{174B5799-8EB8-46A5-9469-E35A9A4907F7}"/>
    <dgm:cxn modelId="{45CC7E79-E9A5-4A2F-95F9-2C37EE1F0ABF}" srcId="{D12AFA45-0069-4BF5-B44D-64ED7F2AF57E}" destId="{6261E245-900A-42FE-A812-5CC739ECC9AA}" srcOrd="5" destOrd="0" parTransId="{8EA29EAC-480F-4D18-991A-4EAFFDC9D1CC}" sibTransId="{F4D769A2-0B85-4016-9879-1767058429CE}"/>
    <dgm:cxn modelId="{764DE25A-B076-483B-8CB3-3AA75F109191}" type="presOf" srcId="{A0BAAF30-652F-413C-AD51-2CFE4955F435}" destId="{0B73630E-4E75-43AF-86EB-FC1CE9466C54}" srcOrd="0" destOrd="0" presId="urn:microsoft.com/office/officeart/2011/layout/InterconnectedBlockProcess"/>
    <dgm:cxn modelId="{9ED5BD7C-7B4B-41C5-B5FD-28FAA89CA060}" type="presOf" srcId="{E2CEBB5F-8D82-4523-BCB9-085D92D4E764}" destId="{6496A843-9AE6-42E9-A355-1BC01EFFF94E}" srcOrd="1" destOrd="5" presId="urn:microsoft.com/office/officeart/2011/layout/InterconnectedBlockProcess"/>
    <dgm:cxn modelId="{E1443E80-E0F9-4686-B7D6-5D1C985B5C16}" type="presOf" srcId="{43060FFB-BD1B-4FDD-B220-FB31676F9DDA}" destId="{7002841B-6A9B-4C1A-88C0-0E0460E46F05}" srcOrd="0" destOrd="1" presId="urn:microsoft.com/office/officeart/2011/layout/InterconnectedBlockProcess"/>
    <dgm:cxn modelId="{728A2A81-29A3-4262-9596-1F75562F0BB7}" type="presOf" srcId="{D01D6214-92BB-4C9E-99D3-AAAB3B7643F3}" destId="{9AF74DB2-79BD-4BA7-BDFB-DCE30EA3A7AF}" srcOrd="1" destOrd="0" presId="urn:microsoft.com/office/officeart/2011/layout/InterconnectedBlockProcess"/>
    <dgm:cxn modelId="{7ED11182-3EED-4622-B418-20D2932FB6D7}" srcId="{0129F052-F302-4EBB-9431-236FF774A408}" destId="{557D2D3A-DBAA-4D76-9F7A-445CEFFEDC49}" srcOrd="2" destOrd="0" parTransId="{A5CC0D85-1439-4C79-BA30-D1FBEA93CC6D}" sibTransId="{69C239D2-925F-4172-8A82-F7C5DFBBDFA4}"/>
    <dgm:cxn modelId="{F3667F87-B2C2-4D87-87EE-4E798198A862}" type="presOf" srcId="{41450954-F57C-4604-95DC-9E972AEF3136}" destId="{0A5DA91C-B18E-43B9-8A0D-BB27415A9120}" srcOrd="0" destOrd="3" presId="urn:microsoft.com/office/officeart/2011/layout/InterconnectedBlockProcess"/>
    <dgm:cxn modelId="{9F2C5C8A-5303-4A0A-8900-29B62FBE5BB4}" type="presOf" srcId="{4016E8A1-5B98-405E-A083-F3A543026ED6}" destId="{0A5DA91C-B18E-43B9-8A0D-BB27415A9120}" srcOrd="0" destOrd="7" presId="urn:microsoft.com/office/officeart/2011/layout/InterconnectedBlockProcess"/>
    <dgm:cxn modelId="{37CDA78A-F5FC-45E3-9925-1F5164E1140E}" type="presOf" srcId="{557D2D3A-DBAA-4D76-9F7A-445CEFFEDC49}" destId="{725AC2CE-9FCB-49DC-BB76-CCD7E2878857}" srcOrd="1" destOrd="2" presId="urn:microsoft.com/office/officeart/2011/layout/InterconnectedBlockProcess"/>
    <dgm:cxn modelId="{5DCD5F8D-A96B-4936-B47F-926F2C98E2CD}" type="presOf" srcId="{54C6D361-FC39-4978-85F9-8BCBD00793D8}" destId="{A6E65814-9719-43D1-907C-66E453E69C1A}" srcOrd="1" destOrd="0" presId="urn:microsoft.com/office/officeart/2011/layout/InterconnectedBlockProcess"/>
    <dgm:cxn modelId="{0D22EE8F-7038-4405-9AC7-9225C2E6096D}" type="presOf" srcId="{D1F5D676-DDC8-4A31-97F1-8E9F8CD5111F}" destId="{F010B7C2-E55E-4744-92A1-EA6431A1C34F}" srcOrd="0" destOrd="1" presId="urn:microsoft.com/office/officeart/2011/layout/InterconnectedBlockProcess"/>
    <dgm:cxn modelId="{C56F3E91-6345-4A84-98A2-A04ECEA50794}" type="presOf" srcId="{3770B20A-6F1E-4121-818F-5587558E30D9}" destId="{5D5AF884-52E2-436E-84D6-F97B37AB7FF9}" srcOrd="0" destOrd="4" presId="urn:microsoft.com/office/officeart/2011/layout/InterconnectedBlockProcess"/>
    <dgm:cxn modelId="{A9C1FC91-0840-4549-95C2-DB7F14E6574A}" srcId="{D12AFA45-0069-4BF5-B44D-64ED7F2AF57E}" destId="{61FDF9EE-3F8C-4EB0-AB0D-A3329E7E7772}" srcOrd="4" destOrd="0" parTransId="{233C1EB9-246D-4F7E-B1AC-F4287965215F}" sibTransId="{DECC3E8C-3530-4D59-88BD-032814B1A019}"/>
    <dgm:cxn modelId="{BD244C92-E8D9-40CC-AE06-FAE73F0C08C4}" type="presOf" srcId="{06C1C9DA-6C33-493C-96F6-BD1105AF7360}" destId="{1944FCC5-A634-4A26-A958-D1BE799EEFBE}" srcOrd="0" destOrd="0" presId="urn:microsoft.com/office/officeart/2011/layout/InterconnectedBlockProcess"/>
    <dgm:cxn modelId="{0E837E93-4A53-4CA4-877F-0CA9984F8325}" srcId="{0129F052-F302-4EBB-9431-236FF774A408}" destId="{CE6544E6-D805-42BB-9374-09862A08990F}" srcOrd="5" destOrd="0" parTransId="{EC18774E-C80C-4736-9700-E85EEA0595C7}" sibTransId="{F9789886-C811-4F09-B856-E704D0DD9986}"/>
    <dgm:cxn modelId="{45848393-8871-4687-A9BB-D5403D1BC757}" srcId="{01F28FFB-619D-47AE-B487-160553E3E66F}" destId="{18C0515C-FAED-4F83-AF2E-2040B4BE41D4}" srcOrd="1" destOrd="0" parTransId="{6C747718-FF72-4339-ABC4-A26617E77437}" sibTransId="{550A822E-4A89-4890-946F-E7B6DE2B6156}"/>
    <dgm:cxn modelId="{61B19396-75B9-4453-95EA-3665E18BDB63}" type="presOf" srcId="{B97B0B2C-30C6-4E62-9576-0769A344F108}" destId="{CD369363-852F-4203-BB1C-4BFF96238F13}" srcOrd="1" destOrd="1" presId="urn:microsoft.com/office/officeart/2011/layout/InterconnectedBlockProcess"/>
    <dgm:cxn modelId="{2C363698-3DCC-440D-866A-5CF7EEECE67E}" type="presOf" srcId="{A5826D48-998F-438A-ADC4-9F57AD20E261}" destId="{725AC2CE-9FCB-49DC-BB76-CCD7E2878857}" srcOrd="1" destOrd="7" presId="urn:microsoft.com/office/officeart/2011/layout/InterconnectedBlockProcess"/>
    <dgm:cxn modelId="{26482E99-0B09-4E37-A9AF-11C40F3A4C29}" type="presOf" srcId="{1C37D833-8F17-4A1B-88A2-DCC2F972B871}" destId="{0A5DA91C-B18E-43B9-8A0D-BB27415A9120}" srcOrd="0" destOrd="11" presId="urn:microsoft.com/office/officeart/2011/layout/InterconnectedBlockProcess"/>
    <dgm:cxn modelId="{B0009E9D-4B4D-4D1F-9CB0-0B987124234D}" type="presOf" srcId="{E25AB933-32B2-4D44-B8D3-355243AA67DE}" destId="{A6E65814-9719-43D1-907C-66E453E69C1A}" srcOrd="1" destOrd="2" presId="urn:microsoft.com/office/officeart/2011/layout/InterconnectedBlockProcess"/>
    <dgm:cxn modelId="{AF690F9E-6BE7-49A3-8DFC-C60567B7A520}" type="presOf" srcId="{7EBC5708-F10A-467D-AD13-E458AECC7410}" destId="{97CE8981-D525-4031-9959-C6ED2E647BDF}" srcOrd="0" destOrd="3" presId="urn:microsoft.com/office/officeart/2011/layout/InterconnectedBlockProcess"/>
    <dgm:cxn modelId="{E1AE529E-EB09-428F-BC69-20D1BC6D3180}" type="presOf" srcId="{6BAA5DE0-9236-4BF2-8F75-DF67EB8C79B9}" destId="{0A5DA91C-B18E-43B9-8A0D-BB27415A9120}" srcOrd="0" destOrd="10" presId="urn:microsoft.com/office/officeart/2011/layout/InterconnectedBlockProcess"/>
    <dgm:cxn modelId="{AE18649F-C443-4A5C-B876-E049F0291CE0}" type="presOf" srcId="{EB0F7645-BFE3-41B3-920E-F6EE26B74E65}" destId="{6496A843-9AE6-42E9-A355-1BC01EFFF94E}" srcOrd="1" destOrd="0" presId="urn:microsoft.com/office/officeart/2011/layout/InterconnectedBlockProcess"/>
    <dgm:cxn modelId="{E49476A4-0815-43CC-815F-EAF7292628F2}" type="presOf" srcId="{F56A2F13-9E03-4ED1-BC18-823EFCF92EC5}" destId="{725AC2CE-9FCB-49DC-BB76-CCD7E2878857}" srcOrd="1" destOrd="0" presId="urn:microsoft.com/office/officeart/2011/layout/InterconnectedBlockProcess"/>
    <dgm:cxn modelId="{932FA5A5-D912-44EA-82F8-8EA3F3369E04}" type="presOf" srcId="{D01D6214-92BB-4C9E-99D3-AAAB3B7643F3}" destId="{7002841B-6A9B-4C1A-88C0-0E0460E46F05}" srcOrd="0" destOrd="0" presId="urn:microsoft.com/office/officeart/2011/layout/InterconnectedBlockProcess"/>
    <dgm:cxn modelId="{738475A7-120F-4426-99E2-BEA7F0ADA49E}" type="presOf" srcId="{557D2D3A-DBAA-4D76-9F7A-445CEFFEDC49}" destId="{5D5AF884-52E2-436E-84D6-F97B37AB7FF9}" srcOrd="0" destOrd="2" presId="urn:microsoft.com/office/officeart/2011/layout/InterconnectedBlockProcess"/>
    <dgm:cxn modelId="{30260EA8-1806-4DA6-A8D3-2590A9397CE3}" type="presOf" srcId="{4016E8A1-5B98-405E-A083-F3A543026ED6}" destId="{6496A843-9AE6-42E9-A355-1BC01EFFF94E}" srcOrd="1" destOrd="7" presId="urn:microsoft.com/office/officeart/2011/layout/InterconnectedBlockProcess"/>
    <dgm:cxn modelId="{E40228A8-23E7-4DC9-9440-5B2C783CB92C}" type="presOf" srcId="{A5826D48-998F-438A-ADC4-9F57AD20E261}" destId="{5D5AF884-52E2-436E-84D6-F97B37AB7FF9}" srcOrd="0" destOrd="7" presId="urn:microsoft.com/office/officeart/2011/layout/InterconnectedBlockProcess"/>
    <dgm:cxn modelId="{C84C46AE-CBE1-406F-A229-2C1375B5CB97}" srcId="{0129F052-F302-4EBB-9431-236FF774A408}" destId="{491C0593-22E1-4E1F-875E-D1DFF97EB42F}" srcOrd="6" destOrd="0" parTransId="{6CD33111-0EEB-4BA8-BE7B-C728E51728D6}" sibTransId="{6BAA2E1B-5E0E-45FF-9F5A-7469BB986E54}"/>
    <dgm:cxn modelId="{A9D5F0AE-3E86-4A54-B778-59CD43B714CD}" type="presOf" srcId="{E2CEBB5F-8D82-4523-BCB9-085D92D4E764}" destId="{0A5DA91C-B18E-43B9-8A0D-BB27415A9120}" srcOrd="0" destOrd="5" presId="urn:microsoft.com/office/officeart/2011/layout/InterconnectedBlockProcess"/>
    <dgm:cxn modelId="{7D8716B1-1640-47B1-A37A-A9A0EE70CB76}" srcId="{01F28FFB-619D-47AE-B487-160553E3E66F}" destId="{6BAA5DE0-9236-4BF2-8F75-DF67EB8C79B9}" srcOrd="10" destOrd="0" parTransId="{DC8A70C4-0C0B-4E62-9113-F24852771BC9}" sibTransId="{1F67CC70-EECF-477F-8583-A9A0D70ABF95}"/>
    <dgm:cxn modelId="{023DFAB2-30AC-475E-A974-5BFE6BCE3BE5}" srcId="{0129F052-F302-4EBB-9431-236FF774A408}" destId="{3770B20A-6F1E-4121-818F-5587558E30D9}" srcOrd="4" destOrd="0" parTransId="{4CEE037C-405B-492A-A36B-BF441A6B4B28}" sibTransId="{6DC29488-9C81-4289-9BE5-E69E736E7A1B}"/>
    <dgm:cxn modelId="{34268BB5-38F4-4C64-AAE9-9AE815EC9221}" type="presOf" srcId="{61FDF9EE-3F8C-4EB0-AB0D-A3329E7E7772}" destId="{F98EBE19-73ED-4784-A056-0F3DD4624F70}" srcOrd="0" destOrd="0" presId="urn:microsoft.com/office/officeart/2011/layout/InterconnectedBlockProcess"/>
    <dgm:cxn modelId="{F541E9B8-6225-4E77-82F2-2CB973FADE63}" srcId="{6261E245-900A-42FE-A812-5CC739ECC9AA}" destId="{B97B0B2C-30C6-4E62-9576-0769A344F108}" srcOrd="1" destOrd="0" parTransId="{E579FB27-2698-456C-99B3-CC247F60D6B1}" sibTransId="{C4F1EF73-6174-45A2-A9EA-44D61BA6DDC3}"/>
    <dgm:cxn modelId="{9D6731BA-3289-47D8-987A-6C3AB35940DD}" type="presOf" srcId="{4CFB2C3E-490F-4D44-914B-48A6D1EF1FA3}" destId="{6496A843-9AE6-42E9-A355-1BC01EFFF94E}" srcOrd="1" destOrd="9" presId="urn:microsoft.com/office/officeart/2011/layout/InterconnectedBlockProcess"/>
    <dgm:cxn modelId="{C49010BC-AB63-43B9-AE36-4D1DE8AE960E}" type="presOf" srcId="{D1F5D676-DDC8-4A31-97F1-8E9F8CD5111F}" destId="{A6E65814-9719-43D1-907C-66E453E69C1A}" srcOrd="1" destOrd="1" presId="urn:microsoft.com/office/officeart/2011/layout/InterconnectedBlockProcess"/>
    <dgm:cxn modelId="{4A960CBF-1BAF-480A-B979-0C789970E8B1}" type="presOf" srcId="{A0BAAF30-652F-413C-AD51-2CFE4955F435}" destId="{81342963-FDA4-4184-9830-A8A4478EE823}" srcOrd="1" destOrd="0" presId="urn:microsoft.com/office/officeart/2011/layout/InterconnectedBlockProcess"/>
    <dgm:cxn modelId="{7A5826BF-3C28-4B01-A17C-77422785DF9F}" type="presOf" srcId="{6BAA5DE0-9236-4BF2-8F75-DF67EB8C79B9}" destId="{6496A843-9AE6-42E9-A355-1BC01EFFF94E}" srcOrd="1" destOrd="10" presId="urn:microsoft.com/office/officeart/2011/layout/InterconnectedBlockProcess"/>
    <dgm:cxn modelId="{AC7370BF-60CC-4C4D-8ACD-0254D48E3B7D}" type="presOf" srcId="{0129F052-F302-4EBB-9431-236FF774A408}" destId="{A0683800-69B4-4176-938E-2EC4577CB431}" srcOrd="0" destOrd="0" presId="urn:microsoft.com/office/officeart/2011/layout/InterconnectedBlockProcess"/>
    <dgm:cxn modelId="{A8C9FDC1-23EF-4435-9358-D944BD720989}" srcId="{61FDF9EE-3F8C-4EB0-AB0D-A3329E7E7772}" destId="{D01D6214-92BB-4C9E-99D3-AAAB3B7643F3}" srcOrd="0" destOrd="0" parTransId="{018C5E3F-C54B-41BD-8CFA-B6299515AE1F}" sibTransId="{BE8E2A8C-AA32-46F8-8BFF-553E1F7B3FDD}"/>
    <dgm:cxn modelId="{E4141AC6-21B0-4143-8FA5-D908DB75138D}" type="presOf" srcId="{732EB1B7-1C49-433A-B371-D4866253EA7C}" destId="{0A5DA91C-B18E-43B9-8A0D-BB27415A9120}" srcOrd="0" destOrd="8" presId="urn:microsoft.com/office/officeart/2011/layout/InterconnectedBlockProcess"/>
    <dgm:cxn modelId="{1C9648C9-8237-445A-AACC-5C4EF8B2CE12}" type="presOf" srcId="{41450954-F57C-4604-95DC-9E972AEF3136}" destId="{6496A843-9AE6-42E9-A355-1BC01EFFF94E}" srcOrd="1" destOrd="3" presId="urn:microsoft.com/office/officeart/2011/layout/InterconnectedBlockProcess"/>
    <dgm:cxn modelId="{9AB155CC-A21D-4382-B252-224E816BA1F7}" type="presOf" srcId="{793B8956-4299-4FD7-B63A-8822DF0C0C95}" destId="{CD369363-852F-4203-BB1C-4BFF96238F13}" srcOrd="1" destOrd="2" presId="urn:microsoft.com/office/officeart/2011/layout/InterconnectedBlockProcess"/>
    <dgm:cxn modelId="{2AD73FCF-8F9A-41A7-99DC-439BD7677DCA}" type="presOf" srcId="{1C37D833-8F17-4A1B-88A2-DCC2F972B871}" destId="{6496A843-9AE6-42E9-A355-1BC01EFFF94E}" srcOrd="1" destOrd="11" presId="urn:microsoft.com/office/officeart/2011/layout/InterconnectedBlockProcess"/>
    <dgm:cxn modelId="{DC15B9CF-838A-44FB-BC2A-E508625CB09A}" type="presOf" srcId="{18C0515C-FAED-4F83-AF2E-2040B4BE41D4}" destId="{6496A843-9AE6-42E9-A355-1BC01EFFF94E}" srcOrd="1" destOrd="1" presId="urn:microsoft.com/office/officeart/2011/layout/InterconnectedBlockProcess"/>
    <dgm:cxn modelId="{BF4854D1-A172-429A-B62D-94A1C8E99175}" type="presOf" srcId="{22C9D459-0565-4250-AB0F-679AADB2E247}" destId="{6496A843-9AE6-42E9-A355-1BC01EFFF94E}" srcOrd="1" destOrd="6" presId="urn:microsoft.com/office/officeart/2011/layout/InterconnectedBlockProcess"/>
    <dgm:cxn modelId="{9848A3D1-1FDC-4C3E-AEEB-06F7D43DD9C9}" srcId="{06C1C9DA-6C33-493C-96F6-BD1105AF7360}" destId="{A0BAAF30-652F-413C-AD51-2CFE4955F435}" srcOrd="0" destOrd="0" parTransId="{3072AC5C-CFAF-4A4C-A3B1-30105938D93A}" sibTransId="{D561CC3F-2227-458D-BA23-A41CB16F007C}"/>
    <dgm:cxn modelId="{57A539D2-EC74-48E2-AEA8-F26221166734}" type="presOf" srcId="{954B5E63-CDA0-4D78-9AAB-770FEC616DAF}" destId="{0B73630E-4E75-43AF-86EB-FC1CE9466C54}" srcOrd="0" destOrd="1" presId="urn:microsoft.com/office/officeart/2011/layout/InterconnectedBlockProcess"/>
    <dgm:cxn modelId="{54DCE0D8-1C18-457B-AEFF-68F796ECA7BD}" type="presOf" srcId="{CE6544E6-D805-42BB-9374-09862A08990F}" destId="{5D5AF884-52E2-436E-84D6-F97B37AB7FF9}" srcOrd="0" destOrd="5" presId="urn:microsoft.com/office/officeart/2011/layout/InterconnectedBlockProcess"/>
    <dgm:cxn modelId="{94498AD9-F35A-4BB9-A80A-9A15F8B2E049}" type="presOf" srcId="{CDCB2F50-5349-48E4-833F-AE70802A0C09}" destId="{6496A843-9AE6-42E9-A355-1BC01EFFF94E}" srcOrd="1" destOrd="2" presId="urn:microsoft.com/office/officeart/2011/layout/InterconnectedBlockProcess"/>
    <dgm:cxn modelId="{2D3F33DB-359A-4FFD-8A25-FAB5064C1927}" type="presOf" srcId="{CDCB2F50-5349-48E4-833F-AE70802A0C09}" destId="{0A5DA91C-B18E-43B9-8A0D-BB27415A9120}" srcOrd="0" destOrd="2" presId="urn:microsoft.com/office/officeart/2011/layout/InterconnectedBlockProcess"/>
    <dgm:cxn modelId="{03185BDB-5F35-4785-B6FB-0C599DBA708D}" srcId="{01F28FFB-619D-47AE-B487-160553E3E66F}" destId="{EB0F7645-BFE3-41B3-920E-F6EE26B74E65}" srcOrd="0" destOrd="0" parTransId="{543D98DC-13D2-45A5-BC46-9B2CF65E48A6}" sibTransId="{86091F50-074D-49BE-BA96-7FE94CDF2482}"/>
    <dgm:cxn modelId="{4390EFDD-D8AB-4869-BE36-BB99D154117F}" srcId="{06C1C9DA-6C33-493C-96F6-BD1105AF7360}" destId="{954B5E63-CDA0-4D78-9AAB-770FEC616DAF}" srcOrd="1" destOrd="0" parTransId="{BB282D81-2AC9-4DCE-AB2B-95875D0B02B9}" sibTransId="{0CA45256-33C0-4FA6-AB3A-BBC6F0503903}"/>
    <dgm:cxn modelId="{3FC807E2-1E32-4506-814A-4F31F8CAEC68}" srcId="{01F28FFB-619D-47AE-B487-160553E3E66F}" destId="{471D7EEF-B236-4958-A912-3B04F6EB9DE9}" srcOrd="4" destOrd="0" parTransId="{1BE743E6-0581-4920-819E-5CD6B423023D}" sibTransId="{E69FBD44-3754-4DEA-B0A5-83176CBF845C}"/>
    <dgm:cxn modelId="{19CEF0E2-377B-4267-B2CF-A6086E0E4AB4}" srcId="{61FDF9EE-3F8C-4EB0-AB0D-A3329E7E7772}" destId="{43060FFB-BD1B-4FDD-B220-FB31676F9DDA}" srcOrd="1" destOrd="0" parTransId="{B953BCBA-CFFC-4CF7-97F8-D0A09388F5C9}" sibTransId="{ADC8ABD0-FDB6-4516-8D5D-046D4723E1E5}"/>
    <dgm:cxn modelId="{D1ABCBE3-E484-4D67-A2A6-7693D400626A}" srcId="{D12AFA45-0069-4BF5-B44D-64ED7F2AF57E}" destId="{06E3BE09-5543-4AC7-8F56-76850AA31504}" srcOrd="1" destOrd="0" parTransId="{712EE758-1C2B-4F7A-AA85-188859EBD35F}" sibTransId="{F3A38431-F702-407B-8E26-868AF943EC48}"/>
    <dgm:cxn modelId="{8193D4E5-6C78-4598-82C8-3D8F9EDC6D93}" type="presOf" srcId="{4CFB2C3E-490F-4D44-914B-48A6D1EF1FA3}" destId="{0A5DA91C-B18E-43B9-8A0D-BB27415A9120}" srcOrd="0" destOrd="9" presId="urn:microsoft.com/office/officeart/2011/layout/InterconnectedBlockProcess"/>
    <dgm:cxn modelId="{901263E6-5DEB-4734-9EAF-CF767B165251}" srcId="{01F28FFB-619D-47AE-B487-160553E3E66F}" destId="{732EB1B7-1C49-433A-B371-D4866253EA7C}" srcOrd="8" destOrd="0" parTransId="{6C165CFE-AEAC-4266-8290-41233A0AB46F}" sibTransId="{0A9056F8-7AA5-49B8-9EBF-2650F449E6F4}"/>
    <dgm:cxn modelId="{C2F6E3E7-9A6B-45A6-BD87-6FA0FAC70D55}" type="presOf" srcId="{54C6D361-FC39-4978-85F9-8BCBD00793D8}" destId="{F010B7C2-E55E-4744-92A1-EA6431A1C34F}" srcOrd="0" destOrd="0" presId="urn:microsoft.com/office/officeart/2011/layout/InterconnectedBlockProcess"/>
    <dgm:cxn modelId="{7F0E89EA-AC9F-4618-96C1-6E30FEFE1D6D}" srcId="{01F28FFB-619D-47AE-B487-160553E3E66F}" destId="{CDCB2F50-5349-48E4-833F-AE70802A0C09}" srcOrd="2" destOrd="0" parTransId="{6F9A94D3-760D-4E47-93AA-BD171FDE18D2}" sibTransId="{2DFA4DAF-2FDF-48E9-B3EC-CF55DC6DF12C}"/>
    <dgm:cxn modelId="{F6453BEE-DDF0-4922-A101-3042EBAA4259}" srcId="{01F28FFB-619D-47AE-B487-160553E3E66F}" destId="{1C37D833-8F17-4A1B-88A2-DCC2F972B871}" srcOrd="11" destOrd="0" parTransId="{91FEFA3F-05D7-4D0F-957A-E2EA466A20A1}" sibTransId="{56353B26-8DA9-4F56-8092-8C0C318E4FB7}"/>
    <dgm:cxn modelId="{B3CFEBF1-C140-4A21-9ABC-418BBDE051C6}" type="presOf" srcId="{DA020CEC-5833-43EC-9B5B-4FF8B1CFFD02}" destId="{725AC2CE-9FCB-49DC-BB76-CCD7E2878857}" srcOrd="1" destOrd="1" presId="urn:microsoft.com/office/officeart/2011/layout/InterconnectedBlockProcess"/>
    <dgm:cxn modelId="{B5908EF2-7789-4B3C-98A7-F718A057967D}" srcId="{D12AFA45-0069-4BF5-B44D-64ED7F2AF57E}" destId="{06C1C9DA-6C33-493C-96F6-BD1105AF7360}" srcOrd="0" destOrd="0" parTransId="{C0F77B81-E7E5-474B-AA5A-4B4DFB5B61FF}" sibTransId="{2CE3A3EE-FC1F-43C1-A069-2F304922E955}"/>
    <dgm:cxn modelId="{23DB72F5-99DA-4968-BA4D-2C07A41DEF32}" type="presOf" srcId="{60FE89B2-2D4C-4DF7-ACE5-BFF87817DEFC}" destId="{725AC2CE-9FCB-49DC-BB76-CCD7E2878857}" srcOrd="1" destOrd="3" presId="urn:microsoft.com/office/officeart/2011/layout/InterconnectedBlockProcess"/>
    <dgm:cxn modelId="{5728E1FC-FEF2-499C-94D4-868EC12841EA}" type="presOf" srcId="{C2179632-B06F-4C51-ABB4-4F6AF281D745}" destId="{CD369363-852F-4203-BB1C-4BFF96238F13}" srcOrd="1" destOrd="0" presId="urn:microsoft.com/office/officeart/2011/layout/InterconnectedBlockProcess"/>
    <dgm:cxn modelId="{1BA9F8FE-9B2D-4707-8E33-1C12198F038E}" type="presOf" srcId="{954B5E63-CDA0-4D78-9AAB-770FEC616DAF}" destId="{81342963-FDA4-4184-9830-A8A4478EE823}" srcOrd="1" destOrd="1" presId="urn:microsoft.com/office/officeart/2011/layout/InterconnectedBlockProcess"/>
    <dgm:cxn modelId="{49E34712-5721-419C-A2F7-33E2ED1E7830}" type="presParOf" srcId="{4E82FB5F-018C-405E-9913-F909D9F25488}" destId="{68837AD3-754C-4C3E-9E3D-19536B8439F9}" srcOrd="0" destOrd="0" presId="urn:microsoft.com/office/officeart/2011/layout/InterconnectedBlockProcess"/>
    <dgm:cxn modelId="{0F77E7BB-D36C-4130-9EDF-79EAE563450D}" type="presParOf" srcId="{68837AD3-754C-4C3E-9E3D-19536B8439F9}" destId="{97CE8981-D525-4031-9959-C6ED2E647BDF}" srcOrd="0" destOrd="0" presId="urn:microsoft.com/office/officeart/2011/layout/InterconnectedBlockProcess"/>
    <dgm:cxn modelId="{C3C78FAE-32C8-405F-8F7C-2AE7D49B8A71}" type="presParOf" srcId="{4E82FB5F-018C-405E-9913-F909D9F25488}" destId="{CD369363-852F-4203-BB1C-4BFF96238F13}" srcOrd="1" destOrd="0" presId="urn:microsoft.com/office/officeart/2011/layout/InterconnectedBlockProcess"/>
    <dgm:cxn modelId="{AB4CDECB-4096-40F1-B6CB-B128B262C605}" type="presParOf" srcId="{4E82FB5F-018C-405E-9913-F909D9F25488}" destId="{059CD73B-1CCD-407D-9E87-9F082A1D803E}" srcOrd="2" destOrd="0" presId="urn:microsoft.com/office/officeart/2011/layout/InterconnectedBlockProcess"/>
    <dgm:cxn modelId="{535210FE-4FE3-45B1-99C7-3B6F1FD153EF}" type="presParOf" srcId="{4E82FB5F-018C-405E-9913-F909D9F25488}" destId="{3F5DF3D5-03FB-4F35-8889-9B1BAB48D333}" srcOrd="3" destOrd="0" presId="urn:microsoft.com/office/officeart/2011/layout/InterconnectedBlockProcess"/>
    <dgm:cxn modelId="{58D584A9-FAAA-4B70-8D23-C424F267028C}" type="presParOf" srcId="{3F5DF3D5-03FB-4F35-8889-9B1BAB48D333}" destId="{7002841B-6A9B-4C1A-88C0-0E0460E46F05}" srcOrd="0" destOrd="0" presId="urn:microsoft.com/office/officeart/2011/layout/InterconnectedBlockProcess"/>
    <dgm:cxn modelId="{FEC47D34-E81D-43DF-90FD-A25D214A360A}" type="presParOf" srcId="{4E82FB5F-018C-405E-9913-F909D9F25488}" destId="{9AF74DB2-79BD-4BA7-BDFB-DCE30EA3A7AF}" srcOrd="4" destOrd="0" presId="urn:microsoft.com/office/officeart/2011/layout/InterconnectedBlockProcess"/>
    <dgm:cxn modelId="{B6B33B54-434E-44F8-9D73-F834A345AB4B}" type="presParOf" srcId="{4E82FB5F-018C-405E-9913-F909D9F25488}" destId="{F98EBE19-73ED-4784-A056-0F3DD4624F70}" srcOrd="5" destOrd="0" presId="urn:microsoft.com/office/officeart/2011/layout/InterconnectedBlockProcess"/>
    <dgm:cxn modelId="{88C741C3-7B6E-4717-99AC-022C8A63DB2D}" type="presParOf" srcId="{4E82FB5F-018C-405E-9913-F909D9F25488}" destId="{597621AE-C597-4588-B47A-2C00111BACA8}" srcOrd="6" destOrd="0" presId="urn:microsoft.com/office/officeart/2011/layout/InterconnectedBlockProcess"/>
    <dgm:cxn modelId="{3BD1D818-8211-41F3-BD5A-53012AB543D4}" type="presParOf" srcId="{597621AE-C597-4588-B47A-2C00111BACA8}" destId="{0A5DA91C-B18E-43B9-8A0D-BB27415A9120}" srcOrd="0" destOrd="0" presId="urn:microsoft.com/office/officeart/2011/layout/InterconnectedBlockProcess"/>
    <dgm:cxn modelId="{8A874394-C4D9-44A9-988B-4C5B99E51CEE}" type="presParOf" srcId="{4E82FB5F-018C-405E-9913-F909D9F25488}" destId="{6496A843-9AE6-42E9-A355-1BC01EFFF94E}" srcOrd="7" destOrd="0" presId="urn:microsoft.com/office/officeart/2011/layout/InterconnectedBlockProcess"/>
    <dgm:cxn modelId="{4FBF3798-3777-445C-9DFB-B07D3827244F}" type="presParOf" srcId="{4E82FB5F-018C-405E-9913-F909D9F25488}" destId="{64F24CD0-F9C9-4B50-8570-071FD4C061A1}" srcOrd="8" destOrd="0" presId="urn:microsoft.com/office/officeart/2011/layout/InterconnectedBlockProcess"/>
    <dgm:cxn modelId="{FD4F2C52-CE4D-4681-B68B-2D93685CCDBA}" type="presParOf" srcId="{4E82FB5F-018C-405E-9913-F909D9F25488}" destId="{EA343EA4-D1FC-4AD1-95BF-CCE1F566A2F5}" srcOrd="9" destOrd="0" presId="urn:microsoft.com/office/officeart/2011/layout/InterconnectedBlockProcess"/>
    <dgm:cxn modelId="{7C5C22FB-9E33-41EE-A35A-5153E91CDED1}" type="presParOf" srcId="{EA343EA4-D1FC-4AD1-95BF-CCE1F566A2F5}" destId="{5D5AF884-52E2-436E-84D6-F97B37AB7FF9}" srcOrd="0" destOrd="0" presId="urn:microsoft.com/office/officeart/2011/layout/InterconnectedBlockProcess"/>
    <dgm:cxn modelId="{B15F5A58-1B04-48A7-827B-9EE77EE2A775}" type="presParOf" srcId="{4E82FB5F-018C-405E-9913-F909D9F25488}" destId="{725AC2CE-9FCB-49DC-BB76-CCD7E2878857}" srcOrd="10" destOrd="0" presId="urn:microsoft.com/office/officeart/2011/layout/InterconnectedBlockProcess"/>
    <dgm:cxn modelId="{16AED5C0-4053-4635-9B95-980D536DFDCF}" type="presParOf" srcId="{4E82FB5F-018C-405E-9913-F909D9F25488}" destId="{A0683800-69B4-4176-938E-2EC4577CB431}" srcOrd="11" destOrd="0" presId="urn:microsoft.com/office/officeart/2011/layout/InterconnectedBlockProcess"/>
    <dgm:cxn modelId="{197019AE-0F1C-4A02-9F99-2E157B946639}" type="presParOf" srcId="{4E82FB5F-018C-405E-9913-F909D9F25488}" destId="{18032141-AA40-454D-8A01-EB3BAEC6C4CE}" srcOrd="12" destOrd="0" presId="urn:microsoft.com/office/officeart/2011/layout/InterconnectedBlockProcess"/>
    <dgm:cxn modelId="{F9FBB6B6-A859-4449-894E-0C8904EBA79D}" type="presParOf" srcId="{18032141-AA40-454D-8A01-EB3BAEC6C4CE}" destId="{F010B7C2-E55E-4744-92A1-EA6431A1C34F}" srcOrd="0" destOrd="0" presId="urn:microsoft.com/office/officeart/2011/layout/InterconnectedBlockProcess"/>
    <dgm:cxn modelId="{8477E149-5ED9-4543-8951-6E6794A5FFB2}" type="presParOf" srcId="{4E82FB5F-018C-405E-9913-F909D9F25488}" destId="{A6E65814-9719-43D1-907C-66E453E69C1A}" srcOrd="13" destOrd="0" presId="urn:microsoft.com/office/officeart/2011/layout/InterconnectedBlockProcess"/>
    <dgm:cxn modelId="{61A7716A-C255-4C56-BC9E-5CBDC253065A}" type="presParOf" srcId="{4E82FB5F-018C-405E-9913-F909D9F25488}" destId="{47BC2A3A-C661-4463-B5F5-6CE551A1CE18}" srcOrd="14" destOrd="0" presId="urn:microsoft.com/office/officeart/2011/layout/InterconnectedBlockProcess"/>
    <dgm:cxn modelId="{E6220813-647B-4963-BE4D-AFF8267DD7BA}" type="presParOf" srcId="{4E82FB5F-018C-405E-9913-F909D9F25488}" destId="{12B5223E-5812-4EB1-A6E5-0B957E5A7F38}" srcOrd="15" destOrd="0" presId="urn:microsoft.com/office/officeart/2011/layout/InterconnectedBlockProcess"/>
    <dgm:cxn modelId="{BA402BDB-0E3F-4F27-B04E-F0595435C157}" type="presParOf" srcId="{12B5223E-5812-4EB1-A6E5-0B957E5A7F38}" destId="{0B73630E-4E75-43AF-86EB-FC1CE9466C54}" srcOrd="0" destOrd="0" presId="urn:microsoft.com/office/officeart/2011/layout/InterconnectedBlockProcess"/>
    <dgm:cxn modelId="{C654C6C0-69CE-4623-B7B9-7AC68765426D}" type="presParOf" srcId="{4E82FB5F-018C-405E-9913-F909D9F25488}" destId="{81342963-FDA4-4184-9830-A8A4478EE823}" srcOrd="16" destOrd="0" presId="urn:microsoft.com/office/officeart/2011/layout/InterconnectedBlockProcess"/>
    <dgm:cxn modelId="{BCA93E09-FEF5-48C3-963A-C3EA3DD9DE71}" type="presParOf" srcId="{4E82FB5F-018C-405E-9913-F909D9F25488}" destId="{1944FCC5-A634-4A26-A958-D1BE799EEFBE}" srcOrd="17"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E8981-D525-4031-9959-C6ED2E647BDF}">
      <dsp:nvSpPr>
        <dsp:cNvPr id="0" name=""/>
        <dsp:cNvSpPr/>
      </dsp:nvSpPr>
      <dsp:spPr>
        <a:xfrm>
          <a:off x="9278856" y="1187753"/>
          <a:ext cx="1669335" cy="4503444"/>
        </a:xfrm>
        <a:prstGeom prst="wedgeRectCallout">
          <a:avLst>
            <a:gd name="adj1" fmla="val 0"/>
            <a:gd name="adj2" fmla="val 0"/>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l" defTabSz="622300">
            <a:lnSpc>
              <a:spcPct val="90000"/>
            </a:lnSpc>
            <a:spcBef>
              <a:spcPct val="0"/>
            </a:spcBef>
            <a:spcAft>
              <a:spcPct val="35000"/>
            </a:spcAft>
            <a:buNone/>
          </a:pPr>
          <a:r>
            <a:rPr lang="en-US" sz="1400" kern="1200" dirty="0"/>
            <a:t>Using </a:t>
          </a:r>
          <a:r>
            <a:rPr lang="en-US" sz="1400" kern="1200" dirty="0" err="1"/>
            <a:t>Streamlit</a:t>
          </a:r>
          <a:r>
            <a:rPr lang="en-US" sz="1400" kern="1200" dirty="0"/>
            <a:t> </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Sqlite3 for database management</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Visualizations and explainability of models and data used</a:t>
          </a:r>
        </a:p>
      </dsp:txBody>
      <dsp:txXfrm>
        <a:off x="9490772" y="1187753"/>
        <a:ext cx="1457419" cy="4503444"/>
      </dsp:txXfrm>
    </dsp:sp>
    <dsp:sp modelId="{059CD73B-1CCD-407D-9E87-9F082A1D803E}">
      <dsp:nvSpPr>
        <dsp:cNvPr id="0" name=""/>
        <dsp:cNvSpPr/>
      </dsp:nvSpPr>
      <dsp:spPr>
        <a:xfrm>
          <a:off x="9236832" y="0"/>
          <a:ext cx="1649343" cy="119230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533400">
            <a:lnSpc>
              <a:spcPct val="90000"/>
            </a:lnSpc>
            <a:spcBef>
              <a:spcPct val="0"/>
            </a:spcBef>
            <a:spcAft>
              <a:spcPct val="35000"/>
            </a:spcAft>
            <a:buNone/>
          </a:pPr>
          <a:r>
            <a:rPr lang="en-US" sz="1200" kern="1200" dirty="0"/>
            <a:t>Build an interactive user interface</a:t>
          </a:r>
        </a:p>
      </dsp:txBody>
      <dsp:txXfrm>
        <a:off x="9236832" y="0"/>
        <a:ext cx="1649343" cy="1192305"/>
      </dsp:txXfrm>
    </dsp:sp>
    <dsp:sp modelId="{7002841B-6A9B-4C1A-88C0-0E0460E46F05}">
      <dsp:nvSpPr>
        <dsp:cNvPr id="0" name=""/>
        <dsp:cNvSpPr/>
      </dsp:nvSpPr>
      <dsp:spPr>
        <a:xfrm>
          <a:off x="7623131" y="1168254"/>
          <a:ext cx="1669335" cy="4238804"/>
        </a:xfrm>
        <a:prstGeom prst="wedgeRectCallout">
          <a:avLst>
            <a:gd name="adj1" fmla="val 62500"/>
            <a:gd name="adj2" fmla="val 20830"/>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l" defTabSz="622300">
            <a:lnSpc>
              <a:spcPct val="90000"/>
            </a:lnSpc>
            <a:spcBef>
              <a:spcPct val="0"/>
            </a:spcBef>
            <a:spcAft>
              <a:spcPct val="35000"/>
            </a:spcAft>
            <a:buNone/>
          </a:pPr>
          <a:r>
            <a:rPr lang="en-US" sz="1400" kern="1200" dirty="0" err="1"/>
            <a:t>GridSearchCV</a:t>
          </a:r>
          <a:endParaRPr lang="en-US" sz="1400" kern="1200" dirty="0"/>
        </a:p>
        <a:p>
          <a:pPr marL="0" lvl="0" indent="0" algn="l" defTabSz="622300">
            <a:lnSpc>
              <a:spcPct val="90000"/>
            </a:lnSpc>
            <a:spcBef>
              <a:spcPct val="0"/>
            </a:spcBef>
            <a:spcAft>
              <a:spcPct val="35000"/>
            </a:spcAft>
            <a:buNone/>
          </a:pPr>
          <a:r>
            <a:rPr lang="en-US" sz="1400" kern="1200" dirty="0"/>
            <a:t>Rigorous testing (accuracy, precision, recall, f1 score)</a:t>
          </a:r>
        </a:p>
      </dsp:txBody>
      <dsp:txXfrm>
        <a:off x="7835047" y="1168254"/>
        <a:ext cx="1457419" cy="4238804"/>
      </dsp:txXfrm>
    </dsp:sp>
    <dsp:sp modelId="{F98EBE19-73ED-4784-A056-0F3DD4624F70}">
      <dsp:nvSpPr>
        <dsp:cNvPr id="0" name=""/>
        <dsp:cNvSpPr/>
      </dsp:nvSpPr>
      <dsp:spPr>
        <a:xfrm>
          <a:off x="7567497" y="128051"/>
          <a:ext cx="1669335" cy="10597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533400">
            <a:lnSpc>
              <a:spcPct val="90000"/>
            </a:lnSpc>
            <a:spcBef>
              <a:spcPct val="0"/>
            </a:spcBef>
            <a:spcAft>
              <a:spcPct val="35000"/>
            </a:spcAft>
            <a:buNone/>
          </a:pPr>
          <a:r>
            <a:rPr lang="en-US" sz="1200" kern="1200" dirty="0"/>
            <a:t>Optimize training</a:t>
          </a:r>
        </a:p>
      </dsp:txBody>
      <dsp:txXfrm>
        <a:off x="7567497" y="128051"/>
        <a:ext cx="1669335" cy="1059701"/>
      </dsp:txXfrm>
    </dsp:sp>
    <dsp:sp modelId="{0A5DA91C-B18E-43B9-8A0D-BB27415A9120}">
      <dsp:nvSpPr>
        <dsp:cNvPr id="0" name=""/>
        <dsp:cNvSpPr/>
      </dsp:nvSpPr>
      <dsp:spPr>
        <a:xfrm>
          <a:off x="5720179" y="1187753"/>
          <a:ext cx="2023301" cy="3973594"/>
        </a:xfrm>
        <a:prstGeom prst="wedgeRectCallout">
          <a:avLst>
            <a:gd name="adj1" fmla="val 62500"/>
            <a:gd name="adj2" fmla="val 20830"/>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5" tIns="34925" rIns="34925" bIns="34925"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 Logistic regression</a:t>
          </a:r>
        </a:p>
        <a:p>
          <a:pPr marL="0" lvl="0" indent="0" algn="l" defTabSz="488950">
            <a:lnSpc>
              <a:spcPct val="90000"/>
            </a:lnSpc>
            <a:spcBef>
              <a:spcPct val="0"/>
            </a:spcBef>
            <a:spcAft>
              <a:spcPct val="35000"/>
            </a:spcAft>
            <a:buFont typeface="+mj-lt"/>
            <a:buNone/>
          </a:pPr>
          <a:r>
            <a:rPr lang="en-US" sz="1100" kern="1200" dirty="0"/>
            <a:t>- Naïve Bayes</a:t>
          </a:r>
        </a:p>
        <a:p>
          <a:pPr marL="0" lvl="0" indent="0" algn="l" defTabSz="488950">
            <a:lnSpc>
              <a:spcPct val="90000"/>
            </a:lnSpc>
            <a:spcBef>
              <a:spcPct val="0"/>
            </a:spcBef>
            <a:spcAft>
              <a:spcPct val="35000"/>
            </a:spcAft>
            <a:buFont typeface="+mj-lt"/>
            <a:buNone/>
          </a:pPr>
          <a:r>
            <a:rPr lang="en-US" sz="1100" kern="1200" dirty="0"/>
            <a:t>- Support Vector Classifier</a:t>
          </a:r>
        </a:p>
        <a:p>
          <a:pPr marL="0" lvl="0" indent="0" algn="l" defTabSz="488950">
            <a:lnSpc>
              <a:spcPct val="90000"/>
            </a:lnSpc>
            <a:spcBef>
              <a:spcPct val="0"/>
            </a:spcBef>
            <a:spcAft>
              <a:spcPct val="35000"/>
            </a:spcAft>
            <a:buFont typeface="+mj-lt"/>
            <a:buNone/>
          </a:pPr>
          <a:r>
            <a:rPr lang="en-US" sz="1100" kern="1200" dirty="0"/>
            <a:t>- Stochastic gradient descent classifier</a:t>
          </a:r>
        </a:p>
        <a:p>
          <a:pPr marL="0" lvl="0" indent="0" algn="l" defTabSz="488950">
            <a:lnSpc>
              <a:spcPct val="90000"/>
            </a:lnSpc>
            <a:spcBef>
              <a:spcPct val="0"/>
            </a:spcBef>
            <a:spcAft>
              <a:spcPct val="35000"/>
            </a:spcAft>
            <a:buFont typeface="+mj-lt"/>
            <a:buNone/>
          </a:pPr>
          <a:r>
            <a:rPr lang="en-US" sz="1100" kern="1200" dirty="0"/>
            <a:t>- Decision tree</a:t>
          </a:r>
        </a:p>
        <a:p>
          <a:pPr marL="0" lvl="0" indent="0" algn="l" defTabSz="488950">
            <a:lnSpc>
              <a:spcPct val="90000"/>
            </a:lnSpc>
            <a:spcBef>
              <a:spcPct val="0"/>
            </a:spcBef>
            <a:spcAft>
              <a:spcPct val="35000"/>
            </a:spcAft>
            <a:buFont typeface="+mj-lt"/>
            <a:buNone/>
          </a:pPr>
          <a:r>
            <a:rPr lang="en-US" sz="1100" kern="1200" dirty="0"/>
            <a:t>- Random forest </a:t>
          </a:r>
        </a:p>
        <a:p>
          <a:pPr marL="0" lvl="0" indent="0" algn="l" defTabSz="488950">
            <a:lnSpc>
              <a:spcPct val="90000"/>
            </a:lnSpc>
            <a:spcBef>
              <a:spcPct val="0"/>
            </a:spcBef>
            <a:spcAft>
              <a:spcPct val="35000"/>
            </a:spcAft>
            <a:buFont typeface="+mj-lt"/>
            <a:buNone/>
          </a:pPr>
          <a:r>
            <a:rPr lang="en-US" sz="1100" kern="1200" dirty="0"/>
            <a:t>- Gradient boosting</a:t>
          </a:r>
        </a:p>
        <a:p>
          <a:pPr marL="0" lvl="0" indent="0" algn="l" defTabSz="488950">
            <a:lnSpc>
              <a:spcPct val="90000"/>
            </a:lnSpc>
            <a:spcBef>
              <a:spcPct val="0"/>
            </a:spcBef>
            <a:spcAft>
              <a:spcPct val="35000"/>
            </a:spcAft>
            <a:buFont typeface="+mj-lt"/>
            <a:buNone/>
          </a:pPr>
          <a:r>
            <a:rPr lang="en-US" sz="1100" kern="1200" dirty="0"/>
            <a:t>- AdaBoost </a:t>
          </a:r>
        </a:p>
        <a:p>
          <a:pPr marL="0" lvl="0" indent="0" algn="l" defTabSz="488950">
            <a:lnSpc>
              <a:spcPct val="90000"/>
            </a:lnSpc>
            <a:spcBef>
              <a:spcPct val="0"/>
            </a:spcBef>
            <a:spcAft>
              <a:spcPct val="35000"/>
            </a:spcAft>
            <a:buFont typeface="+mj-lt"/>
            <a:buNone/>
          </a:pPr>
          <a:r>
            <a:rPr lang="en-US" sz="1100" kern="1200" dirty="0"/>
            <a:t>- Light Gradient Boosting</a:t>
          </a:r>
        </a:p>
        <a:p>
          <a:pPr marL="0" lvl="0" indent="0" algn="l" defTabSz="488950">
            <a:lnSpc>
              <a:spcPct val="90000"/>
            </a:lnSpc>
            <a:spcBef>
              <a:spcPct val="0"/>
            </a:spcBef>
            <a:spcAft>
              <a:spcPct val="35000"/>
            </a:spcAft>
            <a:buFont typeface="+mj-lt"/>
            <a:buNone/>
          </a:pPr>
          <a:r>
            <a:rPr lang="en-US" sz="1100" kern="1200" dirty="0"/>
            <a:t>- Neural network</a:t>
          </a:r>
        </a:p>
        <a:p>
          <a:pPr marL="0" lvl="0" indent="0" algn="l" defTabSz="488950">
            <a:lnSpc>
              <a:spcPct val="90000"/>
            </a:lnSpc>
            <a:spcBef>
              <a:spcPct val="0"/>
            </a:spcBef>
            <a:spcAft>
              <a:spcPct val="35000"/>
            </a:spcAft>
            <a:buFont typeface="+mj-lt"/>
            <a:buNone/>
          </a:pPr>
          <a:r>
            <a:rPr lang="en-US" sz="1100" kern="1200" dirty="0"/>
            <a:t>- Stacking classifier (2 combinations)</a:t>
          </a:r>
        </a:p>
        <a:p>
          <a:pPr marL="0" lvl="0" indent="0" algn="l" defTabSz="488950">
            <a:lnSpc>
              <a:spcPct val="90000"/>
            </a:lnSpc>
            <a:spcBef>
              <a:spcPct val="0"/>
            </a:spcBef>
            <a:spcAft>
              <a:spcPct val="35000"/>
            </a:spcAft>
            <a:buFont typeface="+mj-lt"/>
            <a:buNone/>
          </a:pPr>
          <a:r>
            <a:rPr lang="en-US" sz="1100" kern="1200" dirty="0"/>
            <a:t>- Voting classifier (soft and hard voting)</a:t>
          </a:r>
        </a:p>
      </dsp:txBody>
      <dsp:txXfrm>
        <a:off x="5977029" y="1187753"/>
        <a:ext cx="1766451" cy="3973594"/>
      </dsp:txXfrm>
    </dsp:sp>
    <dsp:sp modelId="{64F24CD0-F9C9-4B50-8570-071FD4C061A1}">
      <dsp:nvSpPr>
        <dsp:cNvPr id="0" name=""/>
        <dsp:cNvSpPr/>
      </dsp:nvSpPr>
      <dsp:spPr>
        <a:xfrm>
          <a:off x="5898162" y="260656"/>
          <a:ext cx="1669335" cy="92709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533400">
            <a:lnSpc>
              <a:spcPct val="90000"/>
            </a:lnSpc>
            <a:spcBef>
              <a:spcPct val="0"/>
            </a:spcBef>
            <a:spcAft>
              <a:spcPct val="35000"/>
            </a:spcAft>
            <a:buNone/>
          </a:pPr>
          <a:r>
            <a:rPr lang="en-US" sz="1200" kern="1200" dirty="0"/>
            <a:t>Train 14 Machine learning models </a:t>
          </a:r>
        </a:p>
      </dsp:txBody>
      <dsp:txXfrm>
        <a:off x="5898162" y="260656"/>
        <a:ext cx="1669335" cy="927096"/>
      </dsp:txXfrm>
    </dsp:sp>
    <dsp:sp modelId="{5D5AF884-52E2-436E-84D6-F97B37AB7FF9}">
      <dsp:nvSpPr>
        <dsp:cNvPr id="0" name=""/>
        <dsp:cNvSpPr/>
      </dsp:nvSpPr>
      <dsp:spPr>
        <a:xfrm>
          <a:off x="4161554" y="1161938"/>
          <a:ext cx="1558625" cy="3708953"/>
        </a:xfrm>
        <a:prstGeom prst="wedgeRectCallout">
          <a:avLst>
            <a:gd name="adj1" fmla="val 62500"/>
            <a:gd name="adj2" fmla="val 20830"/>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l" defTabSz="622300">
            <a:lnSpc>
              <a:spcPct val="90000"/>
            </a:lnSpc>
            <a:spcBef>
              <a:spcPct val="0"/>
            </a:spcBef>
            <a:spcAft>
              <a:spcPct val="35000"/>
            </a:spcAft>
            <a:buNone/>
          </a:pPr>
          <a:r>
            <a:rPr lang="en-US" sz="1400" kern="1200" dirty="0"/>
            <a:t>Cleaning data </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Multicollinearity</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Transformation</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Reduction</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endParaRPr lang="en-US" sz="1400" kern="1200" dirty="0"/>
        </a:p>
      </dsp:txBody>
      <dsp:txXfrm>
        <a:off x="4359415" y="1161938"/>
        <a:ext cx="1360763" cy="3708953"/>
      </dsp:txXfrm>
    </dsp:sp>
    <dsp:sp modelId="{A0683800-69B4-4176-938E-2EC4577CB431}">
      <dsp:nvSpPr>
        <dsp:cNvPr id="0" name=""/>
        <dsp:cNvSpPr/>
      </dsp:nvSpPr>
      <dsp:spPr>
        <a:xfrm>
          <a:off x="4227827" y="397245"/>
          <a:ext cx="1669335" cy="7944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a:t>
          </a:r>
        </a:p>
      </dsp:txBody>
      <dsp:txXfrm>
        <a:off x="4227827" y="397245"/>
        <a:ext cx="1669335" cy="794491"/>
      </dsp:txXfrm>
    </dsp:sp>
    <dsp:sp modelId="{F010B7C2-E55E-4744-92A1-EA6431A1C34F}">
      <dsp:nvSpPr>
        <dsp:cNvPr id="0" name=""/>
        <dsp:cNvSpPr/>
      </dsp:nvSpPr>
      <dsp:spPr>
        <a:xfrm>
          <a:off x="2559491" y="1187753"/>
          <a:ext cx="1669335" cy="3443743"/>
        </a:xfrm>
        <a:prstGeom prst="wedgeRectCallout">
          <a:avLst>
            <a:gd name="adj1" fmla="val 62500"/>
            <a:gd name="adj2" fmla="val 20830"/>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l" defTabSz="622300">
            <a:lnSpc>
              <a:spcPct val="90000"/>
            </a:lnSpc>
            <a:spcBef>
              <a:spcPct val="0"/>
            </a:spcBef>
            <a:spcAft>
              <a:spcPct val="35000"/>
            </a:spcAft>
            <a:buNone/>
          </a:pPr>
          <a:r>
            <a:rPr lang="en-US" sz="1400" b="0" kern="1200" dirty="0"/>
            <a:t>Feature engineering</a:t>
          </a:r>
        </a:p>
        <a:p>
          <a:pPr marL="0" lvl="0" indent="0" algn="l" defTabSz="622300">
            <a:lnSpc>
              <a:spcPct val="90000"/>
            </a:lnSpc>
            <a:spcBef>
              <a:spcPct val="0"/>
            </a:spcBef>
            <a:spcAft>
              <a:spcPct val="35000"/>
            </a:spcAft>
            <a:buNone/>
          </a:pPr>
          <a:endParaRPr lang="en-US" sz="1400" b="0" kern="1200" dirty="0"/>
        </a:p>
        <a:p>
          <a:pPr marL="0" lvl="0" indent="0" algn="l" defTabSz="622300">
            <a:lnSpc>
              <a:spcPct val="90000"/>
            </a:lnSpc>
            <a:spcBef>
              <a:spcPct val="0"/>
            </a:spcBef>
            <a:spcAft>
              <a:spcPct val="35000"/>
            </a:spcAft>
            <a:buNone/>
          </a:pPr>
          <a:r>
            <a:rPr lang="en-US" sz="1400" b="0" kern="1200" dirty="0"/>
            <a:t>Statistics summary</a:t>
          </a:r>
        </a:p>
        <a:p>
          <a:pPr marL="0" lvl="0" indent="0" algn="l" defTabSz="622300">
            <a:lnSpc>
              <a:spcPct val="90000"/>
            </a:lnSpc>
            <a:spcBef>
              <a:spcPct val="0"/>
            </a:spcBef>
            <a:spcAft>
              <a:spcPct val="35000"/>
            </a:spcAft>
            <a:buNone/>
          </a:pPr>
          <a:endParaRPr lang="en-US" sz="1400" b="0" kern="1200" dirty="0"/>
        </a:p>
        <a:p>
          <a:pPr marL="0" lvl="0" indent="0" algn="l" defTabSz="622300">
            <a:lnSpc>
              <a:spcPct val="90000"/>
            </a:lnSpc>
            <a:spcBef>
              <a:spcPct val="0"/>
            </a:spcBef>
            <a:spcAft>
              <a:spcPct val="35000"/>
            </a:spcAft>
            <a:buNone/>
          </a:pPr>
          <a:r>
            <a:rPr lang="en-US" sz="1400" b="0" kern="1200" dirty="0"/>
            <a:t>Data visualization</a:t>
          </a:r>
        </a:p>
      </dsp:txBody>
      <dsp:txXfrm>
        <a:off x="2777404" y="1187753"/>
        <a:ext cx="1457419" cy="3443743"/>
      </dsp:txXfrm>
    </dsp:sp>
    <dsp:sp modelId="{47BC2A3A-C661-4463-B5F5-6CE551A1CE18}">
      <dsp:nvSpPr>
        <dsp:cNvPr id="0" name=""/>
        <dsp:cNvSpPr/>
      </dsp:nvSpPr>
      <dsp:spPr>
        <a:xfrm>
          <a:off x="2559491" y="525297"/>
          <a:ext cx="1669335" cy="66245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533400">
            <a:lnSpc>
              <a:spcPct val="90000"/>
            </a:lnSpc>
            <a:spcBef>
              <a:spcPct val="0"/>
            </a:spcBef>
            <a:spcAft>
              <a:spcPct val="35000"/>
            </a:spcAft>
            <a:buNone/>
          </a:pPr>
          <a:r>
            <a:rPr lang="en-US" sz="1200" kern="1200" dirty="0"/>
            <a:t>Exploratory Data Analysis </a:t>
          </a:r>
        </a:p>
      </dsp:txBody>
      <dsp:txXfrm>
        <a:off x="2559491" y="525297"/>
        <a:ext cx="1669335" cy="662455"/>
      </dsp:txXfrm>
    </dsp:sp>
    <dsp:sp modelId="{0B73630E-4E75-43AF-86EB-FC1CE9466C54}">
      <dsp:nvSpPr>
        <dsp:cNvPr id="0" name=""/>
        <dsp:cNvSpPr/>
      </dsp:nvSpPr>
      <dsp:spPr>
        <a:xfrm>
          <a:off x="890155" y="1187753"/>
          <a:ext cx="1669335" cy="3179103"/>
        </a:xfrm>
        <a:prstGeom prst="wedgeRectCallout">
          <a:avLst>
            <a:gd name="adj1" fmla="val 62500"/>
            <a:gd name="adj2" fmla="val 20830"/>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l" defTabSz="622300">
            <a:lnSpc>
              <a:spcPct val="90000"/>
            </a:lnSpc>
            <a:spcBef>
              <a:spcPct val="0"/>
            </a:spcBef>
            <a:spcAft>
              <a:spcPct val="35000"/>
            </a:spcAft>
            <a:buNone/>
          </a:pPr>
          <a:r>
            <a:rPr lang="en-US" sz="1400" kern="1200" dirty="0"/>
            <a:t>4 datasets collected from both universities and high schools.</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All the datasets pertained to some sort of academic success.</a:t>
          </a:r>
        </a:p>
        <a:p>
          <a:pPr marL="0" lvl="0" indent="0" algn="l" defTabSz="622300">
            <a:lnSpc>
              <a:spcPct val="90000"/>
            </a:lnSpc>
            <a:spcBef>
              <a:spcPct val="0"/>
            </a:spcBef>
            <a:spcAft>
              <a:spcPct val="35000"/>
            </a:spcAft>
            <a:buNone/>
          </a:pPr>
          <a:endParaRPr lang="en-US" sz="1400" kern="1200" dirty="0"/>
        </a:p>
      </dsp:txBody>
      <dsp:txXfrm>
        <a:off x="1102071" y="1187753"/>
        <a:ext cx="1457419" cy="3179103"/>
      </dsp:txXfrm>
    </dsp:sp>
    <dsp:sp modelId="{1944FCC5-A634-4A26-A958-D1BE799EEFBE}">
      <dsp:nvSpPr>
        <dsp:cNvPr id="0" name=""/>
        <dsp:cNvSpPr/>
      </dsp:nvSpPr>
      <dsp:spPr>
        <a:xfrm>
          <a:off x="890155" y="657902"/>
          <a:ext cx="1669335" cy="5298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533400">
            <a:lnSpc>
              <a:spcPct val="90000"/>
            </a:lnSpc>
            <a:spcBef>
              <a:spcPct val="0"/>
            </a:spcBef>
            <a:spcAft>
              <a:spcPct val="35000"/>
            </a:spcAft>
            <a:buNone/>
          </a:pPr>
          <a:r>
            <a:rPr lang="en-US" sz="1200" kern="1200" dirty="0"/>
            <a:t>Collect relevant datasets from UCI ML repository</a:t>
          </a:r>
        </a:p>
      </dsp:txBody>
      <dsp:txXfrm>
        <a:off x="890155" y="657902"/>
        <a:ext cx="1669335" cy="52985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260D1341-3503-487C-B2C2-A6063D072E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B8AEEF98-7BDD-4C72-BD8C-644041A68A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C7B480-4FB3-4F32-9642-08EBE6967632}" type="datetime1">
              <a:rPr lang="ru-RU" smtClean="0"/>
              <a:t>05.04.2024</a:t>
            </a:fld>
            <a:endParaRPr lang="ru-RU"/>
          </a:p>
        </p:txBody>
      </p:sp>
      <p:sp>
        <p:nvSpPr>
          <p:cNvPr id="4" name="Нижний колонтитул 3">
            <a:extLst>
              <a:ext uri="{FF2B5EF4-FFF2-40B4-BE49-F238E27FC236}">
                <a16:creationId xmlns:a16="http://schemas.microsoft.com/office/drawing/2014/main" id="{8A9A61ED-275F-419B-B7E2-E79F99C7E3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992D84CA-A59B-4F92-95A7-F148697C5B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7B33D9-5F7A-4134-903D-BD5A203FC843}" type="slidenum">
              <a:rPr lang="ru-RU" smtClean="0"/>
              <a:t>‹#›</a:t>
            </a:fld>
            <a:endParaRPr lang="ru-RU"/>
          </a:p>
        </p:txBody>
      </p:sp>
    </p:spTree>
    <p:extLst>
      <p:ext uri="{BB962C8B-B14F-4D97-AF65-F5344CB8AC3E}">
        <p14:creationId xmlns:p14="http://schemas.microsoft.com/office/powerpoint/2010/main" val="407480732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2E734-2E7E-4FAA-9647-ABEE08BAA44C}" type="datetime1">
              <a:rPr lang="ru-RU" smtClean="0"/>
              <a:t>05.04.2024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1FDAE-3C32-4097-9F12-ACB7CCC62B74}" type="slidenum">
              <a:rPr lang="ru-RU" smtClean="0"/>
              <a:t>‹#›</a:t>
            </a:fld>
            <a:endParaRPr lang="ru-RU"/>
          </a:p>
        </p:txBody>
      </p:sp>
    </p:spTree>
    <p:extLst>
      <p:ext uri="{BB962C8B-B14F-4D97-AF65-F5344CB8AC3E}">
        <p14:creationId xmlns:p14="http://schemas.microsoft.com/office/powerpoint/2010/main" val="66964925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KZ"/>
          </a:p>
        </p:txBody>
      </p:sp>
      <p:sp>
        <p:nvSpPr>
          <p:cNvPr id="4" name="Верхний колонтитул 3"/>
          <p:cNvSpPr>
            <a:spLocks noGrp="1"/>
          </p:cNvSpPr>
          <p:nvPr>
            <p:ph type="hdr" sz="quarter"/>
          </p:nvPr>
        </p:nvSpPr>
        <p:spPr/>
        <p:txBody>
          <a:bodyPr/>
          <a:lstStyle/>
          <a:p>
            <a:endParaRPr lang="ru-RU"/>
          </a:p>
        </p:txBody>
      </p:sp>
      <p:sp>
        <p:nvSpPr>
          <p:cNvPr id="5" name="Дата 4"/>
          <p:cNvSpPr>
            <a:spLocks noGrp="1"/>
          </p:cNvSpPr>
          <p:nvPr>
            <p:ph type="dt" idx="1"/>
          </p:nvPr>
        </p:nvSpPr>
        <p:spPr/>
        <p:txBody>
          <a:bodyPr/>
          <a:lstStyle/>
          <a:p>
            <a:fld id="{0FF2E734-2E7E-4FAA-9647-ABEE08BAA44C}" type="datetime1">
              <a:rPr lang="ru-RU" smtClean="0"/>
              <a:t>05.04.2024</a:t>
            </a:fld>
            <a:endParaRPr lang="ru-RU"/>
          </a:p>
        </p:txBody>
      </p:sp>
      <p:sp>
        <p:nvSpPr>
          <p:cNvPr id="6" name="Нижний колонтитул 5"/>
          <p:cNvSpPr>
            <a:spLocks noGrp="1"/>
          </p:cNvSpPr>
          <p:nvPr>
            <p:ph type="ftr" sz="quarter" idx="4"/>
          </p:nvPr>
        </p:nvSpPr>
        <p:spPr/>
        <p:txBody>
          <a:bodyPr/>
          <a:lstStyle/>
          <a:p>
            <a:endParaRPr lang="ru-RU"/>
          </a:p>
        </p:txBody>
      </p:sp>
      <p:sp>
        <p:nvSpPr>
          <p:cNvPr id="7" name="Номер слайда 6"/>
          <p:cNvSpPr>
            <a:spLocks noGrp="1"/>
          </p:cNvSpPr>
          <p:nvPr>
            <p:ph type="sldNum" sz="quarter" idx="5"/>
          </p:nvPr>
        </p:nvSpPr>
        <p:spPr/>
        <p:txBody>
          <a:bodyPr/>
          <a:lstStyle/>
          <a:p>
            <a:fld id="{1441FDAE-3C32-4097-9F12-ACB7CCC62B74}" type="slidenum">
              <a:rPr lang="ru-RU" smtClean="0"/>
              <a:t>1</a:t>
            </a:fld>
            <a:endParaRPr lang="ru-RU"/>
          </a:p>
        </p:txBody>
      </p:sp>
    </p:spTree>
    <p:extLst>
      <p:ext uri="{BB962C8B-B14F-4D97-AF65-F5344CB8AC3E}">
        <p14:creationId xmlns:p14="http://schemas.microsoft.com/office/powerpoint/2010/main" val="336745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By understanding which features are most important, educators and the AI system can understand what impacts student performance the most. For instance, if 'Tuition fees up to date' has high importance, it might indicate financial stability is a significant predictor of academic success.</a:t>
            </a:r>
          </a:p>
          <a:p>
            <a:r>
              <a:rPr lang="en-US" b="0" i="0" dirty="0">
                <a:solidFill>
                  <a:srgbClr val="ECECEC"/>
                </a:solidFill>
                <a:effectLst/>
                <a:latin typeface="Söhne"/>
              </a:rPr>
              <a:t>If certain academic-related features, such as 'Curricular units 2nd semester (grade)', are identified as highly important, this suggests that recent academic performance should weigh heavily in personalizing future course recommendations.</a:t>
            </a:r>
            <a:endParaRPr lang="en-US" dirty="0"/>
          </a:p>
        </p:txBody>
      </p:sp>
      <p:sp>
        <p:nvSpPr>
          <p:cNvPr id="4" name="Slide Number Placeholder 3"/>
          <p:cNvSpPr>
            <a:spLocks noGrp="1"/>
          </p:cNvSpPr>
          <p:nvPr>
            <p:ph type="sldNum" sz="quarter" idx="5"/>
          </p:nvPr>
        </p:nvSpPr>
        <p:spPr/>
        <p:txBody>
          <a:bodyPr/>
          <a:lstStyle/>
          <a:p>
            <a:fld id="{B32AE066-2C30-44CA-AA85-868C2EABD93E}" type="slidenum">
              <a:rPr lang="en-US" smtClean="0"/>
              <a:t>6</a:t>
            </a:fld>
            <a:endParaRPr lang="en-US"/>
          </a:p>
        </p:txBody>
      </p:sp>
    </p:spTree>
    <p:extLst>
      <p:ext uri="{BB962C8B-B14F-4D97-AF65-F5344CB8AC3E}">
        <p14:creationId xmlns:p14="http://schemas.microsoft.com/office/powerpoint/2010/main" val="298685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p:nvPr>
        </p:nvSpPr>
        <p:spPr/>
        <p:txBody>
          <a:bodyPr/>
          <a:lstStyle/>
          <a:p>
            <a:endParaRPr lang="ru-RU"/>
          </a:p>
        </p:txBody>
      </p:sp>
      <p:sp>
        <p:nvSpPr>
          <p:cNvPr id="5" name="Дата 4"/>
          <p:cNvSpPr>
            <a:spLocks noGrp="1"/>
          </p:cNvSpPr>
          <p:nvPr>
            <p:ph type="dt" idx="1"/>
          </p:nvPr>
        </p:nvSpPr>
        <p:spPr/>
        <p:txBody>
          <a:bodyPr/>
          <a:lstStyle/>
          <a:p>
            <a:fld id="{0FF2E734-2E7E-4FAA-9647-ABEE08BAA44C}" type="datetime1">
              <a:rPr lang="ru-RU" smtClean="0"/>
              <a:t>05.04.2024</a:t>
            </a:fld>
            <a:endParaRPr lang="ru-RU"/>
          </a:p>
        </p:txBody>
      </p:sp>
      <p:sp>
        <p:nvSpPr>
          <p:cNvPr id="6" name="Нижний колонтитул 5"/>
          <p:cNvSpPr>
            <a:spLocks noGrp="1"/>
          </p:cNvSpPr>
          <p:nvPr>
            <p:ph type="ftr" sz="quarter" idx="4"/>
          </p:nvPr>
        </p:nvSpPr>
        <p:spPr/>
        <p:txBody>
          <a:bodyPr/>
          <a:lstStyle/>
          <a:p>
            <a:endParaRPr lang="ru-RU"/>
          </a:p>
        </p:txBody>
      </p:sp>
      <p:sp>
        <p:nvSpPr>
          <p:cNvPr id="7" name="Номер слайда 6"/>
          <p:cNvSpPr>
            <a:spLocks noGrp="1"/>
          </p:cNvSpPr>
          <p:nvPr>
            <p:ph type="sldNum" sz="quarter" idx="5"/>
          </p:nvPr>
        </p:nvSpPr>
        <p:spPr/>
        <p:txBody>
          <a:bodyPr/>
          <a:lstStyle/>
          <a:p>
            <a:fld id="{1441FDAE-3C32-4097-9F12-ACB7CCC62B74}" type="slidenum">
              <a:rPr lang="ru-RU" smtClean="0"/>
              <a:t>7</a:t>
            </a:fld>
            <a:endParaRPr lang="ru-RU"/>
          </a:p>
        </p:txBody>
      </p:sp>
    </p:spTree>
    <p:extLst>
      <p:ext uri="{BB962C8B-B14F-4D97-AF65-F5344CB8AC3E}">
        <p14:creationId xmlns:p14="http://schemas.microsoft.com/office/powerpoint/2010/main" val="1510863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E488CE-BB74-46D3-90B9-713EBE8D0B2E}"/>
              </a:ext>
            </a:extLst>
          </p:cNvPr>
          <p:cNvSpPr>
            <a:spLocks noGrp="1"/>
          </p:cNvSpPr>
          <p:nvPr>
            <p:ph type="ctrTitle"/>
          </p:nvPr>
        </p:nvSpPr>
        <p:spPr>
          <a:xfrm>
            <a:off x="651685" y="1854199"/>
            <a:ext cx="10971650" cy="1655763"/>
          </a:xfrm>
        </p:spPr>
        <p:txBody>
          <a:bodyPr anchor="b">
            <a:normAutofit/>
          </a:bodyPr>
          <a:lstStyle>
            <a:lvl1pPr algn="ctr">
              <a:defRPr sz="4000" b="1">
                <a:latin typeface="Arial" panose="020B0604020202020204" pitchFamily="34" charset="0"/>
                <a:cs typeface="Arial" panose="020B0604020202020204" pitchFamily="34" charset="0"/>
              </a:defRPr>
            </a:lvl1pPr>
          </a:lstStyle>
          <a:p>
            <a:r>
              <a:rPr lang="ru-RU" dirty="0"/>
              <a:t>Образец заголовка</a:t>
            </a:r>
          </a:p>
        </p:txBody>
      </p:sp>
      <p:sp>
        <p:nvSpPr>
          <p:cNvPr id="3" name="Подзаголовок 2">
            <a:extLst>
              <a:ext uri="{FF2B5EF4-FFF2-40B4-BE49-F238E27FC236}">
                <a16:creationId xmlns:a16="http://schemas.microsoft.com/office/drawing/2014/main" id="{D2630922-A485-4FF7-BB07-B0F425146DE9}"/>
              </a:ext>
            </a:extLst>
          </p:cNvPr>
          <p:cNvSpPr>
            <a:spLocks noGrp="1"/>
          </p:cNvSpPr>
          <p:nvPr>
            <p:ph type="subTitle" idx="1"/>
          </p:nvPr>
        </p:nvSpPr>
        <p:spPr>
          <a:xfrm>
            <a:off x="651685" y="3806225"/>
            <a:ext cx="10971650" cy="1655762"/>
          </a:xfrm>
        </p:spPr>
        <p:txBody>
          <a:bodyPr/>
          <a:lstStyle>
            <a:lvl1pPr marL="0" indent="0" algn="r">
              <a:buNone/>
              <a:defRPr sz="24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p>
        </p:txBody>
      </p:sp>
      <p:sp>
        <p:nvSpPr>
          <p:cNvPr id="5" name="Нижний колонтитул 4">
            <a:extLst>
              <a:ext uri="{FF2B5EF4-FFF2-40B4-BE49-F238E27FC236}">
                <a16:creationId xmlns:a16="http://schemas.microsoft.com/office/drawing/2014/main" id="{91B5DE16-A7BD-4ABD-999B-24DCE1863DD4}"/>
              </a:ext>
            </a:extLst>
          </p:cNvPr>
          <p:cNvSpPr>
            <a:spLocks noGrp="1"/>
          </p:cNvSpPr>
          <p:nvPr>
            <p:ph type="ftr" sz="quarter" idx="11"/>
          </p:nvPr>
        </p:nvSpPr>
        <p:spPr/>
        <p:txBody>
          <a:bodyPr/>
          <a:lstStyle>
            <a:lvl1pPr>
              <a:defRPr sz="1400">
                <a:solidFill>
                  <a:schemeClr val="tx1"/>
                </a:solidFill>
                <a:latin typeface="Arial" panose="020B0604020202020204" pitchFamily="34" charset="0"/>
                <a:cs typeface="Arial" panose="020B0604020202020204" pitchFamily="34" charset="0"/>
              </a:defRPr>
            </a:lvl1pPr>
          </a:lstStyle>
          <a:p>
            <a:r>
              <a:rPr lang="kk-KZ"/>
              <a:t>Әл-Фараби атындағы Қазақ ұлттық университеті</a:t>
            </a:r>
            <a:endParaRPr lang="ru-RU" dirty="0"/>
          </a:p>
        </p:txBody>
      </p:sp>
      <p:sp>
        <p:nvSpPr>
          <p:cNvPr id="7" name="Дата 3">
            <a:extLst>
              <a:ext uri="{FF2B5EF4-FFF2-40B4-BE49-F238E27FC236}">
                <a16:creationId xmlns:a16="http://schemas.microsoft.com/office/drawing/2014/main" id="{DC5540A6-634B-4BA2-AA77-828AA7F80B39}"/>
              </a:ext>
            </a:extLst>
          </p:cNvPr>
          <p:cNvSpPr txBox="1">
            <a:spLocks/>
          </p:cNvSpPr>
          <p:nvPr userDrawn="1"/>
        </p:nvSpPr>
        <p:spPr>
          <a:xfrm>
            <a:off x="1956816" y="369790"/>
            <a:ext cx="8357616" cy="1016873"/>
          </a:xfrm>
          <a:prstGeom prst="rect">
            <a:avLst/>
          </a:prstGeom>
        </p:spPr>
        <p:txBody>
          <a:bodyPr anchor="ctr"/>
          <a:lstStyle>
            <a:defPPr>
              <a:defRPr lang="ru-RU"/>
            </a:defPPr>
            <a:lvl1pPr marL="0" algn="ctr" defTabSz="914400" rtl="0" eaLnBrk="1" latinLnBrk="0" hangingPunct="1">
              <a:defRPr sz="18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k-KZ" noProof="0" dirty="0"/>
              <a:t>Әл-Фараби атындағы Қазақ ұлттық университеті</a:t>
            </a:r>
          </a:p>
          <a:p>
            <a:r>
              <a:rPr lang="kk-KZ" noProof="0" dirty="0"/>
              <a:t> Ақпараттық технологиялар факультеті</a:t>
            </a:r>
          </a:p>
        </p:txBody>
      </p:sp>
      <p:pic>
        <p:nvPicPr>
          <p:cNvPr id="11" name="Рисунок 18">
            <a:extLst>
              <a:ext uri="{FF2B5EF4-FFF2-40B4-BE49-F238E27FC236}">
                <a16:creationId xmlns:a16="http://schemas.microsoft.com/office/drawing/2014/main" id="{DCEFA212-7D5C-4A28-812C-20A093AA4A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0854" y="369791"/>
            <a:ext cx="1035605" cy="1044048"/>
          </a:xfrm>
          <a:prstGeom prst="rect">
            <a:avLst/>
          </a:prstGeom>
        </p:spPr>
      </p:pic>
      <p:pic>
        <p:nvPicPr>
          <p:cNvPr id="6" name="Рисунок 5" descr="Изображение выглядит как текст, эмблема, символ, логотип&#10;&#10;Автоматически созданное описание">
            <a:extLst>
              <a:ext uri="{FF2B5EF4-FFF2-40B4-BE49-F238E27FC236}">
                <a16:creationId xmlns:a16="http://schemas.microsoft.com/office/drawing/2014/main" id="{4A5377F4-2ABF-C1D3-2570-5919007D57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4" y="403080"/>
            <a:ext cx="878948" cy="983584"/>
          </a:xfrm>
          <a:prstGeom prst="rect">
            <a:avLst/>
          </a:prstGeom>
        </p:spPr>
      </p:pic>
    </p:spTree>
    <p:extLst>
      <p:ext uri="{BB962C8B-B14F-4D97-AF65-F5344CB8AC3E}">
        <p14:creationId xmlns:p14="http://schemas.microsoft.com/office/powerpoint/2010/main" val="39380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Актуальность">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F7F242-F07A-45C0-AEB9-A32ABD0350EA}"/>
              </a:ext>
            </a:extLst>
          </p:cNvPr>
          <p:cNvSpPr>
            <a:spLocks noGrp="1"/>
          </p:cNvSpPr>
          <p:nvPr>
            <p:ph type="title"/>
          </p:nvPr>
        </p:nvSpPr>
        <p:spPr>
          <a:xfrm>
            <a:off x="2105891" y="365125"/>
            <a:ext cx="9621511" cy="1044049"/>
          </a:xfrm>
        </p:spPr>
        <p:txBody>
          <a:bodyPr>
            <a:normAutofit/>
          </a:bodyPr>
          <a:lstStyle>
            <a:lvl1pPr>
              <a:defRPr sz="3600">
                <a:latin typeface="Arial" panose="020B0604020202020204" pitchFamily="34" charset="0"/>
                <a:cs typeface="Arial" panose="020B060402020202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0BFF90FD-C0D8-4B51-8306-AFB023E96585}"/>
              </a:ext>
            </a:extLst>
          </p:cNvPr>
          <p:cNvSpPr>
            <a:spLocks noGrp="1"/>
          </p:cNvSpPr>
          <p:nvPr>
            <p:ph idx="1"/>
          </p:nvPr>
        </p:nvSpPr>
        <p:spPr>
          <a:xfrm>
            <a:off x="461639" y="1825625"/>
            <a:ext cx="11265763" cy="4351338"/>
          </a:xfrm>
        </p:spPr>
        <p:txBody>
          <a:bodyPr>
            <a:normAutofit/>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a:extLst>
              <a:ext uri="{FF2B5EF4-FFF2-40B4-BE49-F238E27FC236}">
                <a16:creationId xmlns:a16="http://schemas.microsoft.com/office/drawing/2014/main" id="{7302B221-F06D-4F53-BDC8-A12B64C49F42}"/>
              </a:ext>
            </a:extLst>
          </p:cNvPr>
          <p:cNvSpPr>
            <a:spLocks noGrp="1"/>
          </p:cNvSpPr>
          <p:nvPr>
            <p:ph type="dt" sz="half" idx="10"/>
          </p:nvPr>
        </p:nvSpPr>
        <p:spPr>
          <a:xfrm>
            <a:off x="461639" y="6356350"/>
            <a:ext cx="2724907" cy="365125"/>
          </a:xfrm>
        </p:spPr>
        <p:txBody>
          <a:bodyPr/>
          <a:lstStyle>
            <a:lvl1pPr>
              <a:defRPr>
                <a:solidFill>
                  <a:schemeClr val="tx1"/>
                </a:solidFill>
              </a:defRPr>
            </a:lvl1pPr>
          </a:lstStyle>
          <a:p>
            <a:fld id="{44E0955F-D797-4FF7-9F57-168AA0F993D1}" type="datetime1">
              <a:rPr lang="ru-RU" smtClean="0"/>
              <a:t>05.04.2024</a:t>
            </a:fld>
            <a:endParaRPr lang="ru-RU" dirty="0"/>
          </a:p>
        </p:txBody>
      </p:sp>
      <p:sp>
        <p:nvSpPr>
          <p:cNvPr id="5" name="Нижний колонтитул 4">
            <a:extLst>
              <a:ext uri="{FF2B5EF4-FFF2-40B4-BE49-F238E27FC236}">
                <a16:creationId xmlns:a16="http://schemas.microsoft.com/office/drawing/2014/main" id="{EF7FCF93-A051-41A8-9C44-C22E3620F78E}"/>
              </a:ext>
            </a:extLst>
          </p:cNvPr>
          <p:cNvSpPr>
            <a:spLocks noGrp="1"/>
          </p:cNvSpPr>
          <p:nvPr>
            <p:ph type="ftr" sz="quarter" idx="11"/>
          </p:nvPr>
        </p:nvSpPr>
        <p:spPr/>
        <p:txBody>
          <a:bodyPr anchor="t"/>
          <a:lstStyle>
            <a:lvl1pPr>
              <a:defRPr>
                <a:solidFill>
                  <a:schemeClr val="tx1">
                    <a:lumMod val="50000"/>
                    <a:lumOff val="50000"/>
                  </a:schemeClr>
                </a:solidFill>
                <a:latin typeface="Arial" panose="020B0604020202020204" pitchFamily="34" charset="0"/>
                <a:cs typeface="Arial" panose="020B0604020202020204" pitchFamily="34" charset="0"/>
              </a:defRPr>
            </a:lvl1pPr>
          </a:lstStyle>
          <a:p>
            <a:r>
              <a:rPr lang="kk-KZ" dirty="0"/>
              <a:t>Әл-Фараби атындағы Қазақ ұлттық университеті</a:t>
            </a:r>
          </a:p>
        </p:txBody>
      </p:sp>
      <p:sp>
        <p:nvSpPr>
          <p:cNvPr id="6" name="Номер слайда 5">
            <a:extLst>
              <a:ext uri="{FF2B5EF4-FFF2-40B4-BE49-F238E27FC236}">
                <a16:creationId xmlns:a16="http://schemas.microsoft.com/office/drawing/2014/main" id="{24AE224D-782B-4F27-9797-384084E4CC6F}"/>
              </a:ext>
            </a:extLst>
          </p:cNvPr>
          <p:cNvSpPr>
            <a:spLocks noGrp="1"/>
          </p:cNvSpPr>
          <p:nvPr>
            <p:ph type="sldNum" sz="quarter" idx="12"/>
          </p:nvPr>
        </p:nvSpPr>
        <p:spPr>
          <a:xfrm>
            <a:off x="9005454" y="6356350"/>
            <a:ext cx="2721947" cy="365125"/>
          </a:xfrm>
        </p:spPr>
        <p:txBody>
          <a:bodyPr/>
          <a:lstStyle/>
          <a:p>
            <a:fld id="{AC83EC1F-A917-497A-BAA4-DAF738FAF6FC}" type="slidenum">
              <a:rPr lang="ru-RU" smtClean="0"/>
              <a:t>‹#›</a:t>
            </a:fld>
            <a:endParaRPr lang="ru-RU" dirty="0"/>
          </a:p>
        </p:txBody>
      </p:sp>
      <p:pic>
        <p:nvPicPr>
          <p:cNvPr id="7" name="Рисунок 18">
            <a:extLst>
              <a:ext uri="{FF2B5EF4-FFF2-40B4-BE49-F238E27FC236}">
                <a16:creationId xmlns:a16="http://schemas.microsoft.com/office/drawing/2014/main" id="{737DC428-FDB3-416A-B0C9-B92BE34AA2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639" y="365125"/>
            <a:ext cx="1035605" cy="1044048"/>
          </a:xfrm>
          <a:prstGeom prst="rect">
            <a:avLst/>
          </a:prstGeom>
        </p:spPr>
      </p:pic>
    </p:spTree>
    <p:extLst>
      <p:ext uri="{BB962C8B-B14F-4D97-AF65-F5344CB8AC3E}">
        <p14:creationId xmlns:p14="http://schemas.microsoft.com/office/powerpoint/2010/main" val="404010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DA01EE-B7B9-4D18-97C7-99C58A3F1C3B}"/>
              </a:ext>
            </a:extLst>
          </p:cNvPr>
          <p:cNvSpPr>
            <a:spLocks noGrp="1"/>
          </p:cNvSpPr>
          <p:nvPr>
            <p:ph type="title"/>
          </p:nvPr>
        </p:nvSpPr>
        <p:spPr>
          <a:xfrm>
            <a:off x="681181" y="993198"/>
            <a:ext cx="10836563" cy="5426075"/>
          </a:xfrm>
        </p:spPr>
        <p:txBody>
          <a:bodyPr>
            <a:normAutofit/>
          </a:bodyPr>
          <a:lstStyle>
            <a:lvl1pPr>
              <a:defRPr sz="3600">
                <a:latin typeface="Arial" panose="020B0604020202020204" pitchFamily="34" charset="0"/>
                <a:cs typeface="Arial" panose="020B0604020202020204" pitchFamily="34" charset="0"/>
              </a:defRPr>
            </a:lvl1pPr>
          </a:lstStyle>
          <a:p>
            <a:r>
              <a:rPr lang="ru-RU" dirty="0"/>
              <a:t>Образец заголовка</a:t>
            </a:r>
          </a:p>
        </p:txBody>
      </p:sp>
    </p:spTree>
    <p:extLst>
      <p:ext uri="{BB962C8B-B14F-4D97-AF65-F5344CB8AC3E}">
        <p14:creationId xmlns:p14="http://schemas.microsoft.com/office/powerpoint/2010/main" val="255730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4/5/2024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420675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A7CEAE-8323-493F-BBC3-9E0AA1DF0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6F520A9-A6C0-45A5-9C1E-10CCA59B8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A9A8BC-6172-48CE-94F9-37F883C63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7C68A-9F4D-47E4-815D-DFB2FF0C473E}" type="datetime1">
              <a:rPr lang="ru-RU" smtClean="0"/>
              <a:t>05.04.2024</a:t>
            </a:fld>
            <a:endParaRPr lang="ru-RU"/>
          </a:p>
        </p:txBody>
      </p:sp>
      <p:sp>
        <p:nvSpPr>
          <p:cNvPr id="5" name="Нижний колонтитул 4">
            <a:extLst>
              <a:ext uri="{FF2B5EF4-FFF2-40B4-BE49-F238E27FC236}">
                <a16:creationId xmlns:a16="http://schemas.microsoft.com/office/drawing/2014/main" id="{DBDB827B-4F63-4973-AE13-A65032270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a:t>Әл-Фараби атындағы Қазақ ұлттық университеті</a:t>
            </a:r>
          </a:p>
        </p:txBody>
      </p:sp>
      <p:sp>
        <p:nvSpPr>
          <p:cNvPr id="6" name="Номер слайда 5">
            <a:extLst>
              <a:ext uri="{FF2B5EF4-FFF2-40B4-BE49-F238E27FC236}">
                <a16:creationId xmlns:a16="http://schemas.microsoft.com/office/drawing/2014/main" id="{78F32744-8F93-402F-BABE-5B7AB10610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3EC1F-A917-497A-BAA4-DAF738FAF6FC}" type="slidenum">
              <a:rPr lang="ru-RU" smtClean="0"/>
              <a:t>‹#›</a:t>
            </a:fld>
            <a:endParaRPr lang="ru-RU"/>
          </a:p>
        </p:txBody>
      </p:sp>
    </p:spTree>
    <p:extLst>
      <p:ext uri="{BB962C8B-B14F-4D97-AF65-F5344CB8AC3E}">
        <p14:creationId xmlns:p14="http://schemas.microsoft.com/office/powerpoint/2010/main" val="3680496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academic-success.streamlit.app/"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2A1577-F9E9-4059-87AE-497430A2CDE1}"/>
              </a:ext>
            </a:extLst>
          </p:cNvPr>
          <p:cNvSpPr>
            <a:spLocks noGrp="1"/>
          </p:cNvSpPr>
          <p:nvPr>
            <p:ph type="ctrTitle"/>
          </p:nvPr>
        </p:nvSpPr>
        <p:spPr>
          <a:xfrm>
            <a:off x="771042" y="2102589"/>
            <a:ext cx="10971650" cy="1655763"/>
          </a:xfrm>
        </p:spPr>
        <p:txBody>
          <a:bodyPr>
            <a:normAutofit fontScale="90000"/>
          </a:bodyPr>
          <a:lstStyle/>
          <a:p>
            <a:r>
              <a:rPr lang="en-US" dirty="0"/>
              <a:t>Topic</a:t>
            </a:r>
            <a:r>
              <a:rPr lang="kk-KZ" dirty="0"/>
              <a:t>:</a:t>
            </a:r>
            <a:r>
              <a:rPr lang="en-US" dirty="0"/>
              <a:t> </a:t>
            </a:r>
            <a:r>
              <a:rPr lang="en-US" sz="4000" dirty="0"/>
              <a:t>Predicting Academic Success: </a:t>
            </a:r>
            <a:br>
              <a:rPr lang="en-US" sz="4000" dirty="0"/>
            </a:br>
            <a:r>
              <a:rPr lang="en-US" sz="4000" dirty="0"/>
              <a:t>A foundational step towards personalized education</a:t>
            </a:r>
            <a:endParaRPr lang="ru-RU" dirty="0"/>
          </a:p>
        </p:txBody>
      </p:sp>
      <p:sp>
        <p:nvSpPr>
          <p:cNvPr id="3" name="Подзаголовок 2">
            <a:extLst>
              <a:ext uri="{FF2B5EF4-FFF2-40B4-BE49-F238E27FC236}">
                <a16:creationId xmlns:a16="http://schemas.microsoft.com/office/drawing/2014/main" id="{1B104A6D-C2F9-4718-BBAF-4134E4A75125}"/>
              </a:ext>
            </a:extLst>
          </p:cNvPr>
          <p:cNvSpPr>
            <a:spLocks noGrp="1"/>
          </p:cNvSpPr>
          <p:nvPr>
            <p:ph type="subTitle" idx="1"/>
          </p:nvPr>
        </p:nvSpPr>
        <p:spPr>
          <a:xfrm>
            <a:off x="682508" y="4384906"/>
            <a:ext cx="10971650" cy="1655762"/>
          </a:xfrm>
        </p:spPr>
        <p:txBody>
          <a:bodyPr>
            <a:normAutofit lnSpcReduction="10000"/>
          </a:bodyPr>
          <a:lstStyle/>
          <a:p>
            <a:r>
              <a:rPr lang="en-US" dirty="0">
                <a:latin typeface="+mn-lt"/>
              </a:rPr>
              <a:t>Prepared by: </a:t>
            </a:r>
            <a:r>
              <a:rPr lang="en-US" b="0" dirty="0">
                <a:latin typeface="+mn-lt"/>
              </a:rPr>
              <a:t>Samson Dawit Bekele</a:t>
            </a:r>
            <a:br>
              <a:rPr lang="en-US" b="0" dirty="0">
                <a:latin typeface="+mn-lt"/>
              </a:rPr>
            </a:br>
            <a:r>
              <a:rPr lang="en-US" b="0" dirty="0">
                <a:latin typeface="+mn-lt"/>
              </a:rPr>
              <a:t>2nd year Computer Science student</a:t>
            </a:r>
          </a:p>
          <a:p>
            <a:r>
              <a:rPr lang="en-US" dirty="0">
                <a:latin typeface="+mn-lt"/>
              </a:rPr>
              <a:t>Research Supervisor</a:t>
            </a:r>
            <a:r>
              <a:rPr lang="kk-KZ" b="0" dirty="0">
                <a:latin typeface="+mn-lt"/>
              </a:rPr>
              <a:t>:</a:t>
            </a:r>
            <a:r>
              <a:rPr lang="en-US" b="0" dirty="0">
                <a:latin typeface="+mn-lt"/>
              </a:rPr>
              <a:t> Assoc. Prof., </a:t>
            </a:r>
            <a:r>
              <a:rPr lang="en-US" b="0" dirty="0" err="1">
                <a:latin typeface="+mn-lt"/>
              </a:rPr>
              <a:t>Imankulov</a:t>
            </a:r>
            <a:r>
              <a:rPr lang="en-US" b="0" dirty="0">
                <a:latin typeface="+mn-lt"/>
              </a:rPr>
              <a:t> Timur (PhD)</a:t>
            </a:r>
          </a:p>
          <a:p>
            <a:r>
              <a:rPr lang="en-US" dirty="0">
                <a:latin typeface="+mn-lt"/>
              </a:rPr>
              <a:t> </a:t>
            </a:r>
            <a:endParaRPr lang="en-GB" dirty="0">
              <a:latin typeface="+mn-lt"/>
            </a:endParaRPr>
          </a:p>
          <a:p>
            <a:endParaRPr lang="ru-RU" dirty="0"/>
          </a:p>
        </p:txBody>
      </p:sp>
      <p:sp>
        <p:nvSpPr>
          <p:cNvPr id="4" name="Нижний колонтитул 3">
            <a:extLst>
              <a:ext uri="{FF2B5EF4-FFF2-40B4-BE49-F238E27FC236}">
                <a16:creationId xmlns:a16="http://schemas.microsoft.com/office/drawing/2014/main" id="{57F69275-E68D-4C49-91F1-A922172C27F5}"/>
              </a:ext>
            </a:extLst>
          </p:cNvPr>
          <p:cNvSpPr>
            <a:spLocks noGrp="1"/>
          </p:cNvSpPr>
          <p:nvPr>
            <p:ph type="ftr" sz="quarter" idx="11"/>
          </p:nvPr>
        </p:nvSpPr>
        <p:spPr/>
        <p:txBody>
          <a:bodyPr/>
          <a:lstStyle/>
          <a:p>
            <a:r>
              <a:rPr lang="en-US" dirty="0"/>
              <a:t>Almaty</a:t>
            </a:r>
            <a:r>
              <a:rPr lang="kk-KZ" dirty="0"/>
              <a:t>,</a:t>
            </a:r>
            <a:r>
              <a:rPr lang="en-US" dirty="0"/>
              <a:t> April</a:t>
            </a:r>
            <a:r>
              <a:rPr lang="kk-KZ" dirty="0"/>
              <a:t> 2024.</a:t>
            </a:r>
            <a:endParaRPr lang="ru-RU" dirty="0"/>
          </a:p>
        </p:txBody>
      </p:sp>
      <p:pic>
        <p:nvPicPr>
          <p:cNvPr id="8" name="Рисунок 7" descr="Изображение выглядит как белый, дизайн&#10;&#10;Автоматически созданное описание">
            <a:extLst>
              <a:ext uri="{FF2B5EF4-FFF2-40B4-BE49-F238E27FC236}">
                <a16:creationId xmlns:a16="http://schemas.microsoft.com/office/drawing/2014/main" id="{6683501F-53AB-74BF-E178-7F4DFF7DB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0" y="326626"/>
            <a:ext cx="1625684" cy="1149409"/>
          </a:xfrm>
          <a:prstGeom prst="rect">
            <a:avLst/>
          </a:prstGeom>
        </p:spPr>
      </p:pic>
      <p:pic>
        <p:nvPicPr>
          <p:cNvPr id="6" name="Рисунок 5" descr="Изображение выглядит как текст, эмблема, символ, Шрифт&#10;&#10;Автоматически созданное описание">
            <a:extLst>
              <a:ext uri="{FF2B5EF4-FFF2-40B4-BE49-F238E27FC236}">
                <a16:creationId xmlns:a16="http://schemas.microsoft.com/office/drawing/2014/main" id="{CAD07730-3605-1894-5CC7-875D724565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042" y="438053"/>
            <a:ext cx="884778" cy="990109"/>
          </a:xfrm>
          <a:prstGeom prst="rect">
            <a:avLst/>
          </a:prstGeom>
        </p:spPr>
      </p:pic>
    </p:spTree>
    <p:extLst>
      <p:ext uri="{BB962C8B-B14F-4D97-AF65-F5344CB8AC3E}">
        <p14:creationId xmlns:p14="http://schemas.microsoft.com/office/powerpoint/2010/main" val="1907837366"/>
      </p:ext>
    </p:extLst>
  </p:cSld>
  <p:clrMapOvr>
    <a:masterClrMapping/>
  </p:clrMapOvr>
  <mc:AlternateContent xmlns:mc="http://schemas.openxmlformats.org/markup-compatibility/2006" xmlns:p14="http://schemas.microsoft.com/office/powerpoint/2010/main">
    <mc:Choice Requires="p14">
      <p:transition spd="slow" p14:dur="2000" advTm="3715"/>
    </mc:Choice>
    <mc:Fallback xmlns="">
      <p:transition spd="slow" advTm="37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B72850-84DE-ABF8-4AC2-D138AB2388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Demonstration </a:t>
            </a:r>
            <a:endParaRPr lang="ru-RU" dirty="0">
              <a:latin typeface="Times New Roman" panose="02020603050405020304" pitchFamily="18" charset="0"/>
              <a:cs typeface="Times New Roman" panose="02020603050405020304" pitchFamily="18" charset="0"/>
            </a:endParaRPr>
          </a:p>
        </p:txBody>
      </p:sp>
      <p:sp>
        <p:nvSpPr>
          <p:cNvPr id="4" name="Дата 3">
            <a:extLst>
              <a:ext uri="{FF2B5EF4-FFF2-40B4-BE49-F238E27FC236}">
                <a16:creationId xmlns:a16="http://schemas.microsoft.com/office/drawing/2014/main" id="{FE7A1D49-0945-AEAF-9C56-A0C57E69B94C}"/>
              </a:ext>
            </a:extLst>
          </p:cNvPr>
          <p:cNvSpPr>
            <a:spLocks noGrp="1"/>
          </p:cNvSpPr>
          <p:nvPr>
            <p:ph type="dt" sz="half" idx="10"/>
          </p:nvPr>
        </p:nvSpPr>
        <p:spPr/>
        <p:txBody>
          <a:bodyPr/>
          <a:lstStyle/>
          <a:p>
            <a:fld id="{44E0955F-D797-4FF7-9F57-168AA0F993D1}" type="datetime1">
              <a:rPr lang="ru-RU" smtClean="0"/>
              <a:t>05.04.2024</a:t>
            </a:fld>
            <a:endParaRPr lang="ru-RU" dirty="0"/>
          </a:p>
        </p:txBody>
      </p:sp>
      <p:sp>
        <p:nvSpPr>
          <p:cNvPr id="5" name="Нижний колонтитул 4">
            <a:extLst>
              <a:ext uri="{FF2B5EF4-FFF2-40B4-BE49-F238E27FC236}">
                <a16:creationId xmlns:a16="http://schemas.microsoft.com/office/drawing/2014/main" id="{705EC1B3-4C38-98C1-ED59-62C3730C9136}"/>
              </a:ext>
            </a:extLst>
          </p:cNvPr>
          <p:cNvSpPr>
            <a:spLocks noGrp="1"/>
          </p:cNvSpPr>
          <p:nvPr>
            <p:ph type="ftr" sz="quarter" idx="11"/>
          </p:nvPr>
        </p:nvSpPr>
        <p:spPr/>
        <p:txBody>
          <a:bodyPr/>
          <a:lstStyle/>
          <a:p>
            <a:r>
              <a:rPr lang="kk-KZ"/>
              <a:t>Әл-Фараби атындағы Қазақ ұлттық университеті</a:t>
            </a:r>
            <a:endParaRPr lang="kk-KZ" dirty="0"/>
          </a:p>
        </p:txBody>
      </p:sp>
      <p:sp>
        <p:nvSpPr>
          <p:cNvPr id="6" name="Номер слайда 5">
            <a:extLst>
              <a:ext uri="{FF2B5EF4-FFF2-40B4-BE49-F238E27FC236}">
                <a16:creationId xmlns:a16="http://schemas.microsoft.com/office/drawing/2014/main" id="{61EF929D-9D9D-300A-366E-3377DD688C43}"/>
              </a:ext>
            </a:extLst>
          </p:cNvPr>
          <p:cNvSpPr>
            <a:spLocks noGrp="1"/>
          </p:cNvSpPr>
          <p:nvPr>
            <p:ph type="sldNum" sz="quarter" idx="12"/>
          </p:nvPr>
        </p:nvSpPr>
        <p:spPr/>
        <p:txBody>
          <a:bodyPr/>
          <a:lstStyle/>
          <a:p>
            <a:fld id="{AC83EC1F-A917-497A-BAA4-DAF738FAF6FC}" type="slidenum">
              <a:rPr lang="ru-RU" smtClean="0"/>
              <a:t>10</a:t>
            </a:fld>
            <a:endParaRPr lang="ru-RU" dirty="0"/>
          </a:p>
        </p:txBody>
      </p:sp>
      <p:pic>
        <p:nvPicPr>
          <p:cNvPr id="8" name="Picture 7" descr="A qr code with a few squares&#10;&#10;Description automatically generated">
            <a:extLst>
              <a:ext uri="{FF2B5EF4-FFF2-40B4-BE49-F238E27FC236}">
                <a16:creationId xmlns:a16="http://schemas.microsoft.com/office/drawing/2014/main" id="{6F911CD9-2D4D-DBCA-89F9-2A1F869FA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534" y="1826858"/>
            <a:ext cx="4425152" cy="4425152"/>
          </a:xfrm>
          <a:prstGeom prst="rect">
            <a:avLst/>
          </a:prstGeom>
        </p:spPr>
      </p:pic>
      <p:sp>
        <p:nvSpPr>
          <p:cNvPr id="9" name="Content Placeholder 2">
            <a:extLst>
              <a:ext uri="{FF2B5EF4-FFF2-40B4-BE49-F238E27FC236}">
                <a16:creationId xmlns:a16="http://schemas.microsoft.com/office/drawing/2014/main" id="{3306CB3C-1FD8-3CCE-BED7-970E31A38E1A}"/>
              </a:ext>
            </a:extLst>
          </p:cNvPr>
          <p:cNvSpPr txBox="1">
            <a:spLocks/>
          </p:cNvSpPr>
          <p:nvPr/>
        </p:nvSpPr>
        <p:spPr>
          <a:xfrm>
            <a:off x="4156534" y="1345526"/>
            <a:ext cx="5010418" cy="5099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hlinkClick r:id="rId3"/>
              </a:rPr>
              <a:t>https://academic-success.streamlit.app/</a:t>
            </a:r>
            <a:endParaRPr lang="en-US" sz="2000" dirty="0"/>
          </a:p>
        </p:txBody>
      </p:sp>
      <p:pic>
        <p:nvPicPr>
          <p:cNvPr id="10" name="Picture 8" descr="Streamlit Logo PNG Vector (SVG) Free Download">
            <a:extLst>
              <a:ext uri="{FF2B5EF4-FFF2-40B4-BE49-F238E27FC236}">
                <a16:creationId xmlns:a16="http://schemas.microsoft.com/office/drawing/2014/main" id="{DDF30B74-CA80-585F-FE2F-7B0D6D777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998" y="887149"/>
            <a:ext cx="768745" cy="41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81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5EF497-8DEC-45C5-8A62-FA196ED89846}"/>
              </a:ext>
            </a:extLst>
          </p:cNvPr>
          <p:cNvSpPr>
            <a:spLocks noGrp="1"/>
          </p:cNvSpPr>
          <p:nvPr>
            <p:ph type="title"/>
          </p:nvPr>
        </p:nvSpPr>
        <p:spPr>
          <a:xfrm>
            <a:off x="677718" y="715962"/>
            <a:ext cx="10836563" cy="5426075"/>
          </a:xfrm>
        </p:spPr>
        <p:txBody>
          <a:bodyPr/>
          <a:lstStyle/>
          <a:p>
            <a:pPr algn="ctr"/>
            <a:r>
              <a:rPr lang="en-US" dirty="0">
                <a:latin typeface="Times New Roman" panose="02020603050405020304" pitchFamily="18" charset="0"/>
                <a:cs typeface="Times New Roman" panose="02020603050405020304" pitchFamily="18" charset="0"/>
              </a:rPr>
              <a:t>Thank you for your attention!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Questions?</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86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a:extLst>
              <a:ext uri="{FF2B5EF4-FFF2-40B4-BE49-F238E27FC236}">
                <a16:creationId xmlns:a16="http://schemas.microsoft.com/office/drawing/2014/main" id="{9590A45A-00A2-4763-9693-EEB9105E47BA}"/>
              </a:ext>
            </a:extLst>
          </p:cNvPr>
          <p:cNvSpPr>
            <a:spLocks noGrp="1"/>
          </p:cNvSpPr>
          <p:nvPr>
            <p:ph type="title"/>
          </p:nvPr>
        </p:nvSpPr>
        <p:spPr>
          <a:xfrm>
            <a:off x="1596698" y="415050"/>
            <a:ext cx="9621511" cy="1044049"/>
          </a:xfrm>
        </p:spPr>
        <p:txBody>
          <a:bodyPr>
            <a:normAutofit/>
          </a:bodyPr>
          <a:lstStyle/>
          <a:p>
            <a:r>
              <a:rPr lang="en-US" sz="3600" dirty="0">
                <a:latin typeface="Times New Roman" panose="02020603050405020304" pitchFamily="18" charset="0"/>
                <a:cs typeface="Times New Roman" panose="02020603050405020304" pitchFamily="18" charset="0"/>
              </a:rPr>
              <a:t>Background of the study</a:t>
            </a:r>
            <a:endParaRPr lang="ru-RU" sz="3600" dirty="0">
              <a:latin typeface="Times New Roman" panose="02020603050405020304" pitchFamily="18" charset="0"/>
              <a:cs typeface="Times New Roman" panose="02020603050405020304" pitchFamily="18" charset="0"/>
            </a:endParaRPr>
          </a:p>
        </p:txBody>
      </p:sp>
      <p:sp>
        <p:nvSpPr>
          <p:cNvPr id="11" name="Объект 10">
            <a:extLst>
              <a:ext uri="{FF2B5EF4-FFF2-40B4-BE49-F238E27FC236}">
                <a16:creationId xmlns:a16="http://schemas.microsoft.com/office/drawing/2014/main" id="{3C8A5C82-33C5-40E9-88C6-25A89704F69B}"/>
              </a:ext>
            </a:extLst>
          </p:cNvPr>
          <p:cNvSpPr>
            <a:spLocks noGrp="1"/>
          </p:cNvSpPr>
          <p:nvPr>
            <p:ph idx="1"/>
          </p:nvPr>
        </p:nvSpPr>
        <p:spPr>
          <a:xfrm>
            <a:off x="461638" y="1409174"/>
            <a:ext cx="3701989" cy="3198337"/>
          </a:xfrm>
        </p:spPr>
        <p:txBody>
          <a:bodyPr>
            <a:normAutofit/>
          </a:bodyPr>
          <a:lstStyle/>
          <a:p>
            <a:pPr marL="0" indent="0" algn="just">
              <a:buNone/>
            </a:pPr>
            <a:r>
              <a:rPr lang="ru-RU" dirty="0">
                <a:latin typeface="Times New Roman" panose="02020603050405020304" pitchFamily="18" charset="0"/>
                <a:cs typeface="Times New Roman" panose="02020603050405020304" pitchFamily="18" charset="0"/>
              </a:rPr>
              <a:t>	</a:t>
            </a:r>
          </a:p>
        </p:txBody>
      </p:sp>
      <p:sp>
        <p:nvSpPr>
          <p:cNvPr id="7" name="Дата 6">
            <a:extLst>
              <a:ext uri="{FF2B5EF4-FFF2-40B4-BE49-F238E27FC236}">
                <a16:creationId xmlns:a16="http://schemas.microsoft.com/office/drawing/2014/main" id="{CCAD228C-EFCB-4380-9B89-C33E83F1C06A}"/>
              </a:ext>
            </a:extLst>
          </p:cNvPr>
          <p:cNvSpPr>
            <a:spLocks noGrp="1"/>
          </p:cNvSpPr>
          <p:nvPr>
            <p:ph type="dt" sz="half" idx="10"/>
          </p:nvPr>
        </p:nvSpPr>
        <p:spPr/>
        <p:txBody>
          <a:bodyPr/>
          <a:lstStyle/>
          <a:p>
            <a:fld id="{D2F1E462-3017-480F-B32E-3DD937001A55}" type="datetime1">
              <a:rPr lang="ru-RU" smtClean="0"/>
              <a:t>05.04.2024</a:t>
            </a:fld>
            <a:endParaRPr lang="ru-RU" dirty="0"/>
          </a:p>
        </p:txBody>
      </p:sp>
      <p:sp>
        <p:nvSpPr>
          <p:cNvPr id="8" name="Нижний колонтитул 7">
            <a:extLst>
              <a:ext uri="{FF2B5EF4-FFF2-40B4-BE49-F238E27FC236}">
                <a16:creationId xmlns:a16="http://schemas.microsoft.com/office/drawing/2014/main" id="{EB42A9F9-31A3-49FC-9A35-FDEE00785A1A}"/>
              </a:ext>
            </a:extLst>
          </p:cNvPr>
          <p:cNvSpPr>
            <a:spLocks noGrp="1"/>
          </p:cNvSpPr>
          <p:nvPr>
            <p:ph type="ftr" sz="quarter" idx="11"/>
          </p:nvPr>
        </p:nvSpPr>
        <p:spPr/>
        <p:txBody>
          <a:bodyPr/>
          <a:lstStyle/>
          <a:p>
            <a:r>
              <a:rPr lang="kk-KZ" dirty="0"/>
              <a:t>Әл-Фараби атындағы Қазақ ұлттық университеті</a:t>
            </a:r>
          </a:p>
        </p:txBody>
      </p:sp>
      <p:sp>
        <p:nvSpPr>
          <p:cNvPr id="6" name="Номер слайда 5">
            <a:extLst>
              <a:ext uri="{FF2B5EF4-FFF2-40B4-BE49-F238E27FC236}">
                <a16:creationId xmlns:a16="http://schemas.microsoft.com/office/drawing/2014/main" id="{4566B233-7D02-4B9C-9B84-F9FB8908B533}"/>
              </a:ext>
            </a:extLst>
          </p:cNvPr>
          <p:cNvSpPr>
            <a:spLocks noGrp="1"/>
          </p:cNvSpPr>
          <p:nvPr>
            <p:ph type="sldNum" sz="quarter" idx="12"/>
          </p:nvPr>
        </p:nvSpPr>
        <p:spPr/>
        <p:txBody>
          <a:bodyPr/>
          <a:lstStyle/>
          <a:p>
            <a:fld id="{AC83EC1F-A917-497A-BAA4-DAF738FAF6FC}" type="slidenum">
              <a:rPr lang="ru-RU" smtClean="0"/>
              <a:t>2</a:t>
            </a:fld>
            <a:endParaRPr lang="ru-RU" dirty="0"/>
          </a:p>
        </p:txBody>
      </p:sp>
      <p:sp>
        <p:nvSpPr>
          <p:cNvPr id="28" name="Title 1">
            <a:extLst>
              <a:ext uri="{FF2B5EF4-FFF2-40B4-BE49-F238E27FC236}">
                <a16:creationId xmlns:a16="http://schemas.microsoft.com/office/drawing/2014/main" id="{EE8F9846-76FC-4B42-AAEC-DD9E1976FF9E}"/>
              </a:ext>
            </a:extLst>
          </p:cNvPr>
          <p:cNvSpPr txBox="1">
            <a:spLocks/>
          </p:cNvSpPr>
          <p:nvPr/>
        </p:nvSpPr>
        <p:spPr>
          <a:xfrm>
            <a:off x="6094519" y="1485701"/>
            <a:ext cx="4320330" cy="95408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3400" dirty="0"/>
              <a:t>Previous Studies</a:t>
            </a:r>
          </a:p>
        </p:txBody>
      </p:sp>
      <p:sp>
        <p:nvSpPr>
          <p:cNvPr id="29" name="Content Placeholder 2">
            <a:extLst>
              <a:ext uri="{FF2B5EF4-FFF2-40B4-BE49-F238E27FC236}">
                <a16:creationId xmlns:a16="http://schemas.microsoft.com/office/drawing/2014/main" id="{1E9D5D8F-5DAE-7186-6CED-F28D37C6E160}"/>
              </a:ext>
            </a:extLst>
          </p:cNvPr>
          <p:cNvSpPr txBox="1">
            <a:spLocks/>
          </p:cNvSpPr>
          <p:nvPr/>
        </p:nvSpPr>
        <p:spPr>
          <a:xfrm>
            <a:off x="240034" y="2356834"/>
            <a:ext cx="5461994" cy="136291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FF0000"/>
                </a:solidFill>
              </a:rPr>
              <a:t>One-size-fits-all</a:t>
            </a:r>
            <a:r>
              <a:rPr lang="en-US" sz="2000" dirty="0"/>
              <a:t> education model</a:t>
            </a:r>
          </a:p>
          <a:p>
            <a:r>
              <a:rPr lang="en-US" sz="2000" dirty="0">
                <a:solidFill>
                  <a:srgbClr val="FF0000"/>
                </a:solidFill>
              </a:rPr>
              <a:t>Lack of data</a:t>
            </a:r>
          </a:p>
        </p:txBody>
      </p:sp>
      <p:sp>
        <p:nvSpPr>
          <p:cNvPr id="30" name="Title 1">
            <a:extLst>
              <a:ext uri="{FF2B5EF4-FFF2-40B4-BE49-F238E27FC236}">
                <a16:creationId xmlns:a16="http://schemas.microsoft.com/office/drawing/2014/main" id="{B2E54E7B-ECD5-96E0-5B73-C09BC80D0A27}"/>
              </a:ext>
            </a:extLst>
          </p:cNvPr>
          <p:cNvSpPr txBox="1">
            <a:spLocks/>
          </p:cNvSpPr>
          <p:nvPr/>
        </p:nvSpPr>
        <p:spPr>
          <a:xfrm>
            <a:off x="262773" y="1624934"/>
            <a:ext cx="4320330" cy="954088"/>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t>Problem Statement</a:t>
            </a:r>
          </a:p>
        </p:txBody>
      </p:sp>
      <p:sp>
        <p:nvSpPr>
          <p:cNvPr id="31" name="TextBox 30">
            <a:extLst>
              <a:ext uri="{FF2B5EF4-FFF2-40B4-BE49-F238E27FC236}">
                <a16:creationId xmlns:a16="http://schemas.microsoft.com/office/drawing/2014/main" id="{33204418-90B1-590A-BCE6-B2409DD4AC59}"/>
              </a:ext>
            </a:extLst>
          </p:cNvPr>
          <p:cNvSpPr txBox="1"/>
          <p:nvPr/>
        </p:nvSpPr>
        <p:spPr>
          <a:xfrm>
            <a:off x="6057360" y="5350848"/>
            <a:ext cx="5712438" cy="830997"/>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b="1" i="1" dirty="0"/>
              <a:t>Note: </a:t>
            </a:r>
            <a:r>
              <a:rPr lang="en-US" sz="1600" dirty="0"/>
              <a:t>Most studies highlight the challenge faced by personalizing education due to lack of data. All don’t consider student preference </a:t>
            </a:r>
            <a:r>
              <a:rPr lang="en-US" sz="1600" b="1" dirty="0"/>
              <a:t>AND</a:t>
            </a:r>
            <a:r>
              <a:rPr lang="en-US" sz="1600" dirty="0"/>
              <a:t> performance.</a:t>
            </a:r>
          </a:p>
        </p:txBody>
      </p:sp>
      <p:sp>
        <p:nvSpPr>
          <p:cNvPr id="32" name="Content Placeholder 2">
            <a:extLst>
              <a:ext uri="{FF2B5EF4-FFF2-40B4-BE49-F238E27FC236}">
                <a16:creationId xmlns:a16="http://schemas.microsoft.com/office/drawing/2014/main" id="{8D2FC493-1E77-71D2-B015-83BC2B91955C}"/>
              </a:ext>
            </a:extLst>
          </p:cNvPr>
          <p:cNvSpPr txBox="1">
            <a:spLocks/>
          </p:cNvSpPr>
          <p:nvPr/>
        </p:nvSpPr>
        <p:spPr>
          <a:xfrm>
            <a:off x="5900893" y="2295437"/>
            <a:ext cx="6025373" cy="29609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t>Luan, H., &amp; Tsai, C.-C. (2021). </a:t>
            </a:r>
            <a:r>
              <a:rPr lang="en-US" sz="1600" b="1" dirty="0"/>
              <a:t>A Review of Using Machine Learning Approaches for Precision Education. </a:t>
            </a:r>
            <a:r>
              <a:rPr lang="en-US" sz="1600" dirty="0"/>
              <a:t>Educational Technology &amp; Society, 24(1), 250–266. </a:t>
            </a:r>
          </a:p>
          <a:p>
            <a:pPr algn="just"/>
            <a:r>
              <a:rPr lang="en-US" sz="1600" dirty="0"/>
              <a:t>Ng, Y.-K., &amp; Linn, J. (2017). </a:t>
            </a:r>
            <a:r>
              <a:rPr lang="en-US" sz="1600" b="1" dirty="0" err="1"/>
              <a:t>CrsRecs</a:t>
            </a:r>
            <a:r>
              <a:rPr lang="en-US" sz="1600" b="1" dirty="0"/>
              <a:t>: A personalized course recommendation system for college students</a:t>
            </a:r>
            <a:r>
              <a:rPr lang="en-US" sz="1600" dirty="0"/>
              <a:t>. 2017 8th International Conference on Information, Intelligence, Systems &amp; Applications (IISA). </a:t>
            </a:r>
          </a:p>
          <a:p>
            <a:pPr algn="just"/>
            <a:r>
              <a:rPr lang="en-US" sz="1600" dirty="0"/>
              <a:t>Shawky, D.M., &amp; Badawi, A.H. (2018). </a:t>
            </a:r>
            <a:r>
              <a:rPr lang="en-US" sz="1600" b="1" dirty="0"/>
              <a:t>Towards a Personalized Learning Experience Using Reinforcement Learning. </a:t>
            </a:r>
            <a:r>
              <a:rPr lang="en-US" sz="1600" dirty="0"/>
              <a:t>Machine Learning Paradigms.</a:t>
            </a:r>
          </a:p>
          <a:p>
            <a:pPr algn="just"/>
            <a:endParaRPr lang="en-US" sz="1600" dirty="0"/>
          </a:p>
        </p:txBody>
      </p:sp>
      <p:cxnSp>
        <p:nvCxnSpPr>
          <p:cNvPr id="34" name="Straight Connector 33">
            <a:extLst>
              <a:ext uri="{FF2B5EF4-FFF2-40B4-BE49-F238E27FC236}">
                <a16:creationId xmlns:a16="http://schemas.microsoft.com/office/drawing/2014/main" id="{20A2F018-5A9B-FA0D-D40E-1470C7B07C77}"/>
              </a:ext>
            </a:extLst>
          </p:cNvPr>
          <p:cNvCxnSpPr>
            <a:cxnSpLocks/>
          </p:cNvCxnSpPr>
          <p:nvPr/>
        </p:nvCxnSpPr>
        <p:spPr>
          <a:xfrm>
            <a:off x="5779363" y="1592864"/>
            <a:ext cx="0" cy="4366098"/>
          </a:xfrm>
          <a:prstGeom prst="line">
            <a:avLst/>
          </a:prstGeom>
        </p:spPr>
        <p:style>
          <a:lnRef idx="1">
            <a:schemeClr val="dk1"/>
          </a:lnRef>
          <a:fillRef idx="0">
            <a:schemeClr val="dk1"/>
          </a:fillRef>
          <a:effectRef idx="0">
            <a:schemeClr val="dk1"/>
          </a:effectRef>
          <a:fontRef idx="minor">
            <a:schemeClr val="tx1"/>
          </a:fontRef>
        </p:style>
      </p:cxnSp>
      <p:pic>
        <p:nvPicPr>
          <p:cNvPr id="1032" name="Picture 8" descr="Clearing: a one-size-fits-all logic dominates | Times Higher Education (THE)">
            <a:extLst>
              <a:ext uri="{FF2B5EF4-FFF2-40B4-BE49-F238E27FC236}">
                <a16:creationId xmlns:a16="http://schemas.microsoft.com/office/drawing/2014/main" id="{D02C88C6-B8B7-4B5F-C03E-CC27136D2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6" y="3539350"/>
            <a:ext cx="3701987" cy="246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1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a:extLst>
              <a:ext uri="{FF2B5EF4-FFF2-40B4-BE49-F238E27FC236}">
                <a16:creationId xmlns:a16="http://schemas.microsoft.com/office/drawing/2014/main" id="{9590A45A-00A2-4763-9693-EEB9105E47BA}"/>
              </a:ext>
            </a:extLst>
          </p:cNvPr>
          <p:cNvSpPr>
            <a:spLocks noGrp="1"/>
          </p:cNvSpPr>
          <p:nvPr>
            <p:ph type="title"/>
          </p:nvPr>
        </p:nvSpPr>
        <p:spPr>
          <a:xfrm>
            <a:off x="1596698" y="415050"/>
            <a:ext cx="9621511" cy="1044049"/>
          </a:xfrm>
        </p:spPr>
        <p:txBody>
          <a:bodyPr>
            <a:normAutofit/>
          </a:bodyPr>
          <a:lstStyle/>
          <a:p>
            <a:r>
              <a:rPr lang="en-US" sz="3600" dirty="0">
                <a:latin typeface="Times New Roman" panose="02020603050405020304" pitchFamily="18" charset="0"/>
                <a:cs typeface="Times New Roman" panose="02020603050405020304" pitchFamily="18" charset="0"/>
              </a:rPr>
              <a:t>Proposed Solution</a:t>
            </a:r>
            <a:endParaRPr lang="ru-RU" sz="3600" dirty="0">
              <a:latin typeface="Times New Roman" panose="02020603050405020304" pitchFamily="18" charset="0"/>
              <a:cs typeface="Times New Roman" panose="02020603050405020304" pitchFamily="18" charset="0"/>
            </a:endParaRPr>
          </a:p>
        </p:txBody>
      </p:sp>
      <p:sp>
        <p:nvSpPr>
          <p:cNvPr id="11" name="Объект 10">
            <a:extLst>
              <a:ext uri="{FF2B5EF4-FFF2-40B4-BE49-F238E27FC236}">
                <a16:creationId xmlns:a16="http://schemas.microsoft.com/office/drawing/2014/main" id="{3C8A5C82-33C5-40E9-88C6-25A89704F69B}"/>
              </a:ext>
            </a:extLst>
          </p:cNvPr>
          <p:cNvSpPr>
            <a:spLocks noGrp="1"/>
          </p:cNvSpPr>
          <p:nvPr>
            <p:ph idx="1"/>
          </p:nvPr>
        </p:nvSpPr>
        <p:spPr>
          <a:xfrm>
            <a:off x="461638" y="1409174"/>
            <a:ext cx="3701989" cy="3198337"/>
          </a:xfrm>
        </p:spPr>
        <p:txBody>
          <a:bodyPr>
            <a:normAutofit/>
          </a:bodyPr>
          <a:lstStyle/>
          <a:p>
            <a:pPr marL="0" indent="0" algn="just">
              <a:buNone/>
            </a:pPr>
            <a:r>
              <a:rPr lang="ru-RU" dirty="0">
                <a:latin typeface="Times New Roman" panose="02020603050405020304" pitchFamily="18" charset="0"/>
                <a:cs typeface="Times New Roman" panose="02020603050405020304" pitchFamily="18" charset="0"/>
              </a:rPr>
              <a:t>	</a:t>
            </a:r>
          </a:p>
        </p:txBody>
      </p:sp>
      <p:sp>
        <p:nvSpPr>
          <p:cNvPr id="7" name="Дата 6">
            <a:extLst>
              <a:ext uri="{FF2B5EF4-FFF2-40B4-BE49-F238E27FC236}">
                <a16:creationId xmlns:a16="http://schemas.microsoft.com/office/drawing/2014/main" id="{CCAD228C-EFCB-4380-9B89-C33E83F1C06A}"/>
              </a:ext>
            </a:extLst>
          </p:cNvPr>
          <p:cNvSpPr>
            <a:spLocks noGrp="1"/>
          </p:cNvSpPr>
          <p:nvPr>
            <p:ph type="dt" sz="half" idx="10"/>
          </p:nvPr>
        </p:nvSpPr>
        <p:spPr/>
        <p:txBody>
          <a:bodyPr/>
          <a:lstStyle/>
          <a:p>
            <a:fld id="{D2F1E462-3017-480F-B32E-3DD937001A55}" type="datetime1">
              <a:rPr lang="ru-RU" smtClean="0"/>
              <a:t>05.04.2024</a:t>
            </a:fld>
            <a:endParaRPr lang="ru-RU" dirty="0"/>
          </a:p>
        </p:txBody>
      </p:sp>
      <p:sp>
        <p:nvSpPr>
          <p:cNvPr id="8" name="Нижний колонтитул 7">
            <a:extLst>
              <a:ext uri="{FF2B5EF4-FFF2-40B4-BE49-F238E27FC236}">
                <a16:creationId xmlns:a16="http://schemas.microsoft.com/office/drawing/2014/main" id="{EB42A9F9-31A3-49FC-9A35-FDEE00785A1A}"/>
              </a:ext>
            </a:extLst>
          </p:cNvPr>
          <p:cNvSpPr>
            <a:spLocks noGrp="1"/>
          </p:cNvSpPr>
          <p:nvPr>
            <p:ph type="ftr" sz="quarter" idx="11"/>
          </p:nvPr>
        </p:nvSpPr>
        <p:spPr/>
        <p:txBody>
          <a:bodyPr/>
          <a:lstStyle/>
          <a:p>
            <a:r>
              <a:rPr lang="kk-KZ" dirty="0"/>
              <a:t>Әл-Фараби атындағы Қазақ ұлттық университеті</a:t>
            </a:r>
          </a:p>
        </p:txBody>
      </p:sp>
      <p:sp>
        <p:nvSpPr>
          <p:cNvPr id="6" name="Номер слайда 5">
            <a:extLst>
              <a:ext uri="{FF2B5EF4-FFF2-40B4-BE49-F238E27FC236}">
                <a16:creationId xmlns:a16="http://schemas.microsoft.com/office/drawing/2014/main" id="{4566B233-7D02-4B9C-9B84-F9FB8908B533}"/>
              </a:ext>
            </a:extLst>
          </p:cNvPr>
          <p:cNvSpPr>
            <a:spLocks noGrp="1"/>
          </p:cNvSpPr>
          <p:nvPr>
            <p:ph type="sldNum" sz="quarter" idx="12"/>
          </p:nvPr>
        </p:nvSpPr>
        <p:spPr/>
        <p:txBody>
          <a:bodyPr/>
          <a:lstStyle/>
          <a:p>
            <a:fld id="{AC83EC1F-A917-497A-BAA4-DAF738FAF6FC}" type="slidenum">
              <a:rPr lang="ru-RU" smtClean="0"/>
              <a:t>3</a:t>
            </a:fld>
            <a:endParaRPr lang="ru-RU" dirty="0"/>
          </a:p>
        </p:txBody>
      </p:sp>
      <p:sp>
        <p:nvSpPr>
          <p:cNvPr id="2" name="Content Placeholder 2">
            <a:extLst>
              <a:ext uri="{FF2B5EF4-FFF2-40B4-BE49-F238E27FC236}">
                <a16:creationId xmlns:a16="http://schemas.microsoft.com/office/drawing/2014/main" id="{91E73BE1-B5F4-6D8B-DFC5-5C2F8C493B5B}"/>
              </a:ext>
            </a:extLst>
          </p:cNvPr>
          <p:cNvSpPr txBox="1">
            <a:spLocks/>
          </p:cNvSpPr>
          <p:nvPr/>
        </p:nvSpPr>
        <p:spPr>
          <a:xfrm>
            <a:off x="678649" y="2042242"/>
            <a:ext cx="10834701" cy="348854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Predicting academic success </a:t>
            </a:r>
            <a:r>
              <a:rPr lang="en-US" sz="2000" dirty="0">
                <a:solidFill>
                  <a:srgbClr val="FF0000"/>
                </a:solidFill>
              </a:rPr>
              <a:t>is a critical first step</a:t>
            </a:r>
            <a:r>
              <a:rPr lang="en-US" sz="2000" dirty="0"/>
              <a:t> towards personalized education. </a:t>
            </a:r>
          </a:p>
          <a:p>
            <a:pPr marL="0" indent="0" algn="just">
              <a:buNone/>
            </a:pPr>
            <a:endParaRPr lang="en-US" sz="2000" dirty="0"/>
          </a:p>
          <a:p>
            <a:pPr algn="just"/>
            <a:r>
              <a:rPr lang="en-US" sz="2000" dirty="0"/>
              <a:t>It </a:t>
            </a:r>
            <a:r>
              <a:rPr lang="en-US" sz="2000" dirty="0">
                <a:solidFill>
                  <a:srgbClr val="FF0000"/>
                </a:solidFill>
              </a:rPr>
              <a:t>enables</a:t>
            </a:r>
            <a:r>
              <a:rPr lang="en-US" sz="2000" dirty="0"/>
              <a:t> </a:t>
            </a:r>
            <a:r>
              <a:rPr lang="en-US" sz="2000" dirty="0">
                <a:solidFill>
                  <a:srgbClr val="FF0000"/>
                </a:solidFill>
              </a:rPr>
              <a:t>educators</a:t>
            </a:r>
            <a:r>
              <a:rPr lang="en-US" sz="2000" dirty="0"/>
              <a:t> to </a:t>
            </a:r>
            <a:r>
              <a:rPr lang="en-US" sz="2000" dirty="0">
                <a:solidFill>
                  <a:srgbClr val="FF0000"/>
                </a:solidFill>
              </a:rPr>
              <a:t>identify </a:t>
            </a:r>
            <a:r>
              <a:rPr lang="en-US" sz="2000" dirty="0"/>
              <a:t>individual learners' strengths, weaknesses, and learning preferences.</a:t>
            </a:r>
          </a:p>
          <a:p>
            <a:pPr algn="just"/>
            <a:endParaRPr lang="en-US" sz="2000" dirty="0"/>
          </a:p>
          <a:p>
            <a:pPr algn="just"/>
            <a:r>
              <a:rPr lang="en-US" sz="2000" dirty="0"/>
              <a:t>Build models that identify </a:t>
            </a:r>
            <a:r>
              <a:rPr lang="en-US" sz="2000" dirty="0">
                <a:solidFill>
                  <a:srgbClr val="FF0000"/>
                </a:solidFill>
              </a:rPr>
              <a:t>key features and patterns</a:t>
            </a:r>
            <a:r>
              <a:rPr lang="en-US" sz="2000" dirty="0"/>
              <a:t> which influence academic outcomes.</a:t>
            </a:r>
          </a:p>
          <a:p>
            <a:pPr marL="0" indent="0" algn="just">
              <a:buNone/>
            </a:pPr>
            <a:endParaRPr lang="en-US" sz="2000" dirty="0"/>
          </a:p>
          <a:p>
            <a:pPr algn="just"/>
            <a:r>
              <a:rPr lang="en-US" sz="2000" dirty="0"/>
              <a:t>Allows for </a:t>
            </a:r>
            <a:r>
              <a:rPr lang="en-US" sz="2000" dirty="0">
                <a:solidFill>
                  <a:srgbClr val="FF0000"/>
                </a:solidFill>
              </a:rPr>
              <a:t>early interventions </a:t>
            </a:r>
            <a:r>
              <a:rPr lang="en-US" sz="2000" dirty="0"/>
              <a:t>and the proactive design of tailored resources and learning strategies.</a:t>
            </a:r>
          </a:p>
        </p:txBody>
      </p:sp>
    </p:spTree>
    <p:extLst>
      <p:ext uri="{BB962C8B-B14F-4D97-AF65-F5344CB8AC3E}">
        <p14:creationId xmlns:p14="http://schemas.microsoft.com/office/powerpoint/2010/main" val="19770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263C44E-BF71-4CF3-A95B-11D4CC5307A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Methodology</a:t>
            </a:r>
            <a:endParaRPr lang="ru-RU" sz="3600" dirty="0">
              <a:latin typeface="Times New Roman" panose="02020603050405020304" pitchFamily="18" charset="0"/>
              <a:cs typeface="Times New Roman" panose="02020603050405020304" pitchFamily="18" charset="0"/>
            </a:endParaRPr>
          </a:p>
        </p:txBody>
      </p:sp>
      <p:sp>
        <p:nvSpPr>
          <p:cNvPr id="7" name="Дата 6">
            <a:extLst>
              <a:ext uri="{FF2B5EF4-FFF2-40B4-BE49-F238E27FC236}">
                <a16:creationId xmlns:a16="http://schemas.microsoft.com/office/drawing/2014/main" id="{73563632-4708-41D8-B720-573906BAFE66}"/>
              </a:ext>
            </a:extLst>
          </p:cNvPr>
          <p:cNvSpPr>
            <a:spLocks noGrp="1"/>
          </p:cNvSpPr>
          <p:nvPr>
            <p:ph type="dt" sz="half" idx="10"/>
          </p:nvPr>
        </p:nvSpPr>
        <p:spPr/>
        <p:txBody>
          <a:bodyPr/>
          <a:lstStyle/>
          <a:p>
            <a:fld id="{72EFA71C-0D3E-470E-A426-350DC7500209}" type="datetime1">
              <a:rPr lang="ru-RU" smtClean="0"/>
              <a:t>05.04.2024</a:t>
            </a:fld>
            <a:endParaRPr lang="ru-RU" dirty="0"/>
          </a:p>
        </p:txBody>
      </p:sp>
      <p:sp>
        <p:nvSpPr>
          <p:cNvPr id="5" name="Нижний колонтитул 4">
            <a:extLst>
              <a:ext uri="{FF2B5EF4-FFF2-40B4-BE49-F238E27FC236}">
                <a16:creationId xmlns:a16="http://schemas.microsoft.com/office/drawing/2014/main" id="{92AD0149-C5A8-4973-B7E2-9C9AE7A692A3}"/>
              </a:ext>
            </a:extLst>
          </p:cNvPr>
          <p:cNvSpPr>
            <a:spLocks noGrp="1"/>
          </p:cNvSpPr>
          <p:nvPr>
            <p:ph type="ftr" sz="quarter" idx="11"/>
          </p:nvPr>
        </p:nvSpPr>
        <p:spPr/>
        <p:txBody>
          <a:bodyPr/>
          <a:lstStyle/>
          <a:p>
            <a:r>
              <a:rPr lang="ru-RU"/>
              <a:t>Әл-Фараби атындағы Қазақ ұлттық университеті</a:t>
            </a:r>
            <a:endParaRPr lang="ru-RU" dirty="0"/>
          </a:p>
        </p:txBody>
      </p:sp>
      <p:sp>
        <p:nvSpPr>
          <p:cNvPr id="6" name="Номер слайда 5">
            <a:extLst>
              <a:ext uri="{FF2B5EF4-FFF2-40B4-BE49-F238E27FC236}">
                <a16:creationId xmlns:a16="http://schemas.microsoft.com/office/drawing/2014/main" id="{46295A2A-325D-44D1-BAD4-B1510C41C156}"/>
              </a:ext>
            </a:extLst>
          </p:cNvPr>
          <p:cNvSpPr>
            <a:spLocks noGrp="1"/>
          </p:cNvSpPr>
          <p:nvPr>
            <p:ph type="sldNum" sz="quarter" idx="12"/>
          </p:nvPr>
        </p:nvSpPr>
        <p:spPr/>
        <p:txBody>
          <a:bodyPr/>
          <a:lstStyle/>
          <a:p>
            <a:fld id="{AC83EC1F-A917-497A-BAA4-DAF738FAF6FC}" type="slidenum">
              <a:rPr lang="ru-RU" smtClean="0"/>
              <a:t>4</a:t>
            </a:fld>
            <a:endParaRPr lang="ru-RU" dirty="0"/>
          </a:p>
        </p:txBody>
      </p:sp>
      <p:graphicFrame>
        <p:nvGraphicFramePr>
          <p:cNvPr id="2" name="Diagram 1">
            <a:extLst>
              <a:ext uri="{FF2B5EF4-FFF2-40B4-BE49-F238E27FC236}">
                <a16:creationId xmlns:a16="http://schemas.microsoft.com/office/drawing/2014/main" id="{17245D7A-E7E3-B175-982A-58469225FC3B}"/>
              </a:ext>
            </a:extLst>
          </p:cNvPr>
          <p:cNvGraphicFramePr/>
          <p:nvPr>
            <p:extLst>
              <p:ext uri="{D42A27DB-BD31-4B8C-83A1-F6EECF244321}">
                <p14:modId xmlns:p14="http://schemas.microsoft.com/office/powerpoint/2010/main" val="236777930"/>
              </p:ext>
            </p:extLst>
          </p:nvPr>
        </p:nvGraphicFramePr>
        <p:xfrm>
          <a:off x="252911" y="949299"/>
          <a:ext cx="11776332" cy="5691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47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3CF6-7953-E76A-A38F-9C433E66D3D0}"/>
              </a:ext>
            </a:extLst>
          </p:cNvPr>
          <p:cNvSpPr txBox="1">
            <a:spLocks/>
          </p:cNvSpPr>
          <p:nvPr/>
        </p:nvSpPr>
        <p:spPr>
          <a:xfrm>
            <a:off x="2943325" y="43177"/>
            <a:ext cx="7257590" cy="405962"/>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2400" b="1" dirty="0"/>
              <a:t>The 4 academic success predictor models trained</a:t>
            </a:r>
          </a:p>
        </p:txBody>
      </p:sp>
      <p:sp>
        <p:nvSpPr>
          <p:cNvPr id="3" name="Content Placeholder 2">
            <a:extLst>
              <a:ext uri="{FF2B5EF4-FFF2-40B4-BE49-F238E27FC236}">
                <a16:creationId xmlns:a16="http://schemas.microsoft.com/office/drawing/2014/main" id="{929A4A6F-DDE7-CF7A-E2CC-AE862CBA2A3B}"/>
              </a:ext>
            </a:extLst>
          </p:cNvPr>
          <p:cNvSpPr txBox="1">
            <a:spLocks/>
          </p:cNvSpPr>
          <p:nvPr/>
        </p:nvSpPr>
        <p:spPr>
          <a:xfrm>
            <a:off x="156476" y="898055"/>
            <a:ext cx="5730521" cy="243488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Type</a:t>
            </a:r>
            <a:r>
              <a:rPr lang="en-US" sz="1600" b="0" i="0" dirty="0">
                <a:solidFill>
                  <a:srgbClr val="31333F"/>
                </a:solidFill>
                <a:effectLst/>
                <a:latin typeface="Source Sans Pro" panose="020B0503030403020204" pitchFamily="34" charset="0"/>
              </a:rPr>
              <a:t>: Logistic Regression Model</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Objective</a:t>
            </a:r>
            <a:r>
              <a:rPr lang="en-US" sz="1600" b="0" i="0" dirty="0">
                <a:solidFill>
                  <a:srgbClr val="31333F"/>
                </a:solidFill>
                <a:effectLst/>
                <a:latin typeface="Source Sans Pro" panose="020B0503030403020204" pitchFamily="34" charset="0"/>
              </a:rPr>
              <a:t>: </a:t>
            </a:r>
            <a:r>
              <a:rPr lang="en-US" sz="1600" b="0" i="0" dirty="0">
                <a:effectLst/>
                <a:latin typeface="Source Sans Pro" panose="020B0503030403020204" pitchFamily="34" charset="0"/>
              </a:rPr>
              <a:t>Predict </a:t>
            </a:r>
            <a:r>
              <a:rPr lang="en-US" sz="1600" b="0" i="0" dirty="0">
                <a:solidFill>
                  <a:srgbClr val="FF0000"/>
                </a:solidFill>
                <a:effectLst/>
                <a:latin typeface="Source Sans Pro" panose="020B0503030403020204" pitchFamily="34" charset="0"/>
              </a:rPr>
              <a:t>graduation and dropout rates</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Accuracy</a:t>
            </a:r>
            <a:r>
              <a:rPr lang="en-US" sz="1600" b="0" i="0" dirty="0">
                <a:solidFill>
                  <a:srgbClr val="31333F"/>
                </a:solidFill>
                <a:effectLst/>
                <a:latin typeface="Source Sans Pro" panose="020B0503030403020204" pitchFamily="34" charset="0"/>
              </a:rPr>
              <a:t>: 92%</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Dataset</a:t>
            </a:r>
            <a:r>
              <a:rPr lang="en-US" sz="1600" b="0" i="0" dirty="0">
                <a:solidFill>
                  <a:srgbClr val="31333F"/>
                </a:solidFill>
                <a:effectLst/>
                <a:latin typeface="Source Sans Pro" panose="020B0503030403020204" pitchFamily="34" charset="0"/>
              </a:rPr>
              <a:t>: </a:t>
            </a:r>
            <a:r>
              <a:rPr lang="en-US" sz="1600" b="0" i="0" dirty="0">
                <a:solidFill>
                  <a:srgbClr val="FF0000"/>
                </a:solidFill>
                <a:effectLst/>
                <a:latin typeface="Source Sans Pro" panose="020B0503030403020204" pitchFamily="34" charset="0"/>
              </a:rPr>
              <a:t>4424 students and 36 features. </a:t>
            </a:r>
            <a:r>
              <a:rPr lang="en-US" sz="1600" b="0" i="0" dirty="0">
                <a:solidFill>
                  <a:srgbClr val="31333F"/>
                </a:solidFill>
                <a:effectLst/>
                <a:latin typeface="Source Sans Pro" panose="020B0503030403020204" pitchFamily="34" charset="0"/>
              </a:rPr>
              <a:t>Socio-economic, demographic, macro, and enrollment data, academic features.</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Preprocessing</a:t>
            </a:r>
            <a:r>
              <a:rPr lang="en-US" sz="1600" b="0" i="0" dirty="0">
                <a:solidFill>
                  <a:srgbClr val="31333F"/>
                </a:solidFill>
                <a:effectLst/>
                <a:latin typeface="Source Sans Pro" panose="020B0503030403020204" pitchFamily="34" charset="0"/>
              </a:rPr>
              <a:t>: (3630x33)</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Key Factors</a:t>
            </a:r>
            <a:r>
              <a:rPr lang="en-US" sz="1600" b="0" i="0" dirty="0">
                <a:solidFill>
                  <a:srgbClr val="31333F"/>
                </a:solidFill>
                <a:effectLst/>
                <a:latin typeface="Source Sans Pro" panose="020B0503030403020204" pitchFamily="34" charset="0"/>
              </a:rPr>
              <a:t>: Academic and soci</a:t>
            </a:r>
            <a:r>
              <a:rPr lang="en-US" sz="1600" dirty="0">
                <a:solidFill>
                  <a:srgbClr val="31333F"/>
                </a:solidFill>
                <a:latin typeface="Source Sans Pro" panose="020B0503030403020204" pitchFamily="34" charset="0"/>
              </a:rPr>
              <a:t>o-</a:t>
            </a:r>
            <a:r>
              <a:rPr lang="en-US" sz="1600" b="0" i="0" dirty="0">
                <a:solidFill>
                  <a:srgbClr val="31333F"/>
                </a:solidFill>
                <a:effectLst/>
                <a:latin typeface="Source Sans Pro" panose="020B0503030403020204" pitchFamily="34" charset="0"/>
              </a:rPr>
              <a:t>economic factors</a:t>
            </a:r>
          </a:p>
          <a:p>
            <a:pPr algn="just">
              <a:buFont typeface="Arial" panose="020B0604020202020204" pitchFamily="34" charset="0"/>
              <a:buChar char="•"/>
            </a:pPr>
            <a:endParaRPr lang="en-US" sz="1600" b="0" i="0" dirty="0">
              <a:solidFill>
                <a:srgbClr val="31333F"/>
              </a:solidFill>
              <a:effectLst/>
              <a:latin typeface="Source Sans Pro" panose="020B0503030403020204" pitchFamily="34" charset="0"/>
            </a:endParaRPr>
          </a:p>
          <a:p>
            <a:pPr algn="just">
              <a:buFont typeface="Arial" panose="020B0604020202020204" pitchFamily="34" charset="0"/>
              <a:buChar char="•"/>
            </a:pPr>
            <a:endParaRPr lang="en-US" sz="1600" b="0" i="0" dirty="0">
              <a:solidFill>
                <a:srgbClr val="31333F"/>
              </a:solidFill>
              <a:effectLst/>
              <a:latin typeface="Source Sans Pro" panose="020B0503030403020204" pitchFamily="34" charset="0"/>
            </a:endParaRPr>
          </a:p>
        </p:txBody>
      </p:sp>
      <p:sp>
        <p:nvSpPr>
          <p:cNvPr id="4" name="Title 1">
            <a:extLst>
              <a:ext uri="{FF2B5EF4-FFF2-40B4-BE49-F238E27FC236}">
                <a16:creationId xmlns:a16="http://schemas.microsoft.com/office/drawing/2014/main" id="{5BD6B677-8CFA-EEC1-796C-57FFBA31DE96}"/>
              </a:ext>
            </a:extLst>
          </p:cNvPr>
          <p:cNvSpPr txBox="1">
            <a:spLocks/>
          </p:cNvSpPr>
          <p:nvPr/>
        </p:nvSpPr>
        <p:spPr>
          <a:xfrm>
            <a:off x="406205" y="563585"/>
            <a:ext cx="1944240" cy="363826"/>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2400" b="1" dirty="0"/>
              <a:t>Model 1</a:t>
            </a:r>
          </a:p>
        </p:txBody>
      </p:sp>
      <p:sp>
        <p:nvSpPr>
          <p:cNvPr id="7" name="Content Placeholder 2">
            <a:extLst>
              <a:ext uri="{FF2B5EF4-FFF2-40B4-BE49-F238E27FC236}">
                <a16:creationId xmlns:a16="http://schemas.microsoft.com/office/drawing/2014/main" id="{58595C4A-A2C7-C58B-C09A-00D93520C001}"/>
              </a:ext>
            </a:extLst>
          </p:cNvPr>
          <p:cNvSpPr txBox="1">
            <a:spLocks/>
          </p:cNvSpPr>
          <p:nvPr/>
        </p:nvSpPr>
        <p:spPr>
          <a:xfrm>
            <a:off x="6096000" y="898055"/>
            <a:ext cx="6016086" cy="2671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Type</a:t>
            </a:r>
            <a:r>
              <a:rPr lang="en-US" sz="1600" b="0" i="0" dirty="0">
                <a:solidFill>
                  <a:srgbClr val="31333F"/>
                </a:solidFill>
                <a:effectLst/>
                <a:latin typeface="Source Sans Pro" panose="020B0503030403020204" pitchFamily="34" charset="0"/>
              </a:rPr>
              <a:t>: Support Vector Classifier Model</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Objective</a:t>
            </a:r>
            <a:r>
              <a:rPr lang="en-US" sz="1600" b="0" i="0" dirty="0">
                <a:solidFill>
                  <a:srgbClr val="31333F"/>
                </a:solidFill>
                <a:effectLst/>
                <a:latin typeface="Source Sans Pro" panose="020B0503030403020204" pitchFamily="34" charset="0"/>
              </a:rPr>
              <a:t>: </a:t>
            </a:r>
            <a:r>
              <a:rPr lang="en-US" sz="1600" b="0" i="0" dirty="0">
                <a:effectLst/>
                <a:latin typeface="Source Sans Pro" panose="020B0503030403020204" pitchFamily="34" charset="0"/>
              </a:rPr>
              <a:t>Predict </a:t>
            </a:r>
            <a:r>
              <a:rPr lang="en-US" sz="1600" b="0" i="0" dirty="0">
                <a:solidFill>
                  <a:srgbClr val="FF0000"/>
                </a:solidFill>
                <a:effectLst/>
                <a:latin typeface="Source Sans Pro" panose="020B0503030403020204" pitchFamily="34" charset="0"/>
              </a:rPr>
              <a:t>pass or fail rate in a Math class</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Accuracy</a:t>
            </a:r>
            <a:r>
              <a:rPr lang="en-US" sz="1600" b="0" i="0" dirty="0">
                <a:solidFill>
                  <a:srgbClr val="31333F"/>
                </a:solidFill>
                <a:effectLst/>
                <a:latin typeface="Source Sans Pro" panose="020B0503030403020204" pitchFamily="34" charset="0"/>
              </a:rPr>
              <a:t>: 91%</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Dataset</a:t>
            </a:r>
            <a:r>
              <a:rPr lang="en-US" sz="1600" b="0" i="0" dirty="0">
                <a:solidFill>
                  <a:srgbClr val="31333F"/>
                </a:solidFill>
                <a:effectLst/>
                <a:latin typeface="Source Sans Pro" panose="020B0503030403020204" pitchFamily="34" charset="0"/>
              </a:rPr>
              <a:t>: From high school, Includes </a:t>
            </a:r>
            <a:r>
              <a:rPr lang="en-US" sz="1600" b="0" i="0" dirty="0">
                <a:solidFill>
                  <a:srgbClr val="FF0000"/>
                </a:solidFill>
                <a:effectLst/>
                <a:latin typeface="Source Sans Pro" panose="020B0503030403020204" pitchFamily="34" charset="0"/>
              </a:rPr>
              <a:t>32 features and 395 data </a:t>
            </a:r>
            <a:r>
              <a:rPr lang="en-US" sz="1600" b="0" i="0" dirty="0">
                <a:solidFill>
                  <a:srgbClr val="31333F"/>
                </a:solidFill>
                <a:effectLst/>
                <a:latin typeface="Source Sans Pro" panose="020B0503030403020204" pitchFamily="34" charset="0"/>
              </a:rPr>
              <a:t>points. Contains student grades, demographic, social and school-related features.</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Key Factors</a:t>
            </a:r>
            <a:r>
              <a:rPr lang="en-US" sz="1600" b="0" i="0" dirty="0">
                <a:solidFill>
                  <a:srgbClr val="31333F"/>
                </a:solidFill>
                <a:effectLst/>
                <a:latin typeface="Source Sans Pro" panose="020B0503030403020204" pitchFamily="34" charset="0"/>
              </a:rPr>
              <a:t>: Academic performance (grades, study time), social behaviors (going out, travel), and other factors like health and parent's job.</a:t>
            </a:r>
          </a:p>
        </p:txBody>
      </p:sp>
      <p:sp>
        <p:nvSpPr>
          <p:cNvPr id="8" name="Title 1">
            <a:extLst>
              <a:ext uri="{FF2B5EF4-FFF2-40B4-BE49-F238E27FC236}">
                <a16:creationId xmlns:a16="http://schemas.microsoft.com/office/drawing/2014/main" id="{59C420DB-7C2A-6676-5C75-CF889913C58D}"/>
              </a:ext>
            </a:extLst>
          </p:cNvPr>
          <p:cNvSpPr txBox="1">
            <a:spLocks/>
          </p:cNvSpPr>
          <p:nvPr/>
        </p:nvSpPr>
        <p:spPr>
          <a:xfrm>
            <a:off x="6282672" y="534229"/>
            <a:ext cx="1944240" cy="363826"/>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2400" b="1" dirty="0"/>
              <a:t>Model 2</a:t>
            </a:r>
          </a:p>
        </p:txBody>
      </p:sp>
      <p:cxnSp>
        <p:nvCxnSpPr>
          <p:cNvPr id="10" name="Straight Connector 9">
            <a:extLst>
              <a:ext uri="{FF2B5EF4-FFF2-40B4-BE49-F238E27FC236}">
                <a16:creationId xmlns:a16="http://schemas.microsoft.com/office/drawing/2014/main" id="{BB924863-74E9-16F5-91AC-24C1AC4956AD}"/>
              </a:ext>
            </a:extLst>
          </p:cNvPr>
          <p:cNvCxnSpPr>
            <a:cxnSpLocks/>
          </p:cNvCxnSpPr>
          <p:nvPr/>
        </p:nvCxnSpPr>
        <p:spPr>
          <a:xfrm>
            <a:off x="5939161" y="701336"/>
            <a:ext cx="0" cy="605457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4DB8860-A0B6-28BC-108F-4FE9DBE17CA5}"/>
              </a:ext>
            </a:extLst>
          </p:cNvPr>
          <p:cNvCxnSpPr>
            <a:cxnSpLocks/>
          </p:cNvCxnSpPr>
          <p:nvPr/>
        </p:nvCxnSpPr>
        <p:spPr>
          <a:xfrm>
            <a:off x="186672" y="3486581"/>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AE6DBF65-6A7D-E477-6037-ACB021F4B1E5}"/>
              </a:ext>
            </a:extLst>
          </p:cNvPr>
          <p:cNvSpPr txBox="1">
            <a:spLocks/>
          </p:cNvSpPr>
          <p:nvPr/>
        </p:nvSpPr>
        <p:spPr>
          <a:xfrm>
            <a:off x="156476" y="3558859"/>
            <a:ext cx="1944240" cy="363826"/>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2400" b="1" dirty="0"/>
              <a:t>Model 3</a:t>
            </a:r>
          </a:p>
        </p:txBody>
      </p:sp>
      <p:sp>
        <p:nvSpPr>
          <p:cNvPr id="18" name="Content Placeholder 2">
            <a:extLst>
              <a:ext uri="{FF2B5EF4-FFF2-40B4-BE49-F238E27FC236}">
                <a16:creationId xmlns:a16="http://schemas.microsoft.com/office/drawing/2014/main" id="{27739F8E-1F55-23AA-3EF0-0DC42A83E0C6}"/>
              </a:ext>
            </a:extLst>
          </p:cNvPr>
          <p:cNvSpPr txBox="1">
            <a:spLocks/>
          </p:cNvSpPr>
          <p:nvPr/>
        </p:nvSpPr>
        <p:spPr>
          <a:xfrm>
            <a:off x="51809" y="3851666"/>
            <a:ext cx="5783032" cy="29570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Type</a:t>
            </a:r>
            <a:r>
              <a:rPr lang="en-US" sz="1600" b="0" i="0" dirty="0">
                <a:solidFill>
                  <a:srgbClr val="31333F"/>
                </a:solidFill>
                <a:effectLst/>
                <a:latin typeface="Source Sans Pro" panose="020B0503030403020204" pitchFamily="34" charset="0"/>
              </a:rPr>
              <a:t>: Support Vector Classifier Model</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Objective</a:t>
            </a:r>
            <a:r>
              <a:rPr lang="en-US" sz="1600" b="0" i="0" dirty="0">
                <a:solidFill>
                  <a:srgbClr val="31333F"/>
                </a:solidFill>
                <a:effectLst/>
                <a:latin typeface="Source Sans Pro" panose="020B0503030403020204" pitchFamily="34" charset="0"/>
              </a:rPr>
              <a:t>: Predict </a:t>
            </a:r>
            <a:r>
              <a:rPr lang="en-US" sz="1600" b="0" i="0" dirty="0">
                <a:solidFill>
                  <a:srgbClr val="FF0000"/>
                </a:solidFill>
                <a:effectLst/>
                <a:latin typeface="Source Sans Pro" panose="020B0503030403020204" pitchFamily="34" charset="0"/>
              </a:rPr>
              <a:t>pass or fail rate in a Portuguese language </a:t>
            </a:r>
            <a:r>
              <a:rPr lang="en-US" sz="1600" b="0" i="0" dirty="0">
                <a:solidFill>
                  <a:srgbClr val="31333F"/>
                </a:solidFill>
                <a:effectLst/>
                <a:latin typeface="Source Sans Pro" panose="020B0503030403020204" pitchFamily="34" charset="0"/>
              </a:rPr>
              <a:t>class</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Accuracy</a:t>
            </a:r>
            <a:r>
              <a:rPr lang="en-US" sz="1600" b="0" i="0" dirty="0">
                <a:solidFill>
                  <a:srgbClr val="31333F"/>
                </a:solidFill>
                <a:effectLst/>
                <a:latin typeface="Source Sans Pro" panose="020B0503030403020204" pitchFamily="34" charset="0"/>
              </a:rPr>
              <a:t>: 95%</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Dataset</a:t>
            </a:r>
            <a:r>
              <a:rPr lang="en-US" sz="1600" b="0" i="0" dirty="0">
                <a:solidFill>
                  <a:srgbClr val="31333F"/>
                </a:solidFill>
                <a:effectLst/>
                <a:latin typeface="Source Sans Pro" panose="020B0503030403020204" pitchFamily="34" charset="0"/>
              </a:rPr>
              <a:t>: From high school, includes student grades, demographic, social and school-related features. It </a:t>
            </a:r>
            <a:r>
              <a:rPr lang="en-US" sz="1600" b="0" i="0" dirty="0">
                <a:solidFill>
                  <a:srgbClr val="FF0000"/>
                </a:solidFill>
                <a:effectLst/>
                <a:latin typeface="Source Sans Pro" panose="020B0503030403020204" pitchFamily="34" charset="0"/>
              </a:rPr>
              <a:t>has 32 features and 649 data points.</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Insights</a:t>
            </a:r>
            <a:r>
              <a:rPr lang="en-US" sz="1600" b="0" i="0" dirty="0">
                <a:solidFill>
                  <a:srgbClr val="31333F"/>
                </a:solidFill>
                <a:effectLst/>
                <a:latin typeface="Source Sans Pro" panose="020B0503030403020204" pitchFamily="34" charset="0"/>
              </a:rPr>
              <a:t>: The model considers academic records, health status, family relations, free time and aspirations for higher education as key features.</a:t>
            </a:r>
          </a:p>
        </p:txBody>
      </p:sp>
      <p:sp>
        <p:nvSpPr>
          <p:cNvPr id="20" name="Content Placeholder 2">
            <a:extLst>
              <a:ext uri="{FF2B5EF4-FFF2-40B4-BE49-F238E27FC236}">
                <a16:creationId xmlns:a16="http://schemas.microsoft.com/office/drawing/2014/main" id="{D70BF404-2F71-FF9B-EEC9-36CB0DC5F974}"/>
              </a:ext>
            </a:extLst>
          </p:cNvPr>
          <p:cNvSpPr txBox="1">
            <a:spLocks/>
          </p:cNvSpPr>
          <p:nvPr/>
        </p:nvSpPr>
        <p:spPr>
          <a:xfrm>
            <a:off x="6070884" y="3848209"/>
            <a:ext cx="5783032" cy="29570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Type</a:t>
            </a:r>
            <a:r>
              <a:rPr lang="en-US" sz="1600" b="0" i="0" dirty="0">
                <a:solidFill>
                  <a:srgbClr val="31333F"/>
                </a:solidFill>
                <a:effectLst/>
                <a:latin typeface="Source Sans Pro" panose="020B0503030403020204" pitchFamily="34" charset="0"/>
              </a:rPr>
              <a:t>: Stacking </a:t>
            </a:r>
            <a:r>
              <a:rPr lang="en-US" sz="1600" dirty="0">
                <a:solidFill>
                  <a:srgbClr val="31333F"/>
                </a:solidFill>
                <a:latin typeface="Source Sans Pro" panose="020B0503030403020204" pitchFamily="34" charset="0"/>
              </a:rPr>
              <a:t>Classifier (Random Forest, </a:t>
            </a:r>
            <a:r>
              <a:rPr lang="en-US" sz="1600" dirty="0" err="1">
                <a:solidFill>
                  <a:srgbClr val="31333F"/>
                </a:solidFill>
                <a:latin typeface="Source Sans Pro" panose="020B0503030403020204" pitchFamily="34" charset="0"/>
              </a:rPr>
              <a:t>Adaboost</a:t>
            </a:r>
            <a:r>
              <a:rPr lang="en-US" sz="1600" dirty="0">
                <a:solidFill>
                  <a:srgbClr val="31333F"/>
                </a:solidFill>
                <a:latin typeface="Source Sans Pro" panose="020B0503030403020204" pitchFamily="34" charset="0"/>
              </a:rPr>
              <a:t>, Logistic regression (LR) as base learners and LR as final learner)</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Objective</a:t>
            </a:r>
            <a:r>
              <a:rPr lang="en-US" sz="1600" b="0" i="0" dirty="0">
                <a:solidFill>
                  <a:srgbClr val="31333F"/>
                </a:solidFill>
                <a:effectLst/>
                <a:latin typeface="Source Sans Pro" panose="020B0503030403020204" pitchFamily="34" charset="0"/>
              </a:rPr>
              <a:t>: Predict </a:t>
            </a:r>
            <a:r>
              <a:rPr lang="en-US" sz="1600" b="0" i="0" dirty="0">
                <a:solidFill>
                  <a:srgbClr val="FF0000"/>
                </a:solidFill>
                <a:effectLst/>
                <a:latin typeface="Source Sans Pro" panose="020B0503030403020204" pitchFamily="34" charset="0"/>
              </a:rPr>
              <a:t>pass or fail rate in an </a:t>
            </a:r>
            <a:r>
              <a:rPr lang="en-US" sz="1600" dirty="0">
                <a:solidFill>
                  <a:srgbClr val="FF0000"/>
                </a:solidFill>
                <a:latin typeface="Source Sans Pro" panose="020B0503030403020204" pitchFamily="34" charset="0"/>
              </a:rPr>
              <a:t>academic year</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Accuracy</a:t>
            </a:r>
            <a:r>
              <a:rPr lang="en-US" sz="1600" b="0" i="0" dirty="0">
                <a:solidFill>
                  <a:srgbClr val="31333F"/>
                </a:solidFill>
                <a:effectLst/>
                <a:latin typeface="Source Sans Pro" panose="020B0503030403020204" pitchFamily="34" charset="0"/>
              </a:rPr>
              <a:t>: 83% </a:t>
            </a:r>
            <a:r>
              <a:rPr lang="en-US" sz="1600" b="0" i="0" dirty="0">
                <a:solidFill>
                  <a:srgbClr val="FF0000"/>
                </a:solidFill>
                <a:effectLst/>
                <a:latin typeface="Source Sans Pro" panose="020B0503030403020204" pitchFamily="34" charset="0"/>
              </a:rPr>
              <a:t>(lower accuracy)</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Dataset</a:t>
            </a:r>
            <a:r>
              <a:rPr lang="en-US" sz="1600" b="0" i="0" dirty="0">
                <a:solidFill>
                  <a:srgbClr val="31333F"/>
                </a:solidFill>
                <a:effectLst/>
                <a:latin typeface="Source Sans Pro" panose="020B0503030403020204" pitchFamily="34" charset="0"/>
              </a:rPr>
              <a:t>: From university, includes student grades, demographic, social and school-related features. It </a:t>
            </a:r>
            <a:r>
              <a:rPr lang="en-US" sz="1600" b="0" i="0" dirty="0">
                <a:solidFill>
                  <a:srgbClr val="FF0000"/>
                </a:solidFill>
                <a:effectLst/>
                <a:latin typeface="Source Sans Pro" panose="020B0503030403020204" pitchFamily="34" charset="0"/>
              </a:rPr>
              <a:t>has 31 features and 145 data points.</a:t>
            </a:r>
          </a:p>
          <a:p>
            <a:pPr algn="just">
              <a:buFont typeface="Arial" panose="020B0604020202020204" pitchFamily="34" charset="0"/>
              <a:buChar char="•"/>
            </a:pPr>
            <a:r>
              <a:rPr lang="en-US" sz="1600" b="1" i="0" dirty="0">
                <a:solidFill>
                  <a:srgbClr val="31333F"/>
                </a:solidFill>
                <a:effectLst/>
                <a:latin typeface="Source Sans Pro" panose="020B0503030403020204" pitchFamily="34" charset="0"/>
              </a:rPr>
              <a:t>Insights</a:t>
            </a:r>
            <a:r>
              <a:rPr lang="en-US" sz="1600" b="0" i="0" dirty="0">
                <a:solidFill>
                  <a:srgbClr val="31333F"/>
                </a:solidFill>
                <a:effectLst/>
                <a:latin typeface="Source Sans Pro" panose="020B0503030403020204" pitchFamily="34" charset="0"/>
              </a:rPr>
              <a:t>: Not possible from stacking but base learners considered: academic, social, and socio-economic features important</a:t>
            </a:r>
          </a:p>
        </p:txBody>
      </p:sp>
      <p:sp>
        <p:nvSpPr>
          <p:cNvPr id="21" name="Title 1">
            <a:extLst>
              <a:ext uri="{FF2B5EF4-FFF2-40B4-BE49-F238E27FC236}">
                <a16:creationId xmlns:a16="http://schemas.microsoft.com/office/drawing/2014/main" id="{638C79DB-6E4C-3025-3B85-3FA2129AE0F0}"/>
              </a:ext>
            </a:extLst>
          </p:cNvPr>
          <p:cNvSpPr txBox="1">
            <a:spLocks/>
          </p:cNvSpPr>
          <p:nvPr/>
        </p:nvSpPr>
        <p:spPr>
          <a:xfrm>
            <a:off x="6145854" y="3527151"/>
            <a:ext cx="1944240" cy="363826"/>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2400" b="1" dirty="0"/>
              <a:t>Model 4</a:t>
            </a:r>
          </a:p>
        </p:txBody>
      </p:sp>
    </p:spTree>
    <p:extLst>
      <p:ext uri="{BB962C8B-B14F-4D97-AF65-F5344CB8AC3E}">
        <p14:creationId xmlns:p14="http://schemas.microsoft.com/office/powerpoint/2010/main" val="23240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p:bldP spid="18"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6D8A8-23B7-62BD-C065-D8999C3BC654}"/>
            </a:ext>
          </a:extLst>
        </p:cNvPr>
        <p:cNvGrpSpPr/>
        <p:nvPr/>
      </p:nvGrpSpPr>
      <p:grpSpPr>
        <a:xfrm>
          <a:off x="0" y="0"/>
          <a:ext cx="0" cy="0"/>
          <a:chOff x="0" y="0"/>
          <a:chExt cx="0" cy="0"/>
        </a:xfrm>
      </p:grpSpPr>
      <p:pic>
        <p:nvPicPr>
          <p:cNvPr id="15" name="Picture 14" descr="A graph with blue bars&#10;&#10;Description automatically generated">
            <a:extLst>
              <a:ext uri="{FF2B5EF4-FFF2-40B4-BE49-F238E27FC236}">
                <a16:creationId xmlns:a16="http://schemas.microsoft.com/office/drawing/2014/main" id="{B632391D-2BE5-4931-56CA-64BE280A8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0754" y="3790090"/>
            <a:ext cx="4301006" cy="3067910"/>
          </a:xfrm>
          <a:prstGeom prst="rect">
            <a:avLst/>
          </a:prstGeom>
        </p:spPr>
      </p:pic>
      <p:pic>
        <p:nvPicPr>
          <p:cNvPr id="8" name="Picture 7" descr="A graph with blue bars&#10;&#10;Description automatically generated">
            <a:extLst>
              <a:ext uri="{FF2B5EF4-FFF2-40B4-BE49-F238E27FC236}">
                <a16:creationId xmlns:a16="http://schemas.microsoft.com/office/drawing/2014/main" id="{3FB9FAAC-0781-4E11-6D45-77E34C7E5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4526" y="643518"/>
            <a:ext cx="4881745" cy="3067910"/>
          </a:xfrm>
          <a:prstGeom prst="rect">
            <a:avLst/>
          </a:prstGeom>
        </p:spPr>
      </p:pic>
      <p:sp>
        <p:nvSpPr>
          <p:cNvPr id="3" name="Content Placeholder 2">
            <a:extLst>
              <a:ext uri="{FF2B5EF4-FFF2-40B4-BE49-F238E27FC236}">
                <a16:creationId xmlns:a16="http://schemas.microsoft.com/office/drawing/2014/main" id="{B798E076-BB89-E9B6-1E08-5DF247F78C72}"/>
              </a:ext>
            </a:extLst>
          </p:cNvPr>
          <p:cNvSpPr txBox="1">
            <a:spLocks/>
          </p:cNvSpPr>
          <p:nvPr/>
        </p:nvSpPr>
        <p:spPr>
          <a:xfrm>
            <a:off x="484913" y="824205"/>
            <a:ext cx="9706652" cy="49018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5" name="Picture 4">
            <a:extLst>
              <a:ext uri="{FF2B5EF4-FFF2-40B4-BE49-F238E27FC236}">
                <a16:creationId xmlns:a16="http://schemas.microsoft.com/office/drawing/2014/main" id="{313F40C7-C3B4-FD60-1FD6-1843470D95C7}"/>
              </a:ext>
            </a:extLst>
          </p:cNvPr>
          <p:cNvPicPr>
            <a:picLocks noChangeAspect="1"/>
          </p:cNvPicPr>
          <p:nvPr/>
        </p:nvPicPr>
        <p:blipFill>
          <a:blip r:embed="rId5"/>
          <a:stretch>
            <a:fillRect/>
          </a:stretch>
        </p:blipFill>
        <p:spPr>
          <a:xfrm>
            <a:off x="0" y="725975"/>
            <a:ext cx="4879910" cy="2891207"/>
          </a:xfrm>
          <a:prstGeom prst="rect">
            <a:avLst/>
          </a:prstGeom>
        </p:spPr>
      </p:pic>
      <p:sp>
        <p:nvSpPr>
          <p:cNvPr id="13" name="TextBox 12">
            <a:extLst>
              <a:ext uri="{FF2B5EF4-FFF2-40B4-BE49-F238E27FC236}">
                <a16:creationId xmlns:a16="http://schemas.microsoft.com/office/drawing/2014/main" id="{CB626391-DF5E-684B-02C3-E7179BB9F331}"/>
              </a:ext>
            </a:extLst>
          </p:cNvPr>
          <p:cNvSpPr txBox="1"/>
          <p:nvPr/>
        </p:nvSpPr>
        <p:spPr>
          <a:xfrm>
            <a:off x="4315265" y="3566488"/>
            <a:ext cx="3155910" cy="36933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What are the main factors?</a:t>
            </a:r>
          </a:p>
        </p:txBody>
      </p:sp>
      <p:sp>
        <p:nvSpPr>
          <p:cNvPr id="4" name="Content Placeholder 2">
            <a:extLst>
              <a:ext uri="{FF2B5EF4-FFF2-40B4-BE49-F238E27FC236}">
                <a16:creationId xmlns:a16="http://schemas.microsoft.com/office/drawing/2014/main" id="{AD0DDD01-C327-5EF9-5088-559C2500F569}"/>
              </a:ext>
            </a:extLst>
          </p:cNvPr>
          <p:cNvSpPr txBox="1">
            <a:spLocks/>
          </p:cNvSpPr>
          <p:nvPr/>
        </p:nvSpPr>
        <p:spPr>
          <a:xfrm>
            <a:off x="4850516" y="3969034"/>
            <a:ext cx="2085409" cy="11814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1. Academic</a:t>
            </a:r>
          </a:p>
        </p:txBody>
      </p:sp>
      <p:pic>
        <p:nvPicPr>
          <p:cNvPr id="11" name="Picture 10" descr="A graph with blue bars&#10;&#10;Description automatically generated">
            <a:extLst>
              <a:ext uri="{FF2B5EF4-FFF2-40B4-BE49-F238E27FC236}">
                <a16:creationId xmlns:a16="http://schemas.microsoft.com/office/drawing/2014/main" id="{556A1196-E1E7-1D84-E966-A3F4A70448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6" y="3979574"/>
            <a:ext cx="4702017" cy="2891207"/>
          </a:xfrm>
          <a:prstGeom prst="rect">
            <a:avLst/>
          </a:prstGeom>
        </p:spPr>
      </p:pic>
      <p:cxnSp>
        <p:nvCxnSpPr>
          <p:cNvPr id="17" name="Straight Arrow Connector 16">
            <a:extLst>
              <a:ext uri="{FF2B5EF4-FFF2-40B4-BE49-F238E27FC236}">
                <a16:creationId xmlns:a16="http://schemas.microsoft.com/office/drawing/2014/main" id="{43808136-D667-6D02-B987-B0C30DCD1794}"/>
              </a:ext>
            </a:extLst>
          </p:cNvPr>
          <p:cNvCxnSpPr/>
          <p:nvPr/>
        </p:nvCxnSpPr>
        <p:spPr>
          <a:xfrm>
            <a:off x="179723" y="2948473"/>
            <a:ext cx="6507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55210B62-288F-BE1C-7356-732B56737AB8}"/>
              </a:ext>
            </a:extLst>
          </p:cNvPr>
          <p:cNvSpPr/>
          <p:nvPr/>
        </p:nvSpPr>
        <p:spPr>
          <a:xfrm>
            <a:off x="6540759" y="1888892"/>
            <a:ext cx="261257" cy="1369406"/>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19" name="Left Brace 18">
            <a:extLst>
              <a:ext uri="{FF2B5EF4-FFF2-40B4-BE49-F238E27FC236}">
                <a16:creationId xmlns:a16="http://schemas.microsoft.com/office/drawing/2014/main" id="{3471637A-049C-BFD7-7EA3-479576C030CA}"/>
              </a:ext>
            </a:extLst>
          </p:cNvPr>
          <p:cNvSpPr/>
          <p:nvPr/>
        </p:nvSpPr>
        <p:spPr>
          <a:xfrm>
            <a:off x="-89861" y="5336826"/>
            <a:ext cx="332318" cy="1162235"/>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22" name="Left Brace 21">
            <a:extLst>
              <a:ext uri="{FF2B5EF4-FFF2-40B4-BE49-F238E27FC236}">
                <a16:creationId xmlns:a16="http://schemas.microsoft.com/office/drawing/2014/main" id="{B6B558D0-3EB5-C9DA-457B-5B042B6211D8}"/>
              </a:ext>
            </a:extLst>
          </p:cNvPr>
          <p:cNvSpPr/>
          <p:nvPr/>
        </p:nvSpPr>
        <p:spPr>
          <a:xfrm>
            <a:off x="7081935" y="4488024"/>
            <a:ext cx="338903" cy="1017037"/>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3" name="Content Placeholder 2">
            <a:extLst>
              <a:ext uri="{FF2B5EF4-FFF2-40B4-BE49-F238E27FC236}">
                <a16:creationId xmlns:a16="http://schemas.microsoft.com/office/drawing/2014/main" id="{4B5BB3DD-020E-0A58-2757-7DEDEB6A5420}"/>
              </a:ext>
            </a:extLst>
          </p:cNvPr>
          <p:cNvSpPr txBox="1">
            <a:spLocks/>
          </p:cNvSpPr>
          <p:nvPr/>
        </p:nvSpPr>
        <p:spPr>
          <a:xfrm>
            <a:off x="4833343" y="4284827"/>
            <a:ext cx="2085409" cy="11814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2. Socio-economic</a:t>
            </a:r>
            <a:endParaRPr lang="en-US" sz="1600" dirty="0"/>
          </a:p>
          <a:p>
            <a:pPr marL="0" indent="0">
              <a:buNone/>
            </a:pPr>
            <a:r>
              <a:rPr lang="en-US" sz="1600" b="1" dirty="0"/>
              <a:t>3. Social</a:t>
            </a:r>
            <a:endParaRPr lang="en-US" sz="1600" dirty="0">
              <a:effectLst/>
            </a:endParaRPr>
          </a:p>
        </p:txBody>
      </p:sp>
      <p:sp>
        <p:nvSpPr>
          <p:cNvPr id="34" name="TextBox 33">
            <a:extLst>
              <a:ext uri="{FF2B5EF4-FFF2-40B4-BE49-F238E27FC236}">
                <a16:creationId xmlns:a16="http://schemas.microsoft.com/office/drawing/2014/main" id="{AB160C29-67C7-C324-F99A-6F6B6FBAAE49}"/>
              </a:ext>
            </a:extLst>
          </p:cNvPr>
          <p:cNvSpPr txBox="1"/>
          <p:nvPr/>
        </p:nvSpPr>
        <p:spPr>
          <a:xfrm>
            <a:off x="729842" y="3429000"/>
            <a:ext cx="1342239" cy="307777"/>
          </a:xfrm>
          <a:prstGeom prst="rect">
            <a:avLst/>
          </a:prstGeom>
          <a:noFill/>
        </p:spPr>
        <p:txBody>
          <a:bodyPr wrap="square" rtlCol="0">
            <a:spAutoFit/>
          </a:bodyPr>
          <a:lstStyle/>
          <a:p>
            <a:r>
              <a:rPr lang="en-US" sz="1400" b="1" dirty="0"/>
              <a:t>Model 1</a:t>
            </a:r>
          </a:p>
        </p:txBody>
      </p:sp>
      <p:sp>
        <p:nvSpPr>
          <p:cNvPr id="35" name="TextBox 34">
            <a:extLst>
              <a:ext uri="{FF2B5EF4-FFF2-40B4-BE49-F238E27FC236}">
                <a16:creationId xmlns:a16="http://schemas.microsoft.com/office/drawing/2014/main" id="{6A1661A6-42D7-6EC7-6B8D-F714DAAAF23E}"/>
              </a:ext>
            </a:extLst>
          </p:cNvPr>
          <p:cNvSpPr txBox="1"/>
          <p:nvPr/>
        </p:nvSpPr>
        <p:spPr>
          <a:xfrm>
            <a:off x="10791038" y="3454292"/>
            <a:ext cx="1342239" cy="307777"/>
          </a:xfrm>
          <a:prstGeom prst="rect">
            <a:avLst/>
          </a:prstGeom>
          <a:noFill/>
        </p:spPr>
        <p:txBody>
          <a:bodyPr wrap="square" rtlCol="0">
            <a:spAutoFit/>
          </a:bodyPr>
          <a:lstStyle/>
          <a:p>
            <a:r>
              <a:rPr lang="en-US" sz="1400" b="1" dirty="0"/>
              <a:t>Model 2</a:t>
            </a:r>
          </a:p>
        </p:txBody>
      </p:sp>
      <p:sp>
        <p:nvSpPr>
          <p:cNvPr id="36" name="TextBox 35">
            <a:extLst>
              <a:ext uri="{FF2B5EF4-FFF2-40B4-BE49-F238E27FC236}">
                <a16:creationId xmlns:a16="http://schemas.microsoft.com/office/drawing/2014/main" id="{FCC0D1F5-C3FF-0366-ACBB-FF4E0B5C8E43}"/>
              </a:ext>
            </a:extLst>
          </p:cNvPr>
          <p:cNvSpPr txBox="1"/>
          <p:nvPr/>
        </p:nvSpPr>
        <p:spPr>
          <a:xfrm>
            <a:off x="3383844" y="6602021"/>
            <a:ext cx="1314077" cy="261610"/>
          </a:xfrm>
          <a:prstGeom prst="rect">
            <a:avLst/>
          </a:prstGeom>
          <a:noFill/>
        </p:spPr>
        <p:txBody>
          <a:bodyPr wrap="square" rtlCol="0">
            <a:spAutoFit/>
          </a:bodyPr>
          <a:lstStyle/>
          <a:p>
            <a:r>
              <a:rPr lang="en-US" sz="1100" b="1" dirty="0"/>
              <a:t>Model 3</a:t>
            </a:r>
          </a:p>
        </p:txBody>
      </p:sp>
      <p:sp>
        <p:nvSpPr>
          <p:cNvPr id="37" name="TextBox 36">
            <a:extLst>
              <a:ext uri="{FF2B5EF4-FFF2-40B4-BE49-F238E27FC236}">
                <a16:creationId xmlns:a16="http://schemas.microsoft.com/office/drawing/2014/main" id="{8F961722-FA5E-9BE0-DA1B-F648763F3F66}"/>
              </a:ext>
            </a:extLst>
          </p:cNvPr>
          <p:cNvSpPr txBox="1"/>
          <p:nvPr/>
        </p:nvSpPr>
        <p:spPr>
          <a:xfrm>
            <a:off x="10552512" y="6624411"/>
            <a:ext cx="1314077" cy="261610"/>
          </a:xfrm>
          <a:prstGeom prst="rect">
            <a:avLst/>
          </a:prstGeom>
          <a:noFill/>
        </p:spPr>
        <p:txBody>
          <a:bodyPr wrap="square" rtlCol="0">
            <a:spAutoFit/>
          </a:bodyPr>
          <a:lstStyle/>
          <a:p>
            <a:r>
              <a:rPr lang="en-US" sz="1100" b="1" dirty="0"/>
              <a:t>Model 4</a:t>
            </a:r>
          </a:p>
        </p:txBody>
      </p:sp>
      <p:sp>
        <p:nvSpPr>
          <p:cNvPr id="6" name="Title 1">
            <a:extLst>
              <a:ext uri="{FF2B5EF4-FFF2-40B4-BE49-F238E27FC236}">
                <a16:creationId xmlns:a16="http://schemas.microsoft.com/office/drawing/2014/main" id="{0BBB9627-911C-387D-50F4-E36D123B337B}"/>
              </a:ext>
            </a:extLst>
          </p:cNvPr>
          <p:cNvSpPr txBox="1">
            <a:spLocks/>
          </p:cNvSpPr>
          <p:nvPr/>
        </p:nvSpPr>
        <p:spPr>
          <a:xfrm>
            <a:off x="3656045" y="63053"/>
            <a:ext cx="4879910" cy="405962"/>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2400" b="1" dirty="0"/>
              <a:t>Feature Importances of the 4 best models</a:t>
            </a:r>
          </a:p>
        </p:txBody>
      </p:sp>
    </p:spTree>
    <p:extLst>
      <p:ext uri="{BB962C8B-B14F-4D97-AF65-F5344CB8AC3E}">
        <p14:creationId xmlns:p14="http://schemas.microsoft.com/office/powerpoint/2010/main" val="39081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269270-8870-9D76-4DFE-48278F9EF1D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User Interface – Tech Stack </a:t>
            </a:r>
            <a:endParaRPr lang="ru-RU" dirty="0"/>
          </a:p>
        </p:txBody>
      </p:sp>
      <p:sp>
        <p:nvSpPr>
          <p:cNvPr id="4" name="Дата 3">
            <a:extLst>
              <a:ext uri="{FF2B5EF4-FFF2-40B4-BE49-F238E27FC236}">
                <a16:creationId xmlns:a16="http://schemas.microsoft.com/office/drawing/2014/main" id="{C1701D7A-1BBA-773C-75CC-27B45F455334}"/>
              </a:ext>
            </a:extLst>
          </p:cNvPr>
          <p:cNvSpPr>
            <a:spLocks noGrp="1"/>
          </p:cNvSpPr>
          <p:nvPr>
            <p:ph type="dt" sz="half" idx="10"/>
          </p:nvPr>
        </p:nvSpPr>
        <p:spPr/>
        <p:txBody>
          <a:bodyPr/>
          <a:lstStyle/>
          <a:p>
            <a:fld id="{44E0955F-D797-4FF7-9F57-168AA0F993D1}" type="datetime1">
              <a:rPr lang="ru-RU" smtClean="0"/>
              <a:t>05.04.2024</a:t>
            </a:fld>
            <a:endParaRPr lang="ru-RU" dirty="0"/>
          </a:p>
        </p:txBody>
      </p:sp>
      <p:sp>
        <p:nvSpPr>
          <p:cNvPr id="5" name="Нижний колонтитул 4">
            <a:extLst>
              <a:ext uri="{FF2B5EF4-FFF2-40B4-BE49-F238E27FC236}">
                <a16:creationId xmlns:a16="http://schemas.microsoft.com/office/drawing/2014/main" id="{888D9B23-B0AD-F51C-AC7F-43C0A1D249DF}"/>
              </a:ext>
            </a:extLst>
          </p:cNvPr>
          <p:cNvSpPr>
            <a:spLocks noGrp="1"/>
          </p:cNvSpPr>
          <p:nvPr>
            <p:ph type="ftr" sz="quarter" idx="11"/>
          </p:nvPr>
        </p:nvSpPr>
        <p:spPr/>
        <p:txBody>
          <a:bodyPr/>
          <a:lstStyle/>
          <a:p>
            <a:r>
              <a:rPr lang="kk-KZ"/>
              <a:t>Әл-Фараби атындағы Қазақ ұлттық университеті</a:t>
            </a:r>
            <a:endParaRPr lang="kk-KZ" dirty="0"/>
          </a:p>
        </p:txBody>
      </p:sp>
      <p:sp>
        <p:nvSpPr>
          <p:cNvPr id="6" name="Номер слайда 5">
            <a:extLst>
              <a:ext uri="{FF2B5EF4-FFF2-40B4-BE49-F238E27FC236}">
                <a16:creationId xmlns:a16="http://schemas.microsoft.com/office/drawing/2014/main" id="{2FECA7B7-5EC9-3CA8-912F-75F6FC569A4C}"/>
              </a:ext>
            </a:extLst>
          </p:cNvPr>
          <p:cNvSpPr>
            <a:spLocks noGrp="1"/>
          </p:cNvSpPr>
          <p:nvPr>
            <p:ph type="sldNum" sz="quarter" idx="12"/>
          </p:nvPr>
        </p:nvSpPr>
        <p:spPr/>
        <p:txBody>
          <a:bodyPr/>
          <a:lstStyle/>
          <a:p>
            <a:fld id="{AC83EC1F-A917-497A-BAA4-DAF738FAF6FC}" type="slidenum">
              <a:rPr lang="ru-RU" smtClean="0"/>
              <a:t>7</a:t>
            </a:fld>
            <a:endParaRPr lang="ru-RU" dirty="0"/>
          </a:p>
        </p:txBody>
      </p:sp>
      <p:sp>
        <p:nvSpPr>
          <p:cNvPr id="22" name="Content Placeholder 2">
            <a:extLst>
              <a:ext uri="{FF2B5EF4-FFF2-40B4-BE49-F238E27FC236}">
                <a16:creationId xmlns:a16="http://schemas.microsoft.com/office/drawing/2014/main" id="{250C2153-D4C3-BA93-FB7B-C6506256D1A7}"/>
              </a:ext>
            </a:extLst>
          </p:cNvPr>
          <p:cNvSpPr txBox="1">
            <a:spLocks/>
          </p:cNvSpPr>
          <p:nvPr/>
        </p:nvSpPr>
        <p:spPr>
          <a:xfrm>
            <a:off x="461639" y="1795217"/>
            <a:ext cx="10319267" cy="44349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As a </a:t>
            </a:r>
            <a:r>
              <a:rPr lang="en-US" sz="2000" dirty="0">
                <a:solidFill>
                  <a:srgbClr val="FF0000"/>
                </a:solidFill>
              </a:rPr>
              <a:t>proof of concept</a:t>
            </a:r>
            <a:r>
              <a:rPr lang="en-US" sz="2000" dirty="0"/>
              <a:t>, an interactive user interface was developed to interact with the models trained.</a:t>
            </a:r>
          </a:p>
          <a:p>
            <a:pPr algn="just"/>
            <a:endParaRPr lang="en-US" sz="2000" dirty="0"/>
          </a:p>
          <a:p>
            <a:pPr algn="just"/>
            <a:r>
              <a:rPr lang="en-US" sz="2000" dirty="0"/>
              <a:t>The user interface was made using a python framework called </a:t>
            </a:r>
            <a:r>
              <a:rPr lang="en-US" sz="2000" dirty="0" err="1">
                <a:solidFill>
                  <a:srgbClr val="FF0000"/>
                </a:solidFill>
              </a:rPr>
              <a:t>Streamlit</a:t>
            </a:r>
            <a:r>
              <a:rPr lang="en-US" sz="2000" dirty="0">
                <a:solidFill>
                  <a:srgbClr val="FF0000"/>
                </a:solidFill>
              </a:rPr>
              <a:t>.</a:t>
            </a:r>
          </a:p>
          <a:p>
            <a:pPr marL="0" indent="0" algn="just">
              <a:buNone/>
            </a:pPr>
            <a:endParaRPr lang="en-US" sz="2000" dirty="0">
              <a:solidFill>
                <a:srgbClr val="FF0000"/>
              </a:solidFill>
            </a:endParaRPr>
          </a:p>
          <a:p>
            <a:pPr algn="just"/>
            <a:r>
              <a:rPr lang="en-US" sz="2000" dirty="0"/>
              <a:t>The UI built allows educators, administrators, and students </a:t>
            </a:r>
            <a:r>
              <a:rPr lang="en-US" sz="2000" dirty="0">
                <a:solidFill>
                  <a:srgbClr val="FF0000"/>
                </a:solidFill>
              </a:rPr>
              <a:t>predict academic outcomes </a:t>
            </a:r>
            <a:r>
              <a:rPr lang="en-US" sz="2000" dirty="0"/>
              <a:t>based on </a:t>
            </a:r>
            <a:r>
              <a:rPr lang="en-US" sz="2000" dirty="0">
                <a:solidFill>
                  <a:srgbClr val="FF0000"/>
                </a:solidFill>
              </a:rPr>
              <a:t>academic, socio-economic, demographic, </a:t>
            </a:r>
            <a:r>
              <a:rPr lang="en-US" sz="2000" dirty="0"/>
              <a:t>and</a:t>
            </a:r>
            <a:r>
              <a:rPr lang="en-US" sz="2000" dirty="0">
                <a:solidFill>
                  <a:srgbClr val="FF0000"/>
                </a:solidFill>
              </a:rPr>
              <a:t> social features. </a:t>
            </a:r>
          </a:p>
          <a:p>
            <a:pPr algn="just"/>
            <a:endParaRPr lang="en-US" sz="2000" dirty="0">
              <a:solidFill>
                <a:srgbClr val="FF0000"/>
              </a:solidFill>
            </a:endParaRPr>
          </a:p>
          <a:p>
            <a:pPr algn="just"/>
            <a:r>
              <a:rPr lang="en-US" sz="2000" dirty="0"/>
              <a:t>There are a total of </a:t>
            </a:r>
            <a:r>
              <a:rPr lang="en-US" sz="2000" dirty="0">
                <a:solidFill>
                  <a:srgbClr val="FF0000"/>
                </a:solidFill>
              </a:rPr>
              <a:t>4 models </a:t>
            </a:r>
            <a:r>
              <a:rPr lang="en-US" sz="2000" dirty="0"/>
              <a:t>to make predictions of various academic outcomes</a:t>
            </a:r>
          </a:p>
          <a:p>
            <a:pPr algn="just"/>
            <a:endParaRPr lang="en-US" sz="2000" dirty="0">
              <a:solidFill>
                <a:srgbClr val="FF0000"/>
              </a:solidFill>
            </a:endParaRPr>
          </a:p>
          <a:p>
            <a:pPr algn="just"/>
            <a:r>
              <a:rPr lang="en-US" sz="2000" dirty="0">
                <a:solidFill>
                  <a:srgbClr val="FF0000"/>
                </a:solidFill>
              </a:rPr>
              <a:t>SQLite3</a:t>
            </a:r>
            <a:r>
              <a:rPr lang="en-US" sz="2000" dirty="0"/>
              <a:t> was used to store the datasets in different tables of a database.</a:t>
            </a:r>
          </a:p>
        </p:txBody>
      </p:sp>
      <p:pic>
        <p:nvPicPr>
          <p:cNvPr id="23" name="Picture 22" descr="Python Tutorial: Streamlit | DataCamp">
            <a:extLst>
              <a:ext uri="{FF2B5EF4-FFF2-40B4-BE49-F238E27FC236}">
                <a16:creationId xmlns:a16="http://schemas.microsoft.com/office/drawing/2014/main" id="{0B555CDF-9C47-492F-B573-EAC606D76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0747" y="1669000"/>
            <a:ext cx="2228013" cy="13040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SQLite">
            <a:extLst>
              <a:ext uri="{FF2B5EF4-FFF2-40B4-BE49-F238E27FC236}">
                <a16:creationId xmlns:a16="http://schemas.microsoft.com/office/drawing/2014/main" id="{ADC62A40-81E4-6EE0-206D-530418DFF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4316" y="5571594"/>
            <a:ext cx="20955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7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0478556-3E91-C1AC-914D-4F0F5E7C72E5}"/>
              </a:ext>
            </a:extLst>
          </p:cNvPr>
          <p:cNvSpPr>
            <a:spLocks noGrp="1"/>
          </p:cNvSpPr>
          <p:nvPr>
            <p:ph type="title"/>
          </p:nvPr>
        </p:nvSpPr>
        <p:spPr>
          <a:xfrm>
            <a:off x="894976" y="1967265"/>
            <a:ext cx="2940178" cy="2547257"/>
          </a:xfrm>
          <a:noFill/>
        </p:spPr>
        <p:txBody>
          <a:bodyPr vert="horz" lIns="91440" tIns="45720" rIns="91440" bIns="45720" rtlCol="0" anchor="ctr">
            <a:normAutofit/>
          </a:bodyPr>
          <a:lstStyle/>
          <a:p>
            <a:pPr algn="ctr"/>
            <a:r>
              <a:rPr lang="en-US" dirty="0">
                <a:solidFill>
                  <a:srgbClr val="FFFFFF"/>
                </a:solidFill>
                <a:latin typeface="+mj-lt"/>
                <a:cs typeface="+mj-cs"/>
              </a:rPr>
              <a:t>User Interface flow</a:t>
            </a:r>
            <a:endParaRPr lang="en-US" kern="1200" dirty="0">
              <a:solidFill>
                <a:srgbClr val="FFFFFF"/>
              </a:solidFill>
              <a:latin typeface="+mj-lt"/>
              <a:ea typeface="+mj-ea"/>
              <a:cs typeface="+mj-cs"/>
            </a:endParaRPr>
          </a:p>
        </p:txBody>
      </p:sp>
      <p:sp>
        <p:nvSpPr>
          <p:cNvPr id="6" name="Номер слайда 5">
            <a:extLst>
              <a:ext uri="{FF2B5EF4-FFF2-40B4-BE49-F238E27FC236}">
                <a16:creationId xmlns:a16="http://schemas.microsoft.com/office/drawing/2014/main" id="{EE2CE7E4-D6A2-4DA3-B7B3-B63511EC9B92}"/>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AC83EC1F-A917-497A-BAA4-DAF738FAF6FC}" type="slidenum">
              <a:rPr lang="en-US">
                <a:solidFill>
                  <a:schemeClr val="tx1">
                    <a:alpha val="80000"/>
                  </a:schemeClr>
                </a:solidFill>
              </a:rPr>
              <a:pPr>
                <a:spcAft>
                  <a:spcPts val="600"/>
                </a:spcAft>
              </a:pPr>
              <a:t>8</a:t>
            </a:fld>
            <a:endParaRPr lang="en-US">
              <a:solidFill>
                <a:schemeClr val="tx1">
                  <a:alpha val="80000"/>
                </a:schemeClr>
              </a:solidFill>
            </a:endParaRPr>
          </a:p>
        </p:txBody>
      </p:sp>
      <p:pic>
        <p:nvPicPr>
          <p:cNvPr id="5" name="Picture 4" descr="A diagram of a model&#10;&#10;Description automatically generated">
            <a:extLst>
              <a:ext uri="{FF2B5EF4-FFF2-40B4-BE49-F238E27FC236}">
                <a16:creationId xmlns:a16="http://schemas.microsoft.com/office/drawing/2014/main" id="{67066DA6-AC3F-98C3-62AF-79B672515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056" y="0"/>
            <a:ext cx="5217128" cy="6858000"/>
          </a:xfrm>
          <a:prstGeom prst="rect">
            <a:avLst/>
          </a:prstGeom>
        </p:spPr>
      </p:pic>
    </p:spTree>
    <p:extLst>
      <p:ext uri="{BB962C8B-B14F-4D97-AF65-F5344CB8AC3E}">
        <p14:creationId xmlns:p14="http://schemas.microsoft.com/office/powerpoint/2010/main" val="424036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56E145-3F66-4350-360F-A1FF77D9DB6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Implications and use cases</a:t>
            </a:r>
            <a:endParaRPr lang="ru-RU" dirty="0">
              <a:latin typeface="Times New Roman" panose="02020603050405020304" pitchFamily="18" charset="0"/>
              <a:cs typeface="Times New Roman" panose="02020603050405020304" pitchFamily="18" charset="0"/>
            </a:endParaRPr>
          </a:p>
        </p:txBody>
      </p:sp>
      <p:sp>
        <p:nvSpPr>
          <p:cNvPr id="4" name="Дата 3">
            <a:extLst>
              <a:ext uri="{FF2B5EF4-FFF2-40B4-BE49-F238E27FC236}">
                <a16:creationId xmlns:a16="http://schemas.microsoft.com/office/drawing/2014/main" id="{06A8D799-9CD6-61B2-06BB-CC7B0E4C6077}"/>
              </a:ext>
            </a:extLst>
          </p:cNvPr>
          <p:cNvSpPr>
            <a:spLocks noGrp="1"/>
          </p:cNvSpPr>
          <p:nvPr>
            <p:ph type="dt" sz="half" idx="10"/>
          </p:nvPr>
        </p:nvSpPr>
        <p:spPr/>
        <p:txBody>
          <a:bodyPr/>
          <a:lstStyle/>
          <a:p>
            <a:fld id="{44E0955F-D797-4FF7-9F57-168AA0F993D1}" type="datetime1">
              <a:rPr lang="ru-RU" smtClean="0"/>
              <a:t>05.04.2024</a:t>
            </a:fld>
            <a:endParaRPr lang="ru-RU" dirty="0"/>
          </a:p>
        </p:txBody>
      </p:sp>
      <p:sp>
        <p:nvSpPr>
          <p:cNvPr id="5" name="Нижний колонтитул 4">
            <a:extLst>
              <a:ext uri="{FF2B5EF4-FFF2-40B4-BE49-F238E27FC236}">
                <a16:creationId xmlns:a16="http://schemas.microsoft.com/office/drawing/2014/main" id="{997D890D-36FE-7C32-A0A2-459F9E95C337}"/>
              </a:ext>
            </a:extLst>
          </p:cNvPr>
          <p:cNvSpPr>
            <a:spLocks noGrp="1"/>
          </p:cNvSpPr>
          <p:nvPr>
            <p:ph type="ftr" sz="quarter" idx="11"/>
          </p:nvPr>
        </p:nvSpPr>
        <p:spPr/>
        <p:txBody>
          <a:bodyPr/>
          <a:lstStyle/>
          <a:p>
            <a:r>
              <a:rPr lang="kk-KZ"/>
              <a:t>Әл-Фараби атындағы Қазақ ұлттық университеті</a:t>
            </a:r>
            <a:endParaRPr lang="kk-KZ" dirty="0"/>
          </a:p>
        </p:txBody>
      </p:sp>
      <p:sp>
        <p:nvSpPr>
          <p:cNvPr id="6" name="Номер слайда 5">
            <a:extLst>
              <a:ext uri="{FF2B5EF4-FFF2-40B4-BE49-F238E27FC236}">
                <a16:creationId xmlns:a16="http://schemas.microsoft.com/office/drawing/2014/main" id="{B12C60FB-7D41-0EAC-D5D4-79C3665BCB99}"/>
              </a:ext>
            </a:extLst>
          </p:cNvPr>
          <p:cNvSpPr>
            <a:spLocks noGrp="1"/>
          </p:cNvSpPr>
          <p:nvPr>
            <p:ph type="sldNum" sz="quarter" idx="12"/>
          </p:nvPr>
        </p:nvSpPr>
        <p:spPr/>
        <p:txBody>
          <a:bodyPr/>
          <a:lstStyle/>
          <a:p>
            <a:fld id="{AC83EC1F-A917-497A-BAA4-DAF738FAF6FC}" type="slidenum">
              <a:rPr lang="ru-RU" smtClean="0"/>
              <a:t>9</a:t>
            </a:fld>
            <a:endParaRPr lang="ru-RU" dirty="0"/>
          </a:p>
        </p:txBody>
      </p:sp>
      <p:sp>
        <p:nvSpPr>
          <p:cNvPr id="3" name="Content Placeholder 2">
            <a:extLst>
              <a:ext uri="{FF2B5EF4-FFF2-40B4-BE49-F238E27FC236}">
                <a16:creationId xmlns:a16="http://schemas.microsoft.com/office/drawing/2014/main" id="{D99F6C29-3EBA-8707-284F-BC72FDC13154}"/>
              </a:ext>
            </a:extLst>
          </p:cNvPr>
          <p:cNvSpPr txBox="1">
            <a:spLocks/>
          </p:cNvSpPr>
          <p:nvPr/>
        </p:nvSpPr>
        <p:spPr>
          <a:xfrm>
            <a:off x="415253" y="1409174"/>
            <a:ext cx="11312148" cy="22352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FF0000"/>
                </a:solidFill>
              </a:rPr>
              <a:t>Customized </a:t>
            </a:r>
            <a:r>
              <a:rPr lang="en-US" sz="2000" dirty="0"/>
              <a:t>learning paths</a:t>
            </a:r>
          </a:p>
          <a:p>
            <a:pPr algn="just"/>
            <a:r>
              <a:rPr lang="en-US" sz="2000" dirty="0"/>
              <a:t>Data-driven</a:t>
            </a:r>
            <a:r>
              <a:rPr lang="en-US" sz="2000" dirty="0">
                <a:solidFill>
                  <a:srgbClr val="FF0000"/>
                </a:solidFill>
              </a:rPr>
              <a:t> </a:t>
            </a:r>
            <a:r>
              <a:rPr lang="en-US" sz="2000" dirty="0"/>
              <a:t>decision making: </a:t>
            </a:r>
            <a:r>
              <a:rPr lang="en-US" sz="2000" dirty="0">
                <a:solidFill>
                  <a:srgbClr val="FF0000"/>
                </a:solidFill>
              </a:rPr>
              <a:t>resource allocation </a:t>
            </a:r>
            <a:r>
              <a:rPr lang="en-US" sz="2000" dirty="0"/>
              <a:t>and </a:t>
            </a:r>
            <a:r>
              <a:rPr lang="en-US" sz="2000" dirty="0">
                <a:solidFill>
                  <a:srgbClr val="FF0000"/>
                </a:solidFill>
              </a:rPr>
              <a:t>curriculum development</a:t>
            </a:r>
          </a:p>
          <a:p>
            <a:pPr algn="just"/>
            <a:r>
              <a:rPr lang="en-US" sz="2000" dirty="0"/>
              <a:t>Identify </a:t>
            </a:r>
            <a:r>
              <a:rPr lang="en-US" sz="2000" dirty="0">
                <a:solidFill>
                  <a:srgbClr val="FF0000"/>
                </a:solidFill>
              </a:rPr>
              <a:t>at-risk </a:t>
            </a:r>
            <a:r>
              <a:rPr lang="en-US" sz="2000" dirty="0"/>
              <a:t>students</a:t>
            </a:r>
          </a:p>
          <a:p>
            <a:pPr algn="just"/>
            <a:r>
              <a:rPr lang="en-US" sz="2000" dirty="0"/>
              <a:t>Addressing </a:t>
            </a:r>
            <a:r>
              <a:rPr lang="en-US" sz="2000" dirty="0">
                <a:solidFill>
                  <a:srgbClr val="FF0000"/>
                </a:solidFill>
              </a:rPr>
              <a:t>educational disparities</a:t>
            </a:r>
          </a:p>
          <a:p>
            <a:pPr algn="just"/>
            <a:r>
              <a:rPr lang="en-US" sz="2000" dirty="0"/>
              <a:t>Informing </a:t>
            </a:r>
            <a:r>
              <a:rPr lang="en-US" sz="2000" dirty="0">
                <a:solidFill>
                  <a:srgbClr val="FF0000"/>
                </a:solidFill>
              </a:rPr>
              <a:t>policy development</a:t>
            </a:r>
          </a:p>
        </p:txBody>
      </p:sp>
      <p:sp>
        <p:nvSpPr>
          <p:cNvPr id="7" name="Title 1">
            <a:extLst>
              <a:ext uri="{FF2B5EF4-FFF2-40B4-BE49-F238E27FC236}">
                <a16:creationId xmlns:a16="http://schemas.microsoft.com/office/drawing/2014/main" id="{463D7518-638D-1BFC-04C4-88BC51413491}"/>
              </a:ext>
            </a:extLst>
          </p:cNvPr>
          <p:cNvSpPr txBox="1">
            <a:spLocks/>
          </p:cNvSpPr>
          <p:nvPr/>
        </p:nvSpPr>
        <p:spPr>
          <a:xfrm>
            <a:off x="461639" y="3510300"/>
            <a:ext cx="7084999" cy="62088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3200" b="1" dirty="0"/>
              <a:t>Future Work and Considerations</a:t>
            </a:r>
          </a:p>
        </p:txBody>
      </p:sp>
      <p:sp>
        <p:nvSpPr>
          <p:cNvPr id="8" name="Content Placeholder 2">
            <a:extLst>
              <a:ext uri="{FF2B5EF4-FFF2-40B4-BE49-F238E27FC236}">
                <a16:creationId xmlns:a16="http://schemas.microsoft.com/office/drawing/2014/main" id="{41785284-FCBA-2EC7-FA52-0B1759E86CDE}"/>
              </a:ext>
            </a:extLst>
          </p:cNvPr>
          <p:cNvSpPr txBox="1">
            <a:spLocks/>
          </p:cNvSpPr>
          <p:nvPr/>
        </p:nvSpPr>
        <p:spPr>
          <a:xfrm>
            <a:off x="415253" y="4018017"/>
            <a:ext cx="11312148" cy="172755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Creating our </a:t>
            </a:r>
            <a:r>
              <a:rPr lang="en-US" sz="2000" dirty="0">
                <a:solidFill>
                  <a:srgbClr val="FF0000"/>
                </a:solidFill>
              </a:rPr>
              <a:t>own dataset from </a:t>
            </a:r>
            <a:r>
              <a:rPr lang="en-US" sz="2000" dirty="0" err="1">
                <a:solidFill>
                  <a:srgbClr val="FF0000"/>
                </a:solidFill>
              </a:rPr>
              <a:t>KazNU</a:t>
            </a:r>
            <a:r>
              <a:rPr lang="en-US" sz="2000" dirty="0">
                <a:solidFill>
                  <a:srgbClr val="FF0000"/>
                </a:solidFill>
              </a:rPr>
              <a:t> </a:t>
            </a:r>
            <a:r>
              <a:rPr lang="en-US" sz="2000" dirty="0"/>
              <a:t>by creating a comprehensive and ethical </a:t>
            </a:r>
            <a:r>
              <a:rPr lang="en-US" sz="2000" dirty="0">
                <a:solidFill>
                  <a:srgbClr val="FF0000"/>
                </a:solidFill>
              </a:rPr>
              <a:t>survey</a:t>
            </a:r>
            <a:r>
              <a:rPr lang="en-US" sz="2000" dirty="0">
                <a:solidFill>
                  <a:srgbClr val="00B050"/>
                </a:solidFill>
              </a:rPr>
              <a:t> </a:t>
            </a:r>
            <a:r>
              <a:rPr lang="en-US" sz="2000" dirty="0"/>
              <a:t>to integrate personalization variables, as done by </a:t>
            </a:r>
            <a:r>
              <a:rPr lang="en-US" sz="2000" dirty="0" err="1"/>
              <a:t>Nabizadeh</a:t>
            </a:r>
            <a:r>
              <a:rPr lang="en-US" sz="2000" dirty="0"/>
              <a:t>, S. et al</a:t>
            </a:r>
            <a:r>
              <a:rPr lang="en-US" sz="2000" baseline="50000" dirty="0"/>
              <a:t>1</a:t>
            </a:r>
            <a:r>
              <a:rPr lang="en-US" sz="2000" dirty="0"/>
              <a:t>. </a:t>
            </a:r>
          </a:p>
          <a:p>
            <a:pPr algn="just"/>
            <a:r>
              <a:rPr lang="en-US" sz="2000" dirty="0"/>
              <a:t>Integrate to </a:t>
            </a:r>
            <a:r>
              <a:rPr lang="en-US" sz="2000" dirty="0">
                <a:solidFill>
                  <a:srgbClr val="FF0000"/>
                </a:solidFill>
              </a:rPr>
              <a:t>Univer</a:t>
            </a:r>
            <a:r>
              <a:rPr lang="en-US" sz="2000" dirty="0"/>
              <a:t> system to develop a real-time recommendation system.</a:t>
            </a:r>
          </a:p>
          <a:p>
            <a:pPr algn="just"/>
            <a:r>
              <a:rPr lang="en-US" sz="2000" dirty="0"/>
              <a:t>Collaborate with other universities for more a </a:t>
            </a:r>
            <a:r>
              <a:rPr lang="en-US" sz="2000" dirty="0">
                <a:solidFill>
                  <a:srgbClr val="FF0000"/>
                </a:solidFill>
              </a:rPr>
              <a:t>representative</a:t>
            </a:r>
            <a:r>
              <a:rPr lang="en-US" sz="2000" dirty="0"/>
              <a:t> sampling.</a:t>
            </a:r>
          </a:p>
        </p:txBody>
      </p:sp>
      <p:sp>
        <p:nvSpPr>
          <p:cNvPr id="9" name="TextBox 8">
            <a:extLst>
              <a:ext uri="{FF2B5EF4-FFF2-40B4-BE49-F238E27FC236}">
                <a16:creationId xmlns:a16="http://schemas.microsoft.com/office/drawing/2014/main" id="{59EA6A8F-6F86-E26C-2F9C-F46000F7BD57}"/>
              </a:ext>
            </a:extLst>
          </p:cNvPr>
          <p:cNvSpPr txBox="1"/>
          <p:nvPr/>
        </p:nvSpPr>
        <p:spPr>
          <a:xfrm>
            <a:off x="197555" y="5632149"/>
            <a:ext cx="8807899" cy="600164"/>
          </a:xfrm>
          <a:prstGeom prst="rect">
            <a:avLst/>
          </a:prstGeom>
          <a:noFill/>
        </p:spPr>
        <p:txBody>
          <a:bodyPr wrap="square" rtlCol="0">
            <a:spAutoFit/>
          </a:bodyPr>
          <a:lstStyle/>
          <a:p>
            <a:pPr marL="342900" indent="-342900" algn="just">
              <a:buFont typeface="+mj-lt"/>
              <a:buAutoNum type="arabicPeriod"/>
            </a:pPr>
            <a:r>
              <a:rPr lang="en-US" sz="1100" dirty="0" err="1"/>
              <a:t>Nabizadeh</a:t>
            </a:r>
            <a:r>
              <a:rPr lang="en-US" sz="1100" dirty="0"/>
              <a:t>, S., </a:t>
            </a:r>
            <a:r>
              <a:rPr lang="en-US" sz="1100" dirty="0" err="1"/>
              <a:t>Hajian</a:t>
            </a:r>
            <a:r>
              <a:rPr lang="en-US" sz="1100" dirty="0"/>
              <a:t>, S., </a:t>
            </a:r>
            <a:r>
              <a:rPr lang="en-US" sz="1100" dirty="0" err="1"/>
              <a:t>Sheikhan</a:t>
            </a:r>
            <a:r>
              <a:rPr lang="en-US" sz="1100" dirty="0"/>
              <a:t>, Z., &amp; </a:t>
            </a:r>
            <a:r>
              <a:rPr lang="en-US" sz="1100" dirty="0" err="1"/>
              <a:t>Rafiei</a:t>
            </a:r>
            <a:r>
              <a:rPr lang="en-US" sz="1100" dirty="0"/>
              <a:t>, F. (2019). Prediction of academic achievement based on learning strategies and outcome expectations among medical students. In BMC Medical Education (Vol. 19, Issue 1). Springer Science and Business Media LLC. https://doi.org/10.1186/s12909-019-1527-9</a:t>
            </a:r>
          </a:p>
        </p:txBody>
      </p:sp>
    </p:spTree>
    <p:extLst>
      <p:ext uri="{BB962C8B-B14F-4D97-AF65-F5344CB8AC3E}">
        <p14:creationId xmlns:p14="http://schemas.microsoft.com/office/powerpoint/2010/main" val="310734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6062</TotalTime>
  <Words>1089</Words>
  <Application>Microsoft Office PowerPoint</Application>
  <PresentationFormat>Widescreen</PresentationFormat>
  <Paragraphs>146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Söhne</vt:lpstr>
      <vt:lpstr>Source Sans Pro</vt:lpstr>
      <vt:lpstr>Times New Roman</vt:lpstr>
      <vt:lpstr>Тема Office</vt:lpstr>
      <vt:lpstr>Topic: Predicting Academic Success:  A foundational step towards personalized education</vt:lpstr>
      <vt:lpstr>Background of the study</vt:lpstr>
      <vt:lpstr>Proposed Solution</vt:lpstr>
      <vt:lpstr>Methodology</vt:lpstr>
      <vt:lpstr>PowerPoint Presentation</vt:lpstr>
      <vt:lpstr>PowerPoint Presentation</vt:lpstr>
      <vt:lpstr>User Interface – Tech Stack </vt:lpstr>
      <vt:lpstr>User Interface flow</vt:lpstr>
      <vt:lpstr>Implications and use cases</vt:lpstr>
      <vt:lpstr>Demonstration </vt:lpstr>
      <vt:lpstr>Thank you for your attention!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Бейсов Нурбол</dc:creator>
  <cp:lastModifiedBy>Bekele Samson Dawit</cp:lastModifiedBy>
  <cp:revision>36</cp:revision>
  <dcterms:created xsi:type="dcterms:W3CDTF">2022-04-12T06:36:18Z</dcterms:created>
  <dcterms:modified xsi:type="dcterms:W3CDTF">2024-04-05T08:11:28Z</dcterms:modified>
</cp:coreProperties>
</file>