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21"/>
  </p:notesMasterIdLst>
  <p:sldIdLst>
    <p:sldId id="257" r:id="rId2"/>
    <p:sldId id="278" r:id="rId3"/>
    <p:sldId id="280" r:id="rId4"/>
    <p:sldId id="285" r:id="rId5"/>
    <p:sldId id="282" r:id="rId6"/>
    <p:sldId id="279" r:id="rId7"/>
    <p:sldId id="281" r:id="rId8"/>
    <p:sldId id="286" r:id="rId9"/>
    <p:sldId id="289" r:id="rId10"/>
    <p:sldId id="288" r:id="rId11"/>
    <p:sldId id="287" r:id="rId12"/>
    <p:sldId id="266" r:id="rId13"/>
    <p:sldId id="267" r:id="rId14"/>
    <p:sldId id="272" r:id="rId15"/>
    <p:sldId id="273" r:id="rId16"/>
    <p:sldId id="268" r:id="rId17"/>
    <p:sldId id="269" r:id="rId18"/>
    <p:sldId id="264" r:id="rId19"/>
    <p:sldId id="261" r:id="rId20"/>
  </p:sldIdLst>
  <p:sldSz cx="9144000" cy="6858000" type="screen4x3"/>
  <p:notesSz cx="6858000" cy="9144000"/>
  <p:embeddedFontLst>
    <p:embeddedFont>
      <p:font typeface="Yoon 윤고딕 540_TT" panose="020B0600000101010101" charset="-127"/>
      <p:regular r:id="rId22"/>
    </p:embeddedFont>
    <p:embeddedFont>
      <p:font typeface="Segoe UI Black" panose="020B0A02040204020203" pitchFamily="34" charset="0"/>
      <p:bold r:id="rId23"/>
      <p:boldItalic r:id="rId24"/>
    </p:embeddedFont>
    <p:embeddedFont>
      <p:font typeface="10X10 Bold" panose="020B0600000101010101" charset="-127"/>
      <p:regular r:id="rId25"/>
    </p:embeddedFont>
    <p:embeddedFont>
      <p:font typeface="나눔바른고딕" panose="020B0600000101010101" charset="-127"/>
      <p:regular r:id="rId26"/>
      <p:bold r:id="rId27"/>
    </p:embeddedFont>
    <p:embeddedFont>
      <p:font typeface="배달의민족 한나" panose="020B0600000101010101" charset="-127"/>
      <p:bold r:id="rId28"/>
    </p:embeddedFont>
    <p:embeddedFont>
      <p:font typeface="-윤고딕330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DC3"/>
    <a:srgbClr val="ED5145"/>
    <a:srgbClr val="FF3B70"/>
    <a:srgbClr val="F8AA94"/>
    <a:srgbClr val="EAA047"/>
    <a:srgbClr val="F9F5DF"/>
    <a:srgbClr val="D0ECF4"/>
    <a:srgbClr val="F7F2E1"/>
    <a:srgbClr val="FAF7EC"/>
    <a:srgbClr val="FB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7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E0C5F-EA82-426D-B77B-1925E80289E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40D85-2868-41AE-B40D-A9B2563A4A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70" r:id="rId2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직사각형 444"/>
          <p:cNvSpPr/>
          <p:nvPr/>
        </p:nvSpPr>
        <p:spPr>
          <a:xfrm>
            <a:off x="0" y="3823740"/>
            <a:ext cx="9144000" cy="3042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5" name="그룹 434"/>
          <p:cNvGrpSpPr/>
          <p:nvPr/>
        </p:nvGrpSpPr>
        <p:grpSpPr>
          <a:xfrm>
            <a:off x="1861484" y="904404"/>
            <a:ext cx="5421032" cy="3040283"/>
            <a:chOff x="2432050" y="1936750"/>
            <a:chExt cx="4279900" cy="2400301"/>
          </a:xfrm>
        </p:grpSpPr>
        <p:sp>
          <p:nvSpPr>
            <p:cNvPr id="239" name="Freeform 9"/>
            <p:cNvSpPr>
              <a:spLocks/>
            </p:cNvSpPr>
            <p:nvPr/>
          </p:nvSpPr>
          <p:spPr bwMode="auto">
            <a:xfrm>
              <a:off x="2432050" y="4143375"/>
              <a:ext cx="4279900" cy="46038"/>
            </a:xfrm>
            <a:custGeom>
              <a:avLst/>
              <a:gdLst>
                <a:gd name="T0" fmla="*/ 0 w 2696"/>
                <a:gd name="T1" fmla="*/ 0 h 29"/>
                <a:gd name="T2" fmla="*/ 2696 w 2696"/>
                <a:gd name="T3" fmla="*/ 0 h 29"/>
                <a:gd name="T4" fmla="*/ 2685 w 2696"/>
                <a:gd name="T5" fmla="*/ 29 h 29"/>
                <a:gd name="T6" fmla="*/ 11 w 2696"/>
                <a:gd name="T7" fmla="*/ 29 h 29"/>
                <a:gd name="T8" fmla="*/ 0 w 269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6" h="29">
                  <a:moveTo>
                    <a:pt x="0" y="0"/>
                  </a:moveTo>
                  <a:lnTo>
                    <a:pt x="2696" y="0"/>
                  </a:lnTo>
                  <a:lnTo>
                    <a:pt x="2685" y="29"/>
                  </a:lnTo>
                  <a:lnTo>
                    <a:pt x="1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2"/>
            <p:cNvSpPr>
              <a:spLocks/>
            </p:cNvSpPr>
            <p:nvPr/>
          </p:nvSpPr>
          <p:spPr bwMode="auto">
            <a:xfrm>
              <a:off x="3611563" y="2063750"/>
              <a:ext cx="561975" cy="320675"/>
            </a:xfrm>
            <a:custGeom>
              <a:avLst/>
              <a:gdLst>
                <a:gd name="T0" fmla="*/ 126 w 354"/>
                <a:gd name="T1" fmla="*/ 0 h 202"/>
                <a:gd name="T2" fmla="*/ 148 w 354"/>
                <a:gd name="T3" fmla="*/ 4 h 202"/>
                <a:gd name="T4" fmla="*/ 168 w 354"/>
                <a:gd name="T5" fmla="*/ 12 h 202"/>
                <a:gd name="T6" fmla="*/ 185 w 354"/>
                <a:gd name="T7" fmla="*/ 25 h 202"/>
                <a:gd name="T8" fmla="*/ 197 w 354"/>
                <a:gd name="T9" fmla="*/ 43 h 202"/>
                <a:gd name="T10" fmla="*/ 207 w 354"/>
                <a:gd name="T11" fmla="*/ 39 h 202"/>
                <a:gd name="T12" fmla="*/ 218 w 354"/>
                <a:gd name="T13" fmla="*/ 38 h 202"/>
                <a:gd name="T14" fmla="*/ 237 w 354"/>
                <a:gd name="T15" fmla="*/ 42 h 202"/>
                <a:gd name="T16" fmla="*/ 253 w 354"/>
                <a:gd name="T17" fmla="*/ 50 h 202"/>
                <a:gd name="T18" fmla="*/ 266 w 354"/>
                <a:gd name="T19" fmla="*/ 64 h 202"/>
                <a:gd name="T20" fmla="*/ 274 w 354"/>
                <a:gd name="T21" fmla="*/ 80 h 202"/>
                <a:gd name="T22" fmla="*/ 283 w 354"/>
                <a:gd name="T23" fmla="*/ 78 h 202"/>
                <a:gd name="T24" fmla="*/ 292 w 354"/>
                <a:gd name="T25" fmla="*/ 77 h 202"/>
                <a:gd name="T26" fmla="*/ 310 w 354"/>
                <a:gd name="T27" fmla="*/ 81 h 202"/>
                <a:gd name="T28" fmla="*/ 327 w 354"/>
                <a:gd name="T29" fmla="*/ 89 h 202"/>
                <a:gd name="T30" fmla="*/ 341 w 354"/>
                <a:gd name="T31" fmla="*/ 103 h 202"/>
                <a:gd name="T32" fmla="*/ 350 w 354"/>
                <a:gd name="T33" fmla="*/ 120 h 202"/>
                <a:gd name="T34" fmla="*/ 354 w 354"/>
                <a:gd name="T35" fmla="*/ 139 h 202"/>
                <a:gd name="T36" fmla="*/ 350 w 354"/>
                <a:gd name="T37" fmla="*/ 158 h 202"/>
                <a:gd name="T38" fmla="*/ 341 w 354"/>
                <a:gd name="T39" fmla="*/ 175 h 202"/>
                <a:gd name="T40" fmla="*/ 327 w 354"/>
                <a:gd name="T41" fmla="*/ 188 h 202"/>
                <a:gd name="T42" fmla="*/ 310 w 354"/>
                <a:gd name="T43" fmla="*/ 198 h 202"/>
                <a:gd name="T44" fmla="*/ 292 w 354"/>
                <a:gd name="T45" fmla="*/ 202 h 202"/>
                <a:gd name="T46" fmla="*/ 62 w 354"/>
                <a:gd name="T47" fmla="*/ 202 h 202"/>
                <a:gd name="T48" fmla="*/ 42 w 354"/>
                <a:gd name="T49" fmla="*/ 198 h 202"/>
                <a:gd name="T50" fmla="*/ 25 w 354"/>
                <a:gd name="T51" fmla="*/ 188 h 202"/>
                <a:gd name="T52" fmla="*/ 12 w 354"/>
                <a:gd name="T53" fmla="*/ 175 h 202"/>
                <a:gd name="T54" fmla="*/ 3 w 354"/>
                <a:gd name="T55" fmla="*/ 158 h 202"/>
                <a:gd name="T56" fmla="*/ 0 w 354"/>
                <a:gd name="T57" fmla="*/ 139 h 202"/>
                <a:gd name="T58" fmla="*/ 3 w 354"/>
                <a:gd name="T59" fmla="*/ 119 h 202"/>
                <a:gd name="T60" fmla="*/ 13 w 354"/>
                <a:gd name="T61" fmla="*/ 101 h 202"/>
                <a:gd name="T62" fmla="*/ 28 w 354"/>
                <a:gd name="T63" fmla="*/ 88 h 202"/>
                <a:gd name="T64" fmla="*/ 46 w 354"/>
                <a:gd name="T65" fmla="*/ 80 h 202"/>
                <a:gd name="T66" fmla="*/ 51 w 354"/>
                <a:gd name="T67" fmla="*/ 55 h 202"/>
                <a:gd name="T68" fmla="*/ 62 w 354"/>
                <a:gd name="T69" fmla="*/ 33 h 202"/>
                <a:gd name="T70" fmla="*/ 80 w 354"/>
                <a:gd name="T71" fmla="*/ 16 h 202"/>
                <a:gd name="T72" fmla="*/ 101 w 354"/>
                <a:gd name="T73" fmla="*/ 4 h 202"/>
                <a:gd name="T74" fmla="*/ 126 w 354"/>
                <a:gd name="T7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202">
                  <a:moveTo>
                    <a:pt x="126" y="0"/>
                  </a:moveTo>
                  <a:lnTo>
                    <a:pt x="148" y="4"/>
                  </a:lnTo>
                  <a:lnTo>
                    <a:pt x="168" y="12"/>
                  </a:lnTo>
                  <a:lnTo>
                    <a:pt x="185" y="25"/>
                  </a:lnTo>
                  <a:lnTo>
                    <a:pt x="197" y="43"/>
                  </a:lnTo>
                  <a:lnTo>
                    <a:pt x="207" y="39"/>
                  </a:lnTo>
                  <a:lnTo>
                    <a:pt x="218" y="38"/>
                  </a:lnTo>
                  <a:lnTo>
                    <a:pt x="237" y="42"/>
                  </a:lnTo>
                  <a:lnTo>
                    <a:pt x="253" y="50"/>
                  </a:lnTo>
                  <a:lnTo>
                    <a:pt x="266" y="64"/>
                  </a:lnTo>
                  <a:lnTo>
                    <a:pt x="274" y="80"/>
                  </a:lnTo>
                  <a:lnTo>
                    <a:pt x="283" y="78"/>
                  </a:lnTo>
                  <a:lnTo>
                    <a:pt x="292" y="77"/>
                  </a:lnTo>
                  <a:lnTo>
                    <a:pt x="310" y="81"/>
                  </a:lnTo>
                  <a:lnTo>
                    <a:pt x="327" y="89"/>
                  </a:lnTo>
                  <a:lnTo>
                    <a:pt x="341" y="103"/>
                  </a:lnTo>
                  <a:lnTo>
                    <a:pt x="350" y="120"/>
                  </a:lnTo>
                  <a:lnTo>
                    <a:pt x="354" y="139"/>
                  </a:lnTo>
                  <a:lnTo>
                    <a:pt x="350" y="158"/>
                  </a:lnTo>
                  <a:lnTo>
                    <a:pt x="341" y="175"/>
                  </a:lnTo>
                  <a:lnTo>
                    <a:pt x="327" y="188"/>
                  </a:lnTo>
                  <a:lnTo>
                    <a:pt x="310" y="198"/>
                  </a:lnTo>
                  <a:lnTo>
                    <a:pt x="292" y="202"/>
                  </a:lnTo>
                  <a:lnTo>
                    <a:pt x="62" y="202"/>
                  </a:lnTo>
                  <a:lnTo>
                    <a:pt x="42" y="198"/>
                  </a:lnTo>
                  <a:lnTo>
                    <a:pt x="25" y="188"/>
                  </a:lnTo>
                  <a:lnTo>
                    <a:pt x="12" y="175"/>
                  </a:lnTo>
                  <a:lnTo>
                    <a:pt x="3" y="158"/>
                  </a:lnTo>
                  <a:lnTo>
                    <a:pt x="0" y="139"/>
                  </a:lnTo>
                  <a:lnTo>
                    <a:pt x="3" y="119"/>
                  </a:lnTo>
                  <a:lnTo>
                    <a:pt x="13" y="101"/>
                  </a:lnTo>
                  <a:lnTo>
                    <a:pt x="28" y="88"/>
                  </a:lnTo>
                  <a:lnTo>
                    <a:pt x="46" y="80"/>
                  </a:lnTo>
                  <a:lnTo>
                    <a:pt x="51" y="55"/>
                  </a:lnTo>
                  <a:lnTo>
                    <a:pt x="62" y="33"/>
                  </a:lnTo>
                  <a:lnTo>
                    <a:pt x="80" y="16"/>
                  </a:lnTo>
                  <a:lnTo>
                    <a:pt x="101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3"/>
            <p:cNvSpPr>
              <a:spLocks/>
            </p:cNvSpPr>
            <p:nvPr/>
          </p:nvSpPr>
          <p:spPr bwMode="auto">
            <a:xfrm>
              <a:off x="3468688" y="2284413"/>
              <a:ext cx="365125" cy="207963"/>
            </a:xfrm>
            <a:custGeom>
              <a:avLst/>
              <a:gdLst>
                <a:gd name="T0" fmla="*/ 82 w 230"/>
                <a:gd name="T1" fmla="*/ 0 h 131"/>
                <a:gd name="T2" fmla="*/ 101 w 230"/>
                <a:gd name="T3" fmla="*/ 2 h 131"/>
                <a:gd name="T4" fmla="*/ 116 w 230"/>
                <a:gd name="T5" fmla="*/ 13 h 131"/>
                <a:gd name="T6" fmla="*/ 128 w 230"/>
                <a:gd name="T7" fmla="*/ 27 h 131"/>
                <a:gd name="T8" fmla="*/ 135 w 230"/>
                <a:gd name="T9" fmla="*/ 25 h 131"/>
                <a:gd name="T10" fmla="*/ 143 w 230"/>
                <a:gd name="T11" fmla="*/ 25 h 131"/>
                <a:gd name="T12" fmla="*/ 158 w 230"/>
                <a:gd name="T13" fmla="*/ 27 h 131"/>
                <a:gd name="T14" fmla="*/ 171 w 230"/>
                <a:gd name="T15" fmla="*/ 38 h 131"/>
                <a:gd name="T16" fmla="*/ 178 w 230"/>
                <a:gd name="T17" fmla="*/ 51 h 131"/>
                <a:gd name="T18" fmla="*/ 184 w 230"/>
                <a:gd name="T19" fmla="*/ 49 h 131"/>
                <a:gd name="T20" fmla="*/ 190 w 230"/>
                <a:gd name="T21" fmla="*/ 49 h 131"/>
                <a:gd name="T22" fmla="*/ 205 w 230"/>
                <a:gd name="T23" fmla="*/ 53 h 131"/>
                <a:gd name="T24" fmla="*/ 218 w 230"/>
                <a:gd name="T25" fmla="*/ 61 h 131"/>
                <a:gd name="T26" fmla="*/ 228 w 230"/>
                <a:gd name="T27" fmla="*/ 74 h 131"/>
                <a:gd name="T28" fmla="*/ 230 w 230"/>
                <a:gd name="T29" fmla="*/ 90 h 131"/>
                <a:gd name="T30" fmla="*/ 228 w 230"/>
                <a:gd name="T31" fmla="*/ 106 h 131"/>
                <a:gd name="T32" fmla="*/ 218 w 230"/>
                <a:gd name="T33" fmla="*/ 119 h 131"/>
                <a:gd name="T34" fmla="*/ 205 w 230"/>
                <a:gd name="T35" fmla="*/ 127 h 131"/>
                <a:gd name="T36" fmla="*/ 190 w 230"/>
                <a:gd name="T37" fmla="*/ 131 h 131"/>
                <a:gd name="T38" fmla="*/ 40 w 230"/>
                <a:gd name="T39" fmla="*/ 131 h 131"/>
                <a:gd name="T40" fmla="*/ 25 w 230"/>
                <a:gd name="T41" fmla="*/ 127 h 131"/>
                <a:gd name="T42" fmla="*/ 12 w 230"/>
                <a:gd name="T43" fmla="*/ 119 h 131"/>
                <a:gd name="T44" fmla="*/ 2 w 230"/>
                <a:gd name="T45" fmla="*/ 106 h 131"/>
                <a:gd name="T46" fmla="*/ 0 w 230"/>
                <a:gd name="T47" fmla="*/ 90 h 131"/>
                <a:gd name="T48" fmla="*/ 2 w 230"/>
                <a:gd name="T49" fmla="*/ 77 h 131"/>
                <a:gd name="T50" fmla="*/ 9 w 230"/>
                <a:gd name="T51" fmla="*/ 65 h 131"/>
                <a:gd name="T52" fmla="*/ 18 w 230"/>
                <a:gd name="T53" fmla="*/ 56 h 131"/>
                <a:gd name="T54" fmla="*/ 30 w 230"/>
                <a:gd name="T55" fmla="*/ 51 h 131"/>
                <a:gd name="T56" fmla="*/ 34 w 230"/>
                <a:gd name="T57" fmla="*/ 35 h 131"/>
                <a:gd name="T58" fmla="*/ 40 w 230"/>
                <a:gd name="T59" fmla="*/ 21 h 131"/>
                <a:gd name="T60" fmla="*/ 52 w 230"/>
                <a:gd name="T61" fmla="*/ 9 h 131"/>
                <a:gd name="T62" fmla="*/ 67 w 230"/>
                <a:gd name="T63" fmla="*/ 2 h 131"/>
                <a:gd name="T64" fmla="*/ 82 w 230"/>
                <a:gd name="T6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0" h="131">
                  <a:moveTo>
                    <a:pt x="82" y="0"/>
                  </a:moveTo>
                  <a:lnTo>
                    <a:pt x="101" y="2"/>
                  </a:lnTo>
                  <a:lnTo>
                    <a:pt x="116" y="13"/>
                  </a:lnTo>
                  <a:lnTo>
                    <a:pt x="128" y="27"/>
                  </a:lnTo>
                  <a:lnTo>
                    <a:pt x="135" y="25"/>
                  </a:lnTo>
                  <a:lnTo>
                    <a:pt x="143" y="25"/>
                  </a:lnTo>
                  <a:lnTo>
                    <a:pt x="158" y="27"/>
                  </a:lnTo>
                  <a:lnTo>
                    <a:pt x="171" y="38"/>
                  </a:lnTo>
                  <a:lnTo>
                    <a:pt x="178" y="51"/>
                  </a:lnTo>
                  <a:lnTo>
                    <a:pt x="184" y="49"/>
                  </a:lnTo>
                  <a:lnTo>
                    <a:pt x="190" y="49"/>
                  </a:lnTo>
                  <a:lnTo>
                    <a:pt x="205" y="53"/>
                  </a:lnTo>
                  <a:lnTo>
                    <a:pt x="218" y="61"/>
                  </a:lnTo>
                  <a:lnTo>
                    <a:pt x="228" y="74"/>
                  </a:lnTo>
                  <a:lnTo>
                    <a:pt x="230" y="90"/>
                  </a:lnTo>
                  <a:lnTo>
                    <a:pt x="228" y="106"/>
                  </a:lnTo>
                  <a:lnTo>
                    <a:pt x="218" y="119"/>
                  </a:lnTo>
                  <a:lnTo>
                    <a:pt x="205" y="127"/>
                  </a:lnTo>
                  <a:lnTo>
                    <a:pt x="190" y="131"/>
                  </a:lnTo>
                  <a:lnTo>
                    <a:pt x="40" y="131"/>
                  </a:lnTo>
                  <a:lnTo>
                    <a:pt x="25" y="127"/>
                  </a:lnTo>
                  <a:lnTo>
                    <a:pt x="12" y="119"/>
                  </a:lnTo>
                  <a:lnTo>
                    <a:pt x="2" y="106"/>
                  </a:lnTo>
                  <a:lnTo>
                    <a:pt x="0" y="90"/>
                  </a:lnTo>
                  <a:lnTo>
                    <a:pt x="2" y="77"/>
                  </a:lnTo>
                  <a:lnTo>
                    <a:pt x="9" y="65"/>
                  </a:lnTo>
                  <a:lnTo>
                    <a:pt x="18" y="56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40" y="21"/>
                  </a:lnTo>
                  <a:lnTo>
                    <a:pt x="52" y="9"/>
                  </a:lnTo>
                  <a:lnTo>
                    <a:pt x="67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6E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4"/>
            <p:cNvSpPr>
              <a:spLocks/>
            </p:cNvSpPr>
            <p:nvPr/>
          </p:nvSpPr>
          <p:spPr bwMode="auto">
            <a:xfrm>
              <a:off x="5319713" y="2744788"/>
              <a:ext cx="534988" cy="85725"/>
            </a:xfrm>
            <a:custGeom>
              <a:avLst/>
              <a:gdLst>
                <a:gd name="T0" fmla="*/ 28 w 337"/>
                <a:gd name="T1" fmla="*/ 0 h 54"/>
                <a:gd name="T2" fmla="*/ 309 w 337"/>
                <a:gd name="T3" fmla="*/ 0 h 54"/>
                <a:gd name="T4" fmla="*/ 324 w 337"/>
                <a:gd name="T5" fmla="*/ 3 h 54"/>
                <a:gd name="T6" fmla="*/ 333 w 337"/>
                <a:gd name="T7" fmla="*/ 13 h 54"/>
                <a:gd name="T8" fmla="*/ 337 w 337"/>
                <a:gd name="T9" fmla="*/ 26 h 54"/>
                <a:gd name="T10" fmla="*/ 333 w 337"/>
                <a:gd name="T11" fmla="*/ 41 h 54"/>
                <a:gd name="T12" fmla="*/ 324 w 337"/>
                <a:gd name="T13" fmla="*/ 50 h 54"/>
                <a:gd name="T14" fmla="*/ 309 w 337"/>
                <a:gd name="T15" fmla="*/ 54 h 54"/>
                <a:gd name="T16" fmla="*/ 28 w 337"/>
                <a:gd name="T17" fmla="*/ 54 h 54"/>
                <a:gd name="T18" fmla="*/ 15 w 337"/>
                <a:gd name="T19" fmla="*/ 50 h 54"/>
                <a:gd name="T20" fmla="*/ 4 w 337"/>
                <a:gd name="T21" fmla="*/ 41 h 54"/>
                <a:gd name="T22" fmla="*/ 0 w 337"/>
                <a:gd name="T23" fmla="*/ 26 h 54"/>
                <a:gd name="T24" fmla="*/ 4 w 337"/>
                <a:gd name="T25" fmla="*/ 13 h 54"/>
                <a:gd name="T26" fmla="*/ 15 w 337"/>
                <a:gd name="T27" fmla="*/ 3 h 54"/>
                <a:gd name="T28" fmla="*/ 28 w 337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54">
                  <a:moveTo>
                    <a:pt x="28" y="0"/>
                  </a:moveTo>
                  <a:lnTo>
                    <a:pt x="309" y="0"/>
                  </a:lnTo>
                  <a:lnTo>
                    <a:pt x="324" y="3"/>
                  </a:lnTo>
                  <a:lnTo>
                    <a:pt x="333" y="13"/>
                  </a:lnTo>
                  <a:lnTo>
                    <a:pt x="337" y="26"/>
                  </a:lnTo>
                  <a:lnTo>
                    <a:pt x="333" y="41"/>
                  </a:lnTo>
                  <a:lnTo>
                    <a:pt x="324" y="50"/>
                  </a:lnTo>
                  <a:lnTo>
                    <a:pt x="309" y="54"/>
                  </a:lnTo>
                  <a:lnTo>
                    <a:pt x="28" y="54"/>
                  </a:lnTo>
                  <a:lnTo>
                    <a:pt x="15" y="50"/>
                  </a:lnTo>
                  <a:lnTo>
                    <a:pt x="4" y="41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5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5"/>
            <p:cNvSpPr>
              <a:spLocks/>
            </p:cNvSpPr>
            <p:nvPr/>
          </p:nvSpPr>
          <p:spPr bwMode="auto">
            <a:xfrm>
              <a:off x="5405438" y="2676525"/>
              <a:ext cx="342900" cy="68263"/>
            </a:xfrm>
            <a:custGeom>
              <a:avLst/>
              <a:gdLst>
                <a:gd name="T0" fmla="*/ 9 w 216"/>
                <a:gd name="T1" fmla="*/ 0 h 43"/>
                <a:gd name="T2" fmla="*/ 12 w 216"/>
                <a:gd name="T3" fmla="*/ 0 h 43"/>
                <a:gd name="T4" fmla="*/ 14 w 216"/>
                <a:gd name="T5" fmla="*/ 3 h 43"/>
                <a:gd name="T6" fmla="*/ 17 w 216"/>
                <a:gd name="T7" fmla="*/ 5 h 43"/>
                <a:gd name="T8" fmla="*/ 17 w 216"/>
                <a:gd name="T9" fmla="*/ 8 h 43"/>
                <a:gd name="T10" fmla="*/ 20 w 216"/>
                <a:gd name="T11" fmla="*/ 16 h 43"/>
                <a:gd name="T12" fmla="*/ 25 w 216"/>
                <a:gd name="T13" fmla="*/ 21 h 43"/>
                <a:gd name="T14" fmla="*/ 31 w 216"/>
                <a:gd name="T15" fmla="*/ 24 h 43"/>
                <a:gd name="T16" fmla="*/ 41 w 216"/>
                <a:gd name="T17" fmla="*/ 26 h 43"/>
                <a:gd name="T18" fmla="*/ 47 w 216"/>
                <a:gd name="T19" fmla="*/ 26 h 43"/>
                <a:gd name="T20" fmla="*/ 208 w 216"/>
                <a:gd name="T21" fmla="*/ 26 h 43"/>
                <a:gd name="T22" fmla="*/ 211 w 216"/>
                <a:gd name="T23" fmla="*/ 26 h 43"/>
                <a:gd name="T24" fmla="*/ 213 w 216"/>
                <a:gd name="T25" fmla="*/ 29 h 43"/>
                <a:gd name="T26" fmla="*/ 216 w 216"/>
                <a:gd name="T27" fmla="*/ 32 h 43"/>
                <a:gd name="T28" fmla="*/ 216 w 216"/>
                <a:gd name="T29" fmla="*/ 34 h 43"/>
                <a:gd name="T30" fmla="*/ 216 w 216"/>
                <a:gd name="T31" fmla="*/ 38 h 43"/>
                <a:gd name="T32" fmla="*/ 213 w 216"/>
                <a:gd name="T33" fmla="*/ 41 h 43"/>
                <a:gd name="T34" fmla="*/ 211 w 216"/>
                <a:gd name="T35" fmla="*/ 42 h 43"/>
                <a:gd name="T36" fmla="*/ 208 w 216"/>
                <a:gd name="T37" fmla="*/ 43 h 43"/>
                <a:gd name="T38" fmla="*/ 47 w 216"/>
                <a:gd name="T39" fmla="*/ 43 h 43"/>
                <a:gd name="T40" fmla="*/ 34 w 216"/>
                <a:gd name="T41" fmla="*/ 42 h 43"/>
                <a:gd name="T42" fmla="*/ 21 w 216"/>
                <a:gd name="T43" fmla="*/ 38 h 43"/>
                <a:gd name="T44" fmla="*/ 10 w 216"/>
                <a:gd name="T45" fmla="*/ 32 h 43"/>
                <a:gd name="T46" fmla="*/ 3 w 216"/>
                <a:gd name="T47" fmla="*/ 21 h 43"/>
                <a:gd name="T48" fmla="*/ 0 w 216"/>
                <a:gd name="T49" fmla="*/ 8 h 43"/>
                <a:gd name="T50" fmla="*/ 1 w 216"/>
                <a:gd name="T51" fmla="*/ 5 h 43"/>
                <a:gd name="T52" fmla="*/ 3 w 216"/>
                <a:gd name="T53" fmla="*/ 3 h 43"/>
                <a:gd name="T54" fmla="*/ 5 w 216"/>
                <a:gd name="T55" fmla="*/ 0 h 43"/>
                <a:gd name="T56" fmla="*/ 9 w 216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43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20" y="16"/>
                  </a:lnTo>
                  <a:lnTo>
                    <a:pt x="25" y="21"/>
                  </a:lnTo>
                  <a:lnTo>
                    <a:pt x="31" y="24"/>
                  </a:lnTo>
                  <a:lnTo>
                    <a:pt x="41" y="26"/>
                  </a:lnTo>
                  <a:lnTo>
                    <a:pt x="47" y="26"/>
                  </a:lnTo>
                  <a:lnTo>
                    <a:pt x="208" y="26"/>
                  </a:lnTo>
                  <a:lnTo>
                    <a:pt x="211" y="26"/>
                  </a:lnTo>
                  <a:lnTo>
                    <a:pt x="213" y="29"/>
                  </a:lnTo>
                  <a:lnTo>
                    <a:pt x="216" y="32"/>
                  </a:lnTo>
                  <a:lnTo>
                    <a:pt x="216" y="34"/>
                  </a:lnTo>
                  <a:lnTo>
                    <a:pt x="216" y="38"/>
                  </a:lnTo>
                  <a:lnTo>
                    <a:pt x="213" y="41"/>
                  </a:lnTo>
                  <a:lnTo>
                    <a:pt x="211" y="42"/>
                  </a:lnTo>
                  <a:lnTo>
                    <a:pt x="208" y="43"/>
                  </a:lnTo>
                  <a:lnTo>
                    <a:pt x="47" y="43"/>
                  </a:lnTo>
                  <a:lnTo>
                    <a:pt x="34" y="42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3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6"/>
            <p:cNvSpPr>
              <a:spLocks/>
            </p:cNvSpPr>
            <p:nvPr/>
          </p:nvSpPr>
          <p:spPr bwMode="auto">
            <a:xfrm>
              <a:off x="5521325" y="2667000"/>
              <a:ext cx="47625" cy="65088"/>
            </a:xfrm>
            <a:custGeom>
              <a:avLst/>
              <a:gdLst>
                <a:gd name="T0" fmla="*/ 0 w 30"/>
                <a:gd name="T1" fmla="*/ 0 h 41"/>
                <a:gd name="T2" fmla="*/ 16 w 30"/>
                <a:gd name="T3" fmla="*/ 0 h 41"/>
                <a:gd name="T4" fmla="*/ 30 w 30"/>
                <a:gd name="T5" fmla="*/ 41 h 41"/>
                <a:gd name="T6" fmla="*/ 15 w 30"/>
                <a:gd name="T7" fmla="*/ 41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16" y="0"/>
                  </a:lnTo>
                  <a:lnTo>
                    <a:pt x="30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7"/>
            <p:cNvSpPr>
              <a:spLocks/>
            </p:cNvSpPr>
            <p:nvPr/>
          </p:nvSpPr>
          <p:spPr bwMode="auto">
            <a:xfrm>
              <a:off x="5619750" y="2667000"/>
              <a:ext cx="49213" cy="65088"/>
            </a:xfrm>
            <a:custGeom>
              <a:avLst/>
              <a:gdLst>
                <a:gd name="T0" fmla="*/ 0 w 31"/>
                <a:gd name="T1" fmla="*/ 0 h 41"/>
                <a:gd name="T2" fmla="*/ 15 w 31"/>
                <a:gd name="T3" fmla="*/ 0 h 41"/>
                <a:gd name="T4" fmla="*/ 31 w 31"/>
                <a:gd name="T5" fmla="*/ 41 h 41"/>
                <a:gd name="T6" fmla="*/ 15 w 31"/>
                <a:gd name="T7" fmla="*/ 41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15" y="0"/>
                  </a:lnTo>
                  <a:lnTo>
                    <a:pt x="31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8"/>
            <p:cNvSpPr>
              <a:spLocks/>
            </p:cNvSpPr>
            <p:nvPr/>
          </p:nvSpPr>
          <p:spPr bwMode="auto">
            <a:xfrm>
              <a:off x="5457825" y="2459038"/>
              <a:ext cx="390525" cy="14288"/>
            </a:xfrm>
            <a:custGeom>
              <a:avLst/>
              <a:gdLst>
                <a:gd name="T0" fmla="*/ 4 w 246"/>
                <a:gd name="T1" fmla="*/ 0 h 9"/>
                <a:gd name="T2" fmla="*/ 241 w 246"/>
                <a:gd name="T3" fmla="*/ 0 h 9"/>
                <a:gd name="T4" fmla="*/ 243 w 246"/>
                <a:gd name="T5" fmla="*/ 0 h 9"/>
                <a:gd name="T6" fmla="*/ 246 w 246"/>
                <a:gd name="T7" fmla="*/ 1 h 9"/>
                <a:gd name="T8" fmla="*/ 246 w 246"/>
                <a:gd name="T9" fmla="*/ 4 h 9"/>
                <a:gd name="T10" fmla="*/ 246 w 246"/>
                <a:gd name="T11" fmla="*/ 6 h 9"/>
                <a:gd name="T12" fmla="*/ 243 w 246"/>
                <a:gd name="T13" fmla="*/ 9 h 9"/>
                <a:gd name="T14" fmla="*/ 241 w 246"/>
                <a:gd name="T15" fmla="*/ 9 h 9"/>
                <a:gd name="T16" fmla="*/ 4 w 246"/>
                <a:gd name="T17" fmla="*/ 9 h 9"/>
                <a:gd name="T18" fmla="*/ 1 w 246"/>
                <a:gd name="T19" fmla="*/ 9 h 9"/>
                <a:gd name="T20" fmla="*/ 0 w 246"/>
                <a:gd name="T21" fmla="*/ 6 h 9"/>
                <a:gd name="T22" fmla="*/ 0 w 246"/>
                <a:gd name="T23" fmla="*/ 4 h 9"/>
                <a:gd name="T24" fmla="*/ 0 w 246"/>
                <a:gd name="T25" fmla="*/ 1 h 9"/>
                <a:gd name="T26" fmla="*/ 1 w 246"/>
                <a:gd name="T27" fmla="*/ 0 h 9"/>
                <a:gd name="T28" fmla="*/ 4 w 246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9">
                  <a:moveTo>
                    <a:pt x="4" y="0"/>
                  </a:moveTo>
                  <a:lnTo>
                    <a:pt x="241" y="0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6" y="6"/>
                  </a:lnTo>
                  <a:lnTo>
                    <a:pt x="243" y="9"/>
                  </a:lnTo>
                  <a:lnTo>
                    <a:pt x="241" y="9"/>
                  </a:lnTo>
                  <a:lnTo>
                    <a:pt x="4" y="9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9"/>
            <p:cNvSpPr>
              <a:spLocks/>
            </p:cNvSpPr>
            <p:nvPr/>
          </p:nvSpPr>
          <p:spPr bwMode="auto">
            <a:xfrm>
              <a:off x="5643563" y="2443163"/>
              <a:ext cx="17463" cy="92075"/>
            </a:xfrm>
            <a:custGeom>
              <a:avLst/>
              <a:gdLst>
                <a:gd name="T0" fmla="*/ 6 w 11"/>
                <a:gd name="T1" fmla="*/ 0 h 58"/>
                <a:gd name="T2" fmla="*/ 8 w 11"/>
                <a:gd name="T3" fmla="*/ 2 h 58"/>
                <a:gd name="T4" fmla="*/ 10 w 11"/>
                <a:gd name="T5" fmla="*/ 3 h 58"/>
                <a:gd name="T6" fmla="*/ 11 w 11"/>
                <a:gd name="T7" fmla="*/ 6 h 58"/>
                <a:gd name="T8" fmla="*/ 11 w 11"/>
                <a:gd name="T9" fmla="*/ 53 h 58"/>
                <a:gd name="T10" fmla="*/ 10 w 11"/>
                <a:gd name="T11" fmla="*/ 55 h 58"/>
                <a:gd name="T12" fmla="*/ 8 w 11"/>
                <a:gd name="T13" fmla="*/ 57 h 58"/>
                <a:gd name="T14" fmla="*/ 6 w 11"/>
                <a:gd name="T15" fmla="*/ 58 h 58"/>
                <a:gd name="T16" fmla="*/ 3 w 11"/>
                <a:gd name="T17" fmla="*/ 57 h 58"/>
                <a:gd name="T18" fmla="*/ 2 w 11"/>
                <a:gd name="T19" fmla="*/ 55 h 58"/>
                <a:gd name="T20" fmla="*/ 0 w 11"/>
                <a:gd name="T21" fmla="*/ 53 h 58"/>
                <a:gd name="T22" fmla="*/ 0 w 11"/>
                <a:gd name="T23" fmla="*/ 6 h 58"/>
                <a:gd name="T24" fmla="*/ 2 w 11"/>
                <a:gd name="T25" fmla="*/ 3 h 58"/>
                <a:gd name="T26" fmla="*/ 3 w 11"/>
                <a:gd name="T27" fmla="*/ 2 h 58"/>
                <a:gd name="T28" fmla="*/ 6 w 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8">
                  <a:moveTo>
                    <a:pt x="6" y="0"/>
                  </a:moveTo>
                  <a:lnTo>
                    <a:pt x="8" y="2"/>
                  </a:lnTo>
                  <a:lnTo>
                    <a:pt x="10" y="3"/>
                  </a:lnTo>
                  <a:lnTo>
                    <a:pt x="11" y="6"/>
                  </a:lnTo>
                  <a:lnTo>
                    <a:pt x="11" y="53"/>
                  </a:lnTo>
                  <a:lnTo>
                    <a:pt x="10" y="55"/>
                  </a:lnTo>
                  <a:lnTo>
                    <a:pt x="8" y="57"/>
                  </a:lnTo>
                  <a:lnTo>
                    <a:pt x="6" y="58"/>
                  </a:lnTo>
                  <a:lnTo>
                    <a:pt x="3" y="57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F797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0"/>
            <p:cNvSpPr>
              <a:spLocks/>
            </p:cNvSpPr>
            <p:nvPr/>
          </p:nvSpPr>
          <p:spPr bwMode="auto">
            <a:xfrm>
              <a:off x="5600700" y="2487613"/>
              <a:ext cx="103188" cy="33338"/>
            </a:xfrm>
            <a:custGeom>
              <a:avLst/>
              <a:gdLst>
                <a:gd name="T0" fmla="*/ 21 w 65"/>
                <a:gd name="T1" fmla="*/ 0 h 21"/>
                <a:gd name="T2" fmla="*/ 29 w 65"/>
                <a:gd name="T3" fmla="*/ 0 h 21"/>
                <a:gd name="T4" fmla="*/ 31 w 65"/>
                <a:gd name="T5" fmla="*/ 0 h 21"/>
                <a:gd name="T6" fmla="*/ 33 w 65"/>
                <a:gd name="T7" fmla="*/ 0 h 21"/>
                <a:gd name="T8" fmla="*/ 34 w 65"/>
                <a:gd name="T9" fmla="*/ 0 h 21"/>
                <a:gd name="T10" fmla="*/ 41 w 65"/>
                <a:gd name="T11" fmla="*/ 0 h 21"/>
                <a:gd name="T12" fmla="*/ 43 w 65"/>
                <a:gd name="T13" fmla="*/ 0 h 21"/>
                <a:gd name="T14" fmla="*/ 47 w 65"/>
                <a:gd name="T15" fmla="*/ 0 h 21"/>
                <a:gd name="T16" fmla="*/ 52 w 65"/>
                <a:gd name="T17" fmla="*/ 3 h 21"/>
                <a:gd name="T18" fmla="*/ 59 w 65"/>
                <a:gd name="T19" fmla="*/ 10 h 21"/>
                <a:gd name="T20" fmla="*/ 65 w 65"/>
                <a:gd name="T21" fmla="*/ 21 h 21"/>
                <a:gd name="T22" fmla="*/ 0 w 65"/>
                <a:gd name="T23" fmla="*/ 21 h 21"/>
                <a:gd name="T24" fmla="*/ 5 w 65"/>
                <a:gd name="T25" fmla="*/ 10 h 21"/>
                <a:gd name="T26" fmla="*/ 12 w 65"/>
                <a:gd name="T27" fmla="*/ 3 h 21"/>
                <a:gd name="T28" fmla="*/ 18 w 65"/>
                <a:gd name="T29" fmla="*/ 0 h 21"/>
                <a:gd name="T30" fmla="*/ 21 w 65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1">
                  <a:moveTo>
                    <a:pt x="21" y="0"/>
                  </a:move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3"/>
                  </a:lnTo>
                  <a:lnTo>
                    <a:pt x="59" y="10"/>
                  </a:lnTo>
                  <a:lnTo>
                    <a:pt x="65" y="21"/>
                  </a:lnTo>
                  <a:lnTo>
                    <a:pt x="0" y="21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1"/>
            <p:cNvSpPr>
              <a:spLocks/>
            </p:cNvSpPr>
            <p:nvPr/>
          </p:nvSpPr>
          <p:spPr bwMode="auto">
            <a:xfrm>
              <a:off x="5883275" y="2452688"/>
              <a:ext cx="128588" cy="73025"/>
            </a:xfrm>
            <a:custGeom>
              <a:avLst/>
              <a:gdLst>
                <a:gd name="T0" fmla="*/ 48 w 81"/>
                <a:gd name="T1" fmla="*/ 0 h 46"/>
                <a:gd name="T2" fmla="*/ 79 w 81"/>
                <a:gd name="T3" fmla="*/ 0 h 46"/>
                <a:gd name="T4" fmla="*/ 80 w 81"/>
                <a:gd name="T5" fmla="*/ 0 h 46"/>
                <a:gd name="T6" fmla="*/ 80 w 81"/>
                <a:gd name="T7" fmla="*/ 1 h 46"/>
                <a:gd name="T8" fmla="*/ 81 w 81"/>
                <a:gd name="T9" fmla="*/ 2 h 46"/>
                <a:gd name="T10" fmla="*/ 81 w 81"/>
                <a:gd name="T11" fmla="*/ 4 h 46"/>
                <a:gd name="T12" fmla="*/ 54 w 81"/>
                <a:gd name="T13" fmla="*/ 44 h 46"/>
                <a:gd name="T14" fmla="*/ 52 w 81"/>
                <a:gd name="T15" fmla="*/ 46 h 46"/>
                <a:gd name="T16" fmla="*/ 51 w 81"/>
                <a:gd name="T17" fmla="*/ 46 h 46"/>
                <a:gd name="T18" fmla="*/ 3 w 81"/>
                <a:gd name="T19" fmla="*/ 46 h 46"/>
                <a:gd name="T20" fmla="*/ 0 w 81"/>
                <a:gd name="T21" fmla="*/ 46 h 46"/>
                <a:gd name="T22" fmla="*/ 0 w 81"/>
                <a:gd name="T23" fmla="*/ 44 h 46"/>
                <a:gd name="T24" fmla="*/ 0 w 81"/>
                <a:gd name="T25" fmla="*/ 42 h 46"/>
                <a:gd name="T26" fmla="*/ 0 w 81"/>
                <a:gd name="T27" fmla="*/ 40 h 46"/>
                <a:gd name="T28" fmla="*/ 46 w 81"/>
                <a:gd name="T29" fmla="*/ 1 h 46"/>
                <a:gd name="T30" fmla="*/ 48 w 81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46">
                  <a:moveTo>
                    <a:pt x="48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0" y="1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1" y="46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2"/>
            <p:cNvSpPr>
              <a:spLocks/>
            </p:cNvSpPr>
            <p:nvPr/>
          </p:nvSpPr>
          <p:spPr bwMode="auto">
            <a:xfrm>
              <a:off x="5895975" y="2536825"/>
              <a:ext cx="95250" cy="65088"/>
            </a:xfrm>
            <a:custGeom>
              <a:avLst/>
              <a:gdLst>
                <a:gd name="T0" fmla="*/ 3 w 60"/>
                <a:gd name="T1" fmla="*/ 0 h 41"/>
                <a:gd name="T2" fmla="*/ 35 w 60"/>
                <a:gd name="T3" fmla="*/ 0 h 41"/>
                <a:gd name="T4" fmla="*/ 38 w 60"/>
                <a:gd name="T5" fmla="*/ 0 h 41"/>
                <a:gd name="T6" fmla="*/ 38 w 60"/>
                <a:gd name="T7" fmla="*/ 2 h 41"/>
                <a:gd name="T8" fmla="*/ 59 w 60"/>
                <a:gd name="T9" fmla="*/ 37 h 41"/>
                <a:gd name="T10" fmla="*/ 60 w 60"/>
                <a:gd name="T11" fmla="*/ 38 h 41"/>
                <a:gd name="T12" fmla="*/ 59 w 60"/>
                <a:gd name="T13" fmla="*/ 40 h 41"/>
                <a:gd name="T14" fmla="*/ 59 w 60"/>
                <a:gd name="T15" fmla="*/ 41 h 41"/>
                <a:gd name="T16" fmla="*/ 57 w 60"/>
                <a:gd name="T17" fmla="*/ 41 h 41"/>
                <a:gd name="T18" fmla="*/ 39 w 60"/>
                <a:gd name="T19" fmla="*/ 41 h 41"/>
                <a:gd name="T20" fmla="*/ 37 w 60"/>
                <a:gd name="T21" fmla="*/ 40 h 41"/>
                <a:gd name="T22" fmla="*/ 1 w 60"/>
                <a:gd name="T23" fmla="*/ 4 h 41"/>
                <a:gd name="T24" fmla="*/ 0 w 60"/>
                <a:gd name="T25" fmla="*/ 3 h 41"/>
                <a:gd name="T26" fmla="*/ 0 w 60"/>
                <a:gd name="T27" fmla="*/ 2 h 41"/>
                <a:gd name="T28" fmla="*/ 1 w 60"/>
                <a:gd name="T29" fmla="*/ 0 h 41"/>
                <a:gd name="T30" fmla="*/ 3 w 60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1">
                  <a:moveTo>
                    <a:pt x="3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59" y="37"/>
                  </a:lnTo>
                  <a:lnTo>
                    <a:pt x="60" y="38"/>
                  </a:lnTo>
                  <a:lnTo>
                    <a:pt x="59" y="40"/>
                  </a:lnTo>
                  <a:lnTo>
                    <a:pt x="59" y="41"/>
                  </a:lnTo>
                  <a:lnTo>
                    <a:pt x="57" y="41"/>
                  </a:lnTo>
                  <a:lnTo>
                    <a:pt x="39" y="41"/>
                  </a:lnTo>
                  <a:lnTo>
                    <a:pt x="37" y="40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3"/>
            <p:cNvSpPr>
              <a:spLocks/>
            </p:cNvSpPr>
            <p:nvPr/>
          </p:nvSpPr>
          <p:spPr bwMode="auto">
            <a:xfrm>
              <a:off x="5419725" y="2509838"/>
              <a:ext cx="577850" cy="174625"/>
            </a:xfrm>
            <a:custGeom>
              <a:avLst/>
              <a:gdLst>
                <a:gd name="T0" fmla="*/ 113 w 364"/>
                <a:gd name="T1" fmla="*/ 0 h 110"/>
                <a:gd name="T2" fmla="*/ 361 w 364"/>
                <a:gd name="T3" fmla="*/ 0 h 110"/>
                <a:gd name="T4" fmla="*/ 363 w 364"/>
                <a:gd name="T5" fmla="*/ 0 h 110"/>
                <a:gd name="T6" fmla="*/ 364 w 364"/>
                <a:gd name="T7" fmla="*/ 2 h 110"/>
                <a:gd name="T8" fmla="*/ 364 w 364"/>
                <a:gd name="T9" fmla="*/ 3 h 110"/>
                <a:gd name="T10" fmla="*/ 364 w 364"/>
                <a:gd name="T11" fmla="*/ 4 h 110"/>
                <a:gd name="T12" fmla="*/ 359 w 364"/>
                <a:gd name="T13" fmla="*/ 20 h 110"/>
                <a:gd name="T14" fmla="*/ 357 w 364"/>
                <a:gd name="T15" fmla="*/ 21 h 110"/>
                <a:gd name="T16" fmla="*/ 356 w 364"/>
                <a:gd name="T17" fmla="*/ 21 h 110"/>
                <a:gd name="T18" fmla="*/ 229 w 364"/>
                <a:gd name="T19" fmla="*/ 55 h 110"/>
                <a:gd name="T20" fmla="*/ 179 w 364"/>
                <a:gd name="T21" fmla="*/ 109 h 110"/>
                <a:gd name="T22" fmla="*/ 179 w 364"/>
                <a:gd name="T23" fmla="*/ 110 h 110"/>
                <a:gd name="T24" fmla="*/ 178 w 364"/>
                <a:gd name="T25" fmla="*/ 110 h 110"/>
                <a:gd name="T26" fmla="*/ 62 w 364"/>
                <a:gd name="T27" fmla="*/ 110 h 110"/>
                <a:gd name="T28" fmla="*/ 41 w 364"/>
                <a:gd name="T29" fmla="*/ 109 h 110"/>
                <a:gd name="T30" fmla="*/ 24 w 364"/>
                <a:gd name="T31" fmla="*/ 104 h 110"/>
                <a:gd name="T32" fmla="*/ 11 w 364"/>
                <a:gd name="T33" fmla="*/ 95 h 110"/>
                <a:gd name="T34" fmla="*/ 3 w 364"/>
                <a:gd name="T35" fmla="*/ 83 h 110"/>
                <a:gd name="T36" fmla="*/ 0 w 364"/>
                <a:gd name="T37" fmla="*/ 68 h 110"/>
                <a:gd name="T38" fmla="*/ 3 w 364"/>
                <a:gd name="T39" fmla="*/ 55 h 110"/>
                <a:gd name="T40" fmla="*/ 9 w 364"/>
                <a:gd name="T41" fmla="*/ 42 h 110"/>
                <a:gd name="T42" fmla="*/ 22 w 364"/>
                <a:gd name="T43" fmla="*/ 29 h 110"/>
                <a:gd name="T44" fmla="*/ 38 w 364"/>
                <a:gd name="T45" fmla="*/ 17 h 110"/>
                <a:gd name="T46" fmla="*/ 59 w 364"/>
                <a:gd name="T47" fmla="*/ 8 h 110"/>
                <a:gd name="T48" fmla="*/ 84 w 364"/>
                <a:gd name="T49" fmla="*/ 3 h 110"/>
                <a:gd name="T50" fmla="*/ 113 w 36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4" h="110">
                  <a:moveTo>
                    <a:pt x="113" y="0"/>
                  </a:moveTo>
                  <a:lnTo>
                    <a:pt x="361" y="0"/>
                  </a:lnTo>
                  <a:lnTo>
                    <a:pt x="363" y="0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364" y="4"/>
                  </a:lnTo>
                  <a:lnTo>
                    <a:pt x="359" y="20"/>
                  </a:lnTo>
                  <a:lnTo>
                    <a:pt x="357" y="21"/>
                  </a:lnTo>
                  <a:lnTo>
                    <a:pt x="356" y="21"/>
                  </a:lnTo>
                  <a:lnTo>
                    <a:pt x="229" y="55"/>
                  </a:lnTo>
                  <a:lnTo>
                    <a:pt x="179" y="109"/>
                  </a:lnTo>
                  <a:lnTo>
                    <a:pt x="179" y="110"/>
                  </a:lnTo>
                  <a:lnTo>
                    <a:pt x="178" y="110"/>
                  </a:lnTo>
                  <a:lnTo>
                    <a:pt x="62" y="110"/>
                  </a:lnTo>
                  <a:lnTo>
                    <a:pt x="41" y="109"/>
                  </a:lnTo>
                  <a:lnTo>
                    <a:pt x="24" y="104"/>
                  </a:lnTo>
                  <a:lnTo>
                    <a:pt x="11" y="95"/>
                  </a:lnTo>
                  <a:lnTo>
                    <a:pt x="3" y="83"/>
                  </a:lnTo>
                  <a:lnTo>
                    <a:pt x="0" y="68"/>
                  </a:lnTo>
                  <a:lnTo>
                    <a:pt x="3" y="55"/>
                  </a:lnTo>
                  <a:lnTo>
                    <a:pt x="9" y="42"/>
                  </a:lnTo>
                  <a:lnTo>
                    <a:pt x="22" y="29"/>
                  </a:lnTo>
                  <a:lnTo>
                    <a:pt x="38" y="17"/>
                  </a:lnTo>
                  <a:lnTo>
                    <a:pt x="59" y="8"/>
                  </a:lnTo>
                  <a:lnTo>
                    <a:pt x="84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4"/>
            <p:cNvSpPr>
              <a:spLocks/>
            </p:cNvSpPr>
            <p:nvPr/>
          </p:nvSpPr>
          <p:spPr bwMode="auto">
            <a:xfrm>
              <a:off x="5440363" y="2530475"/>
              <a:ext cx="153988" cy="103188"/>
            </a:xfrm>
            <a:custGeom>
              <a:avLst/>
              <a:gdLst>
                <a:gd name="T0" fmla="*/ 94 w 97"/>
                <a:gd name="T1" fmla="*/ 0 h 65"/>
                <a:gd name="T2" fmla="*/ 97 w 97"/>
                <a:gd name="T3" fmla="*/ 0 h 65"/>
                <a:gd name="T4" fmla="*/ 97 w 97"/>
                <a:gd name="T5" fmla="*/ 3 h 65"/>
                <a:gd name="T6" fmla="*/ 97 w 97"/>
                <a:gd name="T7" fmla="*/ 45 h 65"/>
                <a:gd name="T8" fmla="*/ 97 w 97"/>
                <a:gd name="T9" fmla="*/ 46 h 65"/>
                <a:gd name="T10" fmla="*/ 96 w 97"/>
                <a:gd name="T11" fmla="*/ 48 h 65"/>
                <a:gd name="T12" fmla="*/ 56 w 97"/>
                <a:gd name="T13" fmla="*/ 63 h 65"/>
                <a:gd name="T14" fmla="*/ 55 w 97"/>
                <a:gd name="T15" fmla="*/ 65 h 65"/>
                <a:gd name="T16" fmla="*/ 3 w 97"/>
                <a:gd name="T17" fmla="*/ 65 h 65"/>
                <a:gd name="T18" fmla="*/ 2 w 97"/>
                <a:gd name="T19" fmla="*/ 63 h 65"/>
                <a:gd name="T20" fmla="*/ 0 w 97"/>
                <a:gd name="T21" fmla="*/ 63 h 65"/>
                <a:gd name="T22" fmla="*/ 0 w 97"/>
                <a:gd name="T23" fmla="*/ 62 h 65"/>
                <a:gd name="T24" fmla="*/ 0 w 97"/>
                <a:gd name="T25" fmla="*/ 61 h 65"/>
                <a:gd name="T26" fmla="*/ 0 w 97"/>
                <a:gd name="T27" fmla="*/ 58 h 65"/>
                <a:gd name="T28" fmla="*/ 3 w 97"/>
                <a:gd name="T29" fmla="*/ 50 h 65"/>
                <a:gd name="T30" fmla="*/ 8 w 97"/>
                <a:gd name="T31" fmla="*/ 41 h 65"/>
                <a:gd name="T32" fmla="*/ 16 w 97"/>
                <a:gd name="T33" fmla="*/ 31 h 65"/>
                <a:gd name="T34" fmla="*/ 25 w 97"/>
                <a:gd name="T35" fmla="*/ 21 h 65"/>
                <a:gd name="T36" fmla="*/ 37 w 97"/>
                <a:gd name="T37" fmla="*/ 14 h 65"/>
                <a:gd name="T38" fmla="*/ 53 w 97"/>
                <a:gd name="T39" fmla="*/ 7 h 65"/>
                <a:gd name="T40" fmla="*/ 71 w 97"/>
                <a:gd name="T41" fmla="*/ 2 h 65"/>
                <a:gd name="T42" fmla="*/ 94 w 97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65">
                  <a:moveTo>
                    <a:pt x="94" y="0"/>
                  </a:moveTo>
                  <a:lnTo>
                    <a:pt x="97" y="0"/>
                  </a:lnTo>
                  <a:lnTo>
                    <a:pt x="97" y="3"/>
                  </a:lnTo>
                  <a:lnTo>
                    <a:pt x="97" y="45"/>
                  </a:lnTo>
                  <a:lnTo>
                    <a:pt x="97" y="46"/>
                  </a:lnTo>
                  <a:lnTo>
                    <a:pt x="96" y="48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3" y="50"/>
                  </a:lnTo>
                  <a:lnTo>
                    <a:pt x="8" y="41"/>
                  </a:lnTo>
                  <a:lnTo>
                    <a:pt x="16" y="31"/>
                  </a:lnTo>
                  <a:lnTo>
                    <a:pt x="25" y="21"/>
                  </a:lnTo>
                  <a:lnTo>
                    <a:pt x="37" y="14"/>
                  </a:lnTo>
                  <a:lnTo>
                    <a:pt x="53" y="7"/>
                  </a:lnTo>
                  <a:lnTo>
                    <a:pt x="71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5"/>
            <p:cNvSpPr>
              <a:spLocks/>
            </p:cNvSpPr>
            <p:nvPr/>
          </p:nvSpPr>
          <p:spPr bwMode="auto">
            <a:xfrm>
              <a:off x="5643563" y="2560638"/>
              <a:ext cx="76200" cy="74613"/>
            </a:xfrm>
            <a:custGeom>
              <a:avLst/>
              <a:gdLst>
                <a:gd name="T0" fmla="*/ 16 w 48"/>
                <a:gd name="T1" fmla="*/ 0 h 47"/>
                <a:gd name="T2" fmla="*/ 33 w 48"/>
                <a:gd name="T3" fmla="*/ 0 h 47"/>
                <a:gd name="T4" fmla="*/ 33 w 48"/>
                <a:gd name="T5" fmla="*/ 16 h 47"/>
                <a:gd name="T6" fmla="*/ 48 w 48"/>
                <a:gd name="T7" fmla="*/ 16 h 47"/>
                <a:gd name="T8" fmla="*/ 48 w 48"/>
                <a:gd name="T9" fmla="*/ 31 h 47"/>
                <a:gd name="T10" fmla="*/ 33 w 48"/>
                <a:gd name="T11" fmla="*/ 31 h 47"/>
                <a:gd name="T12" fmla="*/ 33 w 48"/>
                <a:gd name="T13" fmla="*/ 47 h 47"/>
                <a:gd name="T14" fmla="*/ 16 w 48"/>
                <a:gd name="T15" fmla="*/ 47 h 47"/>
                <a:gd name="T16" fmla="*/ 16 w 48"/>
                <a:gd name="T17" fmla="*/ 31 h 47"/>
                <a:gd name="T18" fmla="*/ 0 w 48"/>
                <a:gd name="T19" fmla="*/ 31 h 47"/>
                <a:gd name="T20" fmla="*/ 0 w 48"/>
                <a:gd name="T21" fmla="*/ 16 h 47"/>
                <a:gd name="T22" fmla="*/ 16 w 48"/>
                <a:gd name="T23" fmla="*/ 16 h 47"/>
                <a:gd name="T24" fmla="*/ 16 w 48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16" y="0"/>
                  </a:moveTo>
                  <a:lnTo>
                    <a:pt x="33" y="0"/>
                  </a:lnTo>
                  <a:lnTo>
                    <a:pt x="33" y="16"/>
                  </a:lnTo>
                  <a:lnTo>
                    <a:pt x="48" y="16"/>
                  </a:lnTo>
                  <a:lnTo>
                    <a:pt x="48" y="31"/>
                  </a:lnTo>
                  <a:lnTo>
                    <a:pt x="33" y="31"/>
                  </a:lnTo>
                  <a:lnTo>
                    <a:pt x="33" y="47"/>
                  </a:lnTo>
                  <a:lnTo>
                    <a:pt x="16" y="47"/>
                  </a:lnTo>
                  <a:lnTo>
                    <a:pt x="16" y="31"/>
                  </a:lnTo>
                  <a:lnTo>
                    <a:pt x="0" y="3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6"/>
            <p:cNvSpPr>
              <a:spLocks/>
            </p:cNvSpPr>
            <p:nvPr/>
          </p:nvSpPr>
          <p:spPr bwMode="auto">
            <a:xfrm>
              <a:off x="298608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8 w 88"/>
                <a:gd name="T7" fmla="*/ 23 h 175"/>
                <a:gd name="T8" fmla="*/ 66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7 w 88"/>
                <a:gd name="T15" fmla="*/ 95 h 175"/>
                <a:gd name="T16" fmla="*/ 88 w 88"/>
                <a:gd name="T17" fmla="*/ 114 h 175"/>
                <a:gd name="T18" fmla="*/ 87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6 w 88"/>
                <a:gd name="T25" fmla="*/ 164 h 175"/>
                <a:gd name="T26" fmla="*/ 58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7 w 88"/>
                <a:gd name="T37" fmla="*/ 172 h 175"/>
                <a:gd name="T38" fmla="*/ 30 w 88"/>
                <a:gd name="T39" fmla="*/ 169 h 175"/>
                <a:gd name="T40" fmla="*/ 22 w 88"/>
                <a:gd name="T41" fmla="*/ 164 h 175"/>
                <a:gd name="T42" fmla="*/ 13 w 88"/>
                <a:gd name="T43" fmla="*/ 156 h 175"/>
                <a:gd name="T44" fmla="*/ 7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7 w 88"/>
                <a:gd name="T53" fmla="*/ 75 h 175"/>
                <a:gd name="T54" fmla="*/ 13 w 88"/>
                <a:gd name="T55" fmla="*/ 55 h 175"/>
                <a:gd name="T56" fmla="*/ 22 w 88"/>
                <a:gd name="T57" fmla="*/ 38 h 175"/>
                <a:gd name="T58" fmla="*/ 30 w 88"/>
                <a:gd name="T59" fmla="*/ 23 h 175"/>
                <a:gd name="T60" fmla="*/ 37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8" y="23"/>
                  </a:lnTo>
                  <a:lnTo>
                    <a:pt x="66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8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6" y="164"/>
                  </a:lnTo>
                  <a:lnTo>
                    <a:pt x="58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3" y="156"/>
                  </a:lnTo>
                  <a:lnTo>
                    <a:pt x="7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7" y="75"/>
                  </a:lnTo>
                  <a:lnTo>
                    <a:pt x="13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7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7"/>
            <p:cNvSpPr>
              <a:spLocks/>
            </p:cNvSpPr>
            <p:nvPr/>
          </p:nvSpPr>
          <p:spPr bwMode="auto">
            <a:xfrm>
              <a:off x="3048000" y="4002088"/>
              <a:ext cx="15875" cy="220663"/>
            </a:xfrm>
            <a:custGeom>
              <a:avLst/>
              <a:gdLst>
                <a:gd name="T0" fmla="*/ 4 w 10"/>
                <a:gd name="T1" fmla="*/ 0 h 139"/>
                <a:gd name="T2" fmla="*/ 7 w 10"/>
                <a:gd name="T3" fmla="*/ 2 h 139"/>
                <a:gd name="T4" fmla="*/ 8 w 10"/>
                <a:gd name="T5" fmla="*/ 3 h 139"/>
                <a:gd name="T6" fmla="*/ 10 w 10"/>
                <a:gd name="T7" fmla="*/ 4 h 139"/>
                <a:gd name="T8" fmla="*/ 10 w 10"/>
                <a:gd name="T9" fmla="*/ 135 h 139"/>
                <a:gd name="T10" fmla="*/ 8 w 10"/>
                <a:gd name="T11" fmla="*/ 136 h 139"/>
                <a:gd name="T12" fmla="*/ 7 w 10"/>
                <a:gd name="T13" fmla="*/ 138 h 139"/>
                <a:gd name="T14" fmla="*/ 4 w 10"/>
                <a:gd name="T15" fmla="*/ 139 h 139"/>
                <a:gd name="T16" fmla="*/ 3 w 10"/>
                <a:gd name="T17" fmla="*/ 138 h 139"/>
                <a:gd name="T18" fmla="*/ 2 w 10"/>
                <a:gd name="T19" fmla="*/ 136 h 139"/>
                <a:gd name="T20" fmla="*/ 0 w 10"/>
                <a:gd name="T21" fmla="*/ 135 h 139"/>
                <a:gd name="T22" fmla="*/ 0 w 10"/>
                <a:gd name="T23" fmla="*/ 4 h 139"/>
                <a:gd name="T24" fmla="*/ 2 w 10"/>
                <a:gd name="T25" fmla="*/ 3 h 139"/>
                <a:gd name="T26" fmla="*/ 3 w 10"/>
                <a:gd name="T27" fmla="*/ 2 h 139"/>
                <a:gd name="T28" fmla="*/ 4 w 10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0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"/>
            <p:cNvSpPr>
              <a:spLocks/>
            </p:cNvSpPr>
            <p:nvPr/>
          </p:nvSpPr>
          <p:spPr bwMode="auto">
            <a:xfrm>
              <a:off x="2786063" y="3821113"/>
              <a:ext cx="142875" cy="277813"/>
            </a:xfrm>
            <a:custGeom>
              <a:avLst/>
              <a:gdLst>
                <a:gd name="T0" fmla="*/ 45 w 90"/>
                <a:gd name="T1" fmla="*/ 0 h 175"/>
                <a:gd name="T2" fmla="*/ 46 w 90"/>
                <a:gd name="T3" fmla="*/ 3 h 175"/>
                <a:gd name="T4" fmla="*/ 52 w 90"/>
                <a:gd name="T5" fmla="*/ 11 h 175"/>
                <a:gd name="T6" fmla="*/ 59 w 90"/>
                <a:gd name="T7" fmla="*/ 23 h 175"/>
                <a:gd name="T8" fmla="*/ 67 w 90"/>
                <a:gd name="T9" fmla="*/ 38 h 175"/>
                <a:gd name="T10" fmla="*/ 75 w 90"/>
                <a:gd name="T11" fmla="*/ 55 h 175"/>
                <a:gd name="T12" fmla="*/ 82 w 90"/>
                <a:gd name="T13" fmla="*/ 75 h 175"/>
                <a:gd name="T14" fmla="*/ 87 w 90"/>
                <a:gd name="T15" fmla="*/ 95 h 175"/>
                <a:gd name="T16" fmla="*/ 90 w 90"/>
                <a:gd name="T17" fmla="*/ 114 h 175"/>
                <a:gd name="T18" fmla="*/ 87 w 90"/>
                <a:gd name="T19" fmla="*/ 133 h 175"/>
                <a:gd name="T20" fmla="*/ 82 w 90"/>
                <a:gd name="T21" fmla="*/ 146 h 175"/>
                <a:gd name="T22" fmla="*/ 75 w 90"/>
                <a:gd name="T23" fmla="*/ 156 h 175"/>
                <a:gd name="T24" fmla="*/ 67 w 90"/>
                <a:gd name="T25" fmla="*/ 164 h 175"/>
                <a:gd name="T26" fmla="*/ 59 w 90"/>
                <a:gd name="T27" fmla="*/ 169 h 175"/>
                <a:gd name="T28" fmla="*/ 52 w 90"/>
                <a:gd name="T29" fmla="*/ 172 h 175"/>
                <a:gd name="T30" fmla="*/ 46 w 90"/>
                <a:gd name="T31" fmla="*/ 175 h 175"/>
                <a:gd name="T32" fmla="*/ 45 w 90"/>
                <a:gd name="T33" fmla="*/ 175 h 175"/>
                <a:gd name="T34" fmla="*/ 44 w 90"/>
                <a:gd name="T35" fmla="*/ 175 h 175"/>
                <a:gd name="T36" fmla="*/ 38 w 90"/>
                <a:gd name="T37" fmla="*/ 172 h 175"/>
                <a:gd name="T38" fmla="*/ 31 w 90"/>
                <a:gd name="T39" fmla="*/ 169 h 175"/>
                <a:gd name="T40" fmla="*/ 23 w 90"/>
                <a:gd name="T41" fmla="*/ 164 h 175"/>
                <a:gd name="T42" fmla="*/ 15 w 90"/>
                <a:gd name="T43" fmla="*/ 156 h 175"/>
                <a:gd name="T44" fmla="*/ 8 w 90"/>
                <a:gd name="T45" fmla="*/ 146 h 175"/>
                <a:gd name="T46" fmla="*/ 3 w 90"/>
                <a:gd name="T47" fmla="*/ 133 h 175"/>
                <a:gd name="T48" fmla="*/ 0 w 90"/>
                <a:gd name="T49" fmla="*/ 114 h 175"/>
                <a:gd name="T50" fmla="*/ 3 w 90"/>
                <a:gd name="T51" fmla="*/ 95 h 175"/>
                <a:gd name="T52" fmla="*/ 8 w 90"/>
                <a:gd name="T53" fmla="*/ 75 h 175"/>
                <a:gd name="T54" fmla="*/ 15 w 90"/>
                <a:gd name="T55" fmla="*/ 55 h 175"/>
                <a:gd name="T56" fmla="*/ 23 w 90"/>
                <a:gd name="T57" fmla="*/ 38 h 175"/>
                <a:gd name="T58" fmla="*/ 31 w 90"/>
                <a:gd name="T59" fmla="*/ 23 h 175"/>
                <a:gd name="T60" fmla="*/ 38 w 90"/>
                <a:gd name="T61" fmla="*/ 11 h 175"/>
                <a:gd name="T62" fmla="*/ 44 w 90"/>
                <a:gd name="T63" fmla="*/ 3 h 175"/>
                <a:gd name="T64" fmla="*/ 45 w 90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175">
                  <a:moveTo>
                    <a:pt x="45" y="0"/>
                  </a:moveTo>
                  <a:lnTo>
                    <a:pt x="46" y="3"/>
                  </a:lnTo>
                  <a:lnTo>
                    <a:pt x="52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2" y="75"/>
                  </a:lnTo>
                  <a:lnTo>
                    <a:pt x="87" y="95"/>
                  </a:lnTo>
                  <a:lnTo>
                    <a:pt x="90" y="114"/>
                  </a:lnTo>
                  <a:lnTo>
                    <a:pt x="87" y="133"/>
                  </a:lnTo>
                  <a:lnTo>
                    <a:pt x="82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2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4" y="175"/>
                  </a:lnTo>
                  <a:lnTo>
                    <a:pt x="38" y="172"/>
                  </a:lnTo>
                  <a:lnTo>
                    <a:pt x="31" y="169"/>
                  </a:lnTo>
                  <a:lnTo>
                    <a:pt x="23" y="164"/>
                  </a:lnTo>
                  <a:lnTo>
                    <a:pt x="15" y="156"/>
                  </a:lnTo>
                  <a:lnTo>
                    <a:pt x="8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8" y="75"/>
                  </a:lnTo>
                  <a:lnTo>
                    <a:pt x="15" y="55"/>
                  </a:lnTo>
                  <a:lnTo>
                    <a:pt x="23" y="38"/>
                  </a:lnTo>
                  <a:lnTo>
                    <a:pt x="31" y="23"/>
                  </a:lnTo>
                  <a:lnTo>
                    <a:pt x="38" y="11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9"/>
            <p:cNvSpPr>
              <a:spLocks/>
            </p:cNvSpPr>
            <p:nvPr/>
          </p:nvSpPr>
          <p:spPr bwMode="auto">
            <a:xfrm>
              <a:off x="2851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30"/>
            <p:cNvSpPr>
              <a:spLocks/>
            </p:cNvSpPr>
            <p:nvPr/>
          </p:nvSpPr>
          <p:spPr bwMode="auto">
            <a:xfrm>
              <a:off x="621823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7 w 88"/>
                <a:gd name="T7" fmla="*/ 23 h 175"/>
                <a:gd name="T8" fmla="*/ 65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6 w 88"/>
                <a:gd name="T15" fmla="*/ 95 h 175"/>
                <a:gd name="T16" fmla="*/ 88 w 88"/>
                <a:gd name="T17" fmla="*/ 114 h 175"/>
                <a:gd name="T18" fmla="*/ 86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5 w 88"/>
                <a:gd name="T25" fmla="*/ 164 h 175"/>
                <a:gd name="T26" fmla="*/ 57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6 w 88"/>
                <a:gd name="T37" fmla="*/ 172 h 175"/>
                <a:gd name="T38" fmla="*/ 30 w 88"/>
                <a:gd name="T39" fmla="*/ 169 h 175"/>
                <a:gd name="T40" fmla="*/ 21 w 88"/>
                <a:gd name="T41" fmla="*/ 164 h 175"/>
                <a:gd name="T42" fmla="*/ 13 w 88"/>
                <a:gd name="T43" fmla="*/ 156 h 175"/>
                <a:gd name="T44" fmla="*/ 6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6 w 88"/>
                <a:gd name="T53" fmla="*/ 75 h 175"/>
                <a:gd name="T54" fmla="*/ 13 w 88"/>
                <a:gd name="T55" fmla="*/ 55 h 175"/>
                <a:gd name="T56" fmla="*/ 21 w 88"/>
                <a:gd name="T57" fmla="*/ 38 h 175"/>
                <a:gd name="T58" fmla="*/ 30 w 88"/>
                <a:gd name="T59" fmla="*/ 23 h 175"/>
                <a:gd name="T60" fmla="*/ 36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7" y="23"/>
                  </a:lnTo>
                  <a:lnTo>
                    <a:pt x="65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6" y="95"/>
                  </a:lnTo>
                  <a:lnTo>
                    <a:pt x="88" y="114"/>
                  </a:lnTo>
                  <a:lnTo>
                    <a:pt x="86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5" y="164"/>
                  </a:lnTo>
                  <a:lnTo>
                    <a:pt x="57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6" y="172"/>
                  </a:lnTo>
                  <a:lnTo>
                    <a:pt x="30" y="169"/>
                  </a:lnTo>
                  <a:lnTo>
                    <a:pt x="21" y="164"/>
                  </a:lnTo>
                  <a:lnTo>
                    <a:pt x="13" y="156"/>
                  </a:lnTo>
                  <a:lnTo>
                    <a:pt x="6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6" y="75"/>
                  </a:lnTo>
                  <a:lnTo>
                    <a:pt x="13" y="55"/>
                  </a:lnTo>
                  <a:lnTo>
                    <a:pt x="21" y="38"/>
                  </a:lnTo>
                  <a:lnTo>
                    <a:pt x="30" y="23"/>
                  </a:lnTo>
                  <a:lnTo>
                    <a:pt x="36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31"/>
            <p:cNvSpPr>
              <a:spLocks/>
            </p:cNvSpPr>
            <p:nvPr/>
          </p:nvSpPr>
          <p:spPr bwMode="auto">
            <a:xfrm>
              <a:off x="6280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3 w 8"/>
                <a:gd name="T17" fmla="*/ 138 h 139"/>
                <a:gd name="T18" fmla="*/ 1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1 w 8"/>
                <a:gd name="T25" fmla="*/ 3 h 139"/>
                <a:gd name="T26" fmla="*/ 3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1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32"/>
            <p:cNvSpPr>
              <a:spLocks/>
            </p:cNvSpPr>
            <p:nvPr/>
          </p:nvSpPr>
          <p:spPr bwMode="auto">
            <a:xfrm>
              <a:off x="6018213" y="3821113"/>
              <a:ext cx="141288" cy="277813"/>
            </a:xfrm>
            <a:custGeom>
              <a:avLst/>
              <a:gdLst>
                <a:gd name="T0" fmla="*/ 45 w 89"/>
                <a:gd name="T1" fmla="*/ 0 h 175"/>
                <a:gd name="T2" fmla="*/ 46 w 89"/>
                <a:gd name="T3" fmla="*/ 3 h 175"/>
                <a:gd name="T4" fmla="*/ 51 w 89"/>
                <a:gd name="T5" fmla="*/ 11 h 175"/>
                <a:gd name="T6" fmla="*/ 59 w 89"/>
                <a:gd name="T7" fmla="*/ 23 h 175"/>
                <a:gd name="T8" fmla="*/ 67 w 89"/>
                <a:gd name="T9" fmla="*/ 38 h 175"/>
                <a:gd name="T10" fmla="*/ 75 w 89"/>
                <a:gd name="T11" fmla="*/ 55 h 175"/>
                <a:gd name="T12" fmla="*/ 81 w 89"/>
                <a:gd name="T13" fmla="*/ 75 h 175"/>
                <a:gd name="T14" fmla="*/ 87 w 89"/>
                <a:gd name="T15" fmla="*/ 95 h 175"/>
                <a:gd name="T16" fmla="*/ 89 w 89"/>
                <a:gd name="T17" fmla="*/ 114 h 175"/>
                <a:gd name="T18" fmla="*/ 87 w 89"/>
                <a:gd name="T19" fmla="*/ 133 h 175"/>
                <a:gd name="T20" fmla="*/ 81 w 89"/>
                <a:gd name="T21" fmla="*/ 146 h 175"/>
                <a:gd name="T22" fmla="*/ 75 w 89"/>
                <a:gd name="T23" fmla="*/ 156 h 175"/>
                <a:gd name="T24" fmla="*/ 67 w 89"/>
                <a:gd name="T25" fmla="*/ 164 h 175"/>
                <a:gd name="T26" fmla="*/ 59 w 89"/>
                <a:gd name="T27" fmla="*/ 169 h 175"/>
                <a:gd name="T28" fmla="*/ 51 w 89"/>
                <a:gd name="T29" fmla="*/ 172 h 175"/>
                <a:gd name="T30" fmla="*/ 46 w 89"/>
                <a:gd name="T31" fmla="*/ 175 h 175"/>
                <a:gd name="T32" fmla="*/ 45 w 89"/>
                <a:gd name="T33" fmla="*/ 175 h 175"/>
                <a:gd name="T34" fmla="*/ 42 w 89"/>
                <a:gd name="T35" fmla="*/ 175 h 175"/>
                <a:gd name="T36" fmla="*/ 38 w 89"/>
                <a:gd name="T37" fmla="*/ 172 h 175"/>
                <a:gd name="T38" fmla="*/ 30 w 89"/>
                <a:gd name="T39" fmla="*/ 169 h 175"/>
                <a:gd name="T40" fmla="*/ 22 w 89"/>
                <a:gd name="T41" fmla="*/ 164 h 175"/>
                <a:gd name="T42" fmla="*/ 15 w 89"/>
                <a:gd name="T43" fmla="*/ 156 h 175"/>
                <a:gd name="T44" fmla="*/ 7 w 89"/>
                <a:gd name="T45" fmla="*/ 146 h 175"/>
                <a:gd name="T46" fmla="*/ 3 w 89"/>
                <a:gd name="T47" fmla="*/ 133 h 175"/>
                <a:gd name="T48" fmla="*/ 0 w 89"/>
                <a:gd name="T49" fmla="*/ 114 h 175"/>
                <a:gd name="T50" fmla="*/ 3 w 89"/>
                <a:gd name="T51" fmla="*/ 95 h 175"/>
                <a:gd name="T52" fmla="*/ 7 w 89"/>
                <a:gd name="T53" fmla="*/ 75 h 175"/>
                <a:gd name="T54" fmla="*/ 15 w 89"/>
                <a:gd name="T55" fmla="*/ 55 h 175"/>
                <a:gd name="T56" fmla="*/ 22 w 89"/>
                <a:gd name="T57" fmla="*/ 38 h 175"/>
                <a:gd name="T58" fmla="*/ 30 w 89"/>
                <a:gd name="T59" fmla="*/ 23 h 175"/>
                <a:gd name="T60" fmla="*/ 38 w 89"/>
                <a:gd name="T61" fmla="*/ 11 h 175"/>
                <a:gd name="T62" fmla="*/ 42 w 89"/>
                <a:gd name="T63" fmla="*/ 3 h 175"/>
                <a:gd name="T64" fmla="*/ 45 w 89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75">
                  <a:moveTo>
                    <a:pt x="45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9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2" y="175"/>
                  </a:lnTo>
                  <a:lnTo>
                    <a:pt x="38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5" y="156"/>
                  </a:lnTo>
                  <a:lnTo>
                    <a:pt x="7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7" y="75"/>
                  </a:lnTo>
                  <a:lnTo>
                    <a:pt x="15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8" y="11"/>
                  </a:lnTo>
                  <a:lnTo>
                    <a:pt x="42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33"/>
            <p:cNvSpPr>
              <a:spLocks/>
            </p:cNvSpPr>
            <p:nvPr/>
          </p:nvSpPr>
          <p:spPr bwMode="auto">
            <a:xfrm>
              <a:off x="608330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5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5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5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35"/>
            <p:cNvSpPr>
              <a:spLocks/>
            </p:cNvSpPr>
            <p:nvPr/>
          </p:nvSpPr>
          <p:spPr bwMode="auto">
            <a:xfrm>
              <a:off x="2449513" y="4189413"/>
              <a:ext cx="4244975" cy="50800"/>
            </a:xfrm>
            <a:custGeom>
              <a:avLst/>
              <a:gdLst>
                <a:gd name="T0" fmla="*/ 0 w 2674"/>
                <a:gd name="T1" fmla="*/ 0 h 32"/>
                <a:gd name="T2" fmla="*/ 2674 w 2674"/>
                <a:gd name="T3" fmla="*/ 0 h 32"/>
                <a:gd name="T4" fmla="*/ 2662 w 2674"/>
                <a:gd name="T5" fmla="*/ 32 h 32"/>
                <a:gd name="T6" fmla="*/ 12 w 2674"/>
                <a:gd name="T7" fmla="*/ 32 h 32"/>
                <a:gd name="T8" fmla="*/ 0 w 267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4" h="32">
                  <a:moveTo>
                    <a:pt x="0" y="0"/>
                  </a:moveTo>
                  <a:lnTo>
                    <a:pt x="2674" y="0"/>
                  </a:lnTo>
                  <a:lnTo>
                    <a:pt x="2662" y="32"/>
                  </a:lnTo>
                  <a:lnTo>
                    <a:pt x="1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36"/>
            <p:cNvSpPr>
              <a:spLocks noChangeArrowheads="1"/>
            </p:cNvSpPr>
            <p:nvPr/>
          </p:nvSpPr>
          <p:spPr bwMode="auto">
            <a:xfrm>
              <a:off x="3956051" y="2682875"/>
              <a:ext cx="1228725" cy="1506538"/>
            </a:xfrm>
            <a:prstGeom prst="rect">
              <a:avLst/>
            </a:prstGeom>
            <a:solidFill>
              <a:srgbClr val="66C4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37"/>
            <p:cNvSpPr>
              <a:spLocks noChangeArrowheads="1"/>
            </p:cNvSpPr>
            <p:nvPr/>
          </p:nvSpPr>
          <p:spPr bwMode="auto">
            <a:xfrm>
              <a:off x="3900488" y="2576513"/>
              <a:ext cx="1343025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38"/>
            <p:cNvSpPr>
              <a:spLocks noChangeArrowheads="1"/>
            </p:cNvSpPr>
            <p:nvPr/>
          </p:nvSpPr>
          <p:spPr bwMode="auto">
            <a:xfrm>
              <a:off x="3929063" y="2682875"/>
              <a:ext cx="1285875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39"/>
            <p:cNvSpPr>
              <a:spLocks noChangeArrowheads="1"/>
            </p:cNvSpPr>
            <p:nvPr/>
          </p:nvSpPr>
          <p:spPr bwMode="auto">
            <a:xfrm>
              <a:off x="3957638" y="3570288"/>
              <a:ext cx="1228725" cy="112713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40"/>
            <p:cNvSpPr>
              <a:spLocks noChangeArrowheads="1"/>
            </p:cNvSpPr>
            <p:nvPr/>
          </p:nvSpPr>
          <p:spPr bwMode="auto">
            <a:xfrm>
              <a:off x="3957638" y="3543300"/>
              <a:ext cx="1228725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41"/>
            <p:cNvSpPr>
              <a:spLocks noChangeArrowheads="1"/>
            </p:cNvSpPr>
            <p:nvPr/>
          </p:nvSpPr>
          <p:spPr bwMode="auto">
            <a:xfrm>
              <a:off x="4094163" y="3806825"/>
              <a:ext cx="957263" cy="68263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42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43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1588"/>
            </a:xfrm>
            <a:prstGeom prst="rect">
              <a:avLst/>
            </a:prstGeom>
            <a:solidFill>
              <a:srgbClr val="41BE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44"/>
            <p:cNvSpPr>
              <a:spLocks noChangeArrowheads="1"/>
            </p:cNvSpPr>
            <p:nvPr/>
          </p:nvSpPr>
          <p:spPr bwMode="auto">
            <a:xfrm>
              <a:off x="4230688" y="2389188"/>
              <a:ext cx="682625" cy="1417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5"/>
            <p:cNvSpPr>
              <a:spLocks/>
            </p:cNvSpPr>
            <p:nvPr/>
          </p:nvSpPr>
          <p:spPr bwMode="auto">
            <a:xfrm>
              <a:off x="4435475" y="2246313"/>
              <a:ext cx="273050" cy="274638"/>
            </a:xfrm>
            <a:custGeom>
              <a:avLst/>
              <a:gdLst>
                <a:gd name="T0" fmla="*/ 86 w 172"/>
                <a:gd name="T1" fmla="*/ 0 h 173"/>
                <a:gd name="T2" fmla="*/ 110 w 172"/>
                <a:gd name="T3" fmla="*/ 3 h 173"/>
                <a:gd name="T4" fmla="*/ 131 w 172"/>
                <a:gd name="T5" fmla="*/ 12 h 173"/>
                <a:gd name="T6" fmla="*/ 148 w 172"/>
                <a:gd name="T7" fmla="*/ 25 h 173"/>
                <a:gd name="T8" fmla="*/ 161 w 172"/>
                <a:gd name="T9" fmla="*/ 42 h 173"/>
                <a:gd name="T10" fmla="*/ 170 w 172"/>
                <a:gd name="T11" fmla="*/ 63 h 173"/>
                <a:gd name="T12" fmla="*/ 172 w 172"/>
                <a:gd name="T13" fmla="*/ 87 h 173"/>
                <a:gd name="T14" fmla="*/ 170 w 172"/>
                <a:gd name="T15" fmla="*/ 110 h 173"/>
                <a:gd name="T16" fmla="*/ 161 w 172"/>
                <a:gd name="T17" fmla="*/ 130 h 173"/>
                <a:gd name="T18" fmla="*/ 148 w 172"/>
                <a:gd name="T19" fmla="*/ 148 h 173"/>
                <a:gd name="T20" fmla="*/ 131 w 172"/>
                <a:gd name="T21" fmla="*/ 161 h 173"/>
                <a:gd name="T22" fmla="*/ 110 w 172"/>
                <a:gd name="T23" fmla="*/ 170 h 173"/>
                <a:gd name="T24" fmla="*/ 86 w 172"/>
                <a:gd name="T25" fmla="*/ 173 h 173"/>
                <a:gd name="T26" fmla="*/ 64 w 172"/>
                <a:gd name="T27" fmla="*/ 170 h 173"/>
                <a:gd name="T28" fmla="*/ 43 w 172"/>
                <a:gd name="T29" fmla="*/ 161 h 173"/>
                <a:gd name="T30" fmla="*/ 24 w 172"/>
                <a:gd name="T31" fmla="*/ 148 h 173"/>
                <a:gd name="T32" fmla="*/ 11 w 172"/>
                <a:gd name="T33" fmla="*/ 130 h 173"/>
                <a:gd name="T34" fmla="*/ 2 w 172"/>
                <a:gd name="T35" fmla="*/ 110 h 173"/>
                <a:gd name="T36" fmla="*/ 0 w 172"/>
                <a:gd name="T37" fmla="*/ 87 h 173"/>
                <a:gd name="T38" fmla="*/ 2 w 172"/>
                <a:gd name="T39" fmla="*/ 63 h 173"/>
                <a:gd name="T40" fmla="*/ 11 w 172"/>
                <a:gd name="T41" fmla="*/ 42 h 173"/>
                <a:gd name="T42" fmla="*/ 24 w 172"/>
                <a:gd name="T43" fmla="*/ 25 h 173"/>
                <a:gd name="T44" fmla="*/ 43 w 172"/>
                <a:gd name="T45" fmla="*/ 12 h 173"/>
                <a:gd name="T46" fmla="*/ 64 w 172"/>
                <a:gd name="T47" fmla="*/ 3 h 173"/>
                <a:gd name="T48" fmla="*/ 86 w 172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73">
                  <a:moveTo>
                    <a:pt x="86" y="0"/>
                  </a:moveTo>
                  <a:lnTo>
                    <a:pt x="110" y="3"/>
                  </a:lnTo>
                  <a:lnTo>
                    <a:pt x="131" y="12"/>
                  </a:lnTo>
                  <a:lnTo>
                    <a:pt x="148" y="25"/>
                  </a:lnTo>
                  <a:lnTo>
                    <a:pt x="161" y="42"/>
                  </a:lnTo>
                  <a:lnTo>
                    <a:pt x="170" y="63"/>
                  </a:lnTo>
                  <a:lnTo>
                    <a:pt x="172" y="87"/>
                  </a:lnTo>
                  <a:lnTo>
                    <a:pt x="170" y="110"/>
                  </a:lnTo>
                  <a:lnTo>
                    <a:pt x="161" y="130"/>
                  </a:lnTo>
                  <a:lnTo>
                    <a:pt x="148" y="148"/>
                  </a:lnTo>
                  <a:lnTo>
                    <a:pt x="131" y="161"/>
                  </a:lnTo>
                  <a:lnTo>
                    <a:pt x="110" y="170"/>
                  </a:lnTo>
                  <a:lnTo>
                    <a:pt x="86" y="173"/>
                  </a:lnTo>
                  <a:lnTo>
                    <a:pt x="64" y="170"/>
                  </a:lnTo>
                  <a:lnTo>
                    <a:pt x="43" y="161"/>
                  </a:lnTo>
                  <a:lnTo>
                    <a:pt x="24" y="148"/>
                  </a:lnTo>
                  <a:lnTo>
                    <a:pt x="11" y="130"/>
                  </a:lnTo>
                  <a:lnTo>
                    <a:pt x="2" y="110"/>
                  </a:lnTo>
                  <a:lnTo>
                    <a:pt x="0" y="87"/>
                  </a:lnTo>
                  <a:lnTo>
                    <a:pt x="2" y="63"/>
                  </a:lnTo>
                  <a:lnTo>
                    <a:pt x="11" y="42"/>
                  </a:lnTo>
                  <a:lnTo>
                    <a:pt x="24" y="25"/>
                  </a:lnTo>
                  <a:lnTo>
                    <a:pt x="43" y="12"/>
                  </a:lnTo>
                  <a:lnTo>
                    <a:pt x="6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6"/>
            <p:cNvSpPr>
              <a:spLocks/>
            </p:cNvSpPr>
            <p:nvPr/>
          </p:nvSpPr>
          <p:spPr bwMode="auto">
            <a:xfrm>
              <a:off x="4457700" y="2270125"/>
              <a:ext cx="228600" cy="228600"/>
            </a:xfrm>
            <a:custGeom>
              <a:avLst/>
              <a:gdLst>
                <a:gd name="T0" fmla="*/ 72 w 144"/>
                <a:gd name="T1" fmla="*/ 0 h 144"/>
                <a:gd name="T2" fmla="*/ 94 w 144"/>
                <a:gd name="T3" fmla="*/ 3 h 144"/>
                <a:gd name="T4" fmla="*/ 114 w 144"/>
                <a:gd name="T5" fmla="*/ 14 h 144"/>
                <a:gd name="T6" fmla="*/ 130 w 144"/>
                <a:gd name="T7" fmla="*/ 30 h 144"/>
                <a:gd name="T8" fmla="*/ 140 w 144"/>
                <a:gd name="T9" fmla="*/ 49 h 144"/>
                <a:gd name="T10" fmla="*/ 144 w 144"/>
                <a:gd name="T11" fmla="*/ 72 h 144"/>
                <a:gd name="T12" fmla="*/ 140 w 144"/>
                <a:gd name="T13" fmla="*/ 94 h 144"/>
                <a:gd name="T14" fmla="*/ 130 w 144"/>
                <a:gd name="T15" fmla="*/ 113 h 144"/>
                <a:gd name="T16" fmla="*/ 114 w 144"/>
                <a:gd name="T17" fmla="*/ 129 h 144"/>
                <a:gd name="T18" fmla="*/ 94 w 144"/>
                <a:gd name="T19" fmla="*/ 140 h 144"/>
                <a:gd name="T20" fmla="*/ 72 w 144"/>
                <a:gd name="T21" fmla="*/ 144 h 144"/>
                <a:gd name="T22" fmla="*/ 50 w 144"/>
                <a:gd name="T23" fmla="*/ 140 h 144"/>
                <a:gd name="T24" fmla="*/ 30 w 144"/>
                <a:gd name="T25" fmla="*/ 129 h 144"/>
                <a:gd name="T26" fmla="*/ 14 w 144"/>
                <a:gd name="T27" fmla="*/ 113 h 144"/>
                <a:gd name="T28" fmla="*/ 4 w 144"/>
                <a:gd name="T29" fmla="*/ 94 h 144"/>
                <a:gd name="T30" fmla="*/ 0 w 144"/>
                <a:gd name="T31" fmla="*/ 72 h 144"/>
                <a:gd name="T32" fmla="*/ 4 w 144"/>
                <a:gd name="T33" fmla="*/ 49 h 144"/>
                <a:gd name="T34" fmla="*/ 14 w 144"/>
                <a:gd name="T35" fmla="*/ 30 h 144"/>
                <a:gd name="T36" fmla="*/ 30 w 144"/>
                <a:gd name="T37" fmla="*/ 14 h 144"/>
                <a:gd name="T38" fmla="*/ 50 w 144"/>
                <a:gd name="T39" fmla="*/ 3 h 144"/>
                <a:gd name="T40" fmla="*/ 72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94" y="3"/>
                  </a:lnTo>
                  <a:lnTo>
                    <a:pt x="114" y="14"/>
                  </a:lnTo>
                  <a:lnTo>
                    <a:pt x="130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2" y="144"/>
                  </a:lnTo>
                  <a:lnTo>
                    <a:pt x="50" y="140"/>
                  </a:lnTo>
                  <a:lnTo>
                    <a:pt x="30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30"/>
                  </a:lnTo>
                  <a:lnTo>
                    <a:pt x="30" y="14"/>
                  </a:lnTo>
                  <a:lnTo>
                    <a:pt x="50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"/>
            <p:cNvSpPr>
              <a:spLocks/>
            </p:cNvSpPr>
            <p:nvPr/>
          </p:nvSpPr>
          <p:spPr bwMode="auto">
            <a:xfrm>
              <a:off x="4505325" y="2314575"/>
              <a:ext cx="134938" cy="134938"/>
            </a:xfrm>
            <a:custGeom>
              <a:avLst/>
              <a:gdLst>
                <a:gd name="T0" fmla="*/ 28 w 85"/>
                <a:gd name="T1" fmla="*/ 0 h 85"/>
                <a:gd name="T2" fmla="*/ 56 w 85"/>
                <a:gd name="T3" fmla="*/ 0 h 85"/>
                <a:gd name="T4" fmla="*/ 56 w 85"/>
                <a:gd name="T5" fmla="*/ 29 h 85"/>
                <a:gd name="T6" fmla="*/ 85 w 85"/>
                <a:gd name="T7" fmla="*/ 29 h 85"/>
                <a:gd name="T8" fmla="*/ 85 w 85"/>
                <a:gd name="T9" fmla="*/ 58 h 85"/>
                <a:gd name="T10" fmla="*/ 56 w 85"/>
                <a:gd name="T11" fmla="*/ 58 h 85"/>
                <a:gd name="T12" fmla="*/ 56 w 85"/>
                <a:gd name="T13" fmla="*/ 85 h 85"/>
                <a:gd name="T14" fmla="*/ 28 w 85"/>
                <a:gd name="T15" fmla="*/ 85 h 85"/>
                <a:gd name="T16" fmla="*/ 28 w 85"/>
                <a:gd name="T17" fmla="*/ 58 h 85"/>
                <a:gd name="T18" fmla="*/ 0 w 85"/>
                <a:gd name="T19" fmla="*/ 58 h 85"/>
                <a:gd name="T20" fmla="*/ 0 w 85"/>
                <a:gd name="T21" fmla="*/ 29 h 85"/>
                <a:gd name="T22" fmla="*/ 28 w 85"/>
                <a:gd name="T23" fmla="*/ 29 h 85"/>
                <a:gd name="T24" fmla="*/ 28 w 85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5">
                  <a:moveTo>
                    <a:pt x="28" y="0"/>
                  </a:moveTo>
                  <a:lnTo>
                    <a:pt x="56" y="0"/>
                  </a:lnTo>
                  <a:lnTo>
                    <a:pt x="56" y="29"/>
                  </a:lnTo>
                  <a:lnTo>
                    <a:pt x="85" y="29"/>
                  </a:lnTo>
                  <a:lnTo>
                    <a:pt x="85" y="58"/>
                  </a:lnTo>
                  <a:lnTo>
                    <a:pt x="56" y="58"/>
                  </a:lnTo>
                  <a:lnTo>
                    <a:pt x="56" y="85"/>
                  </a:lnTo>
                  <a:lnTo>
                    <a:pt x="28" y="85"/>
                  </a:lnTo>
                  <a:lnTo>
                    <a:pt x="28" y="58"/>
                  </a:lnTo>
                  <a:lnTo>
                    <a:pt x="0" y="58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Rectangle 56"/>
            <p:cNvSpPr>
              <a:spLocks noChangeArrowheads="1"/>
            </p:cNvSpPr>
            <p:nvPr/>
          </p:nvSpPr>
          <p:spPr bwMode="auto">
            <a:xfrm>
              <a:off x="4300538" y="2759075"/>
              <a:ext cx="542925" cy="10477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7" name="Rectangle 57"/>
            <p:cNvSpPr>
              <a:spLocks noChangeArrowheads="1"/>
            </p:cNvSpPr>
            <p:nvPr/>
          </p:nvSpPr>
          <p:spPr bwMode="auto">
            <a:xfrm>
              <a:off x="4170363" y="3875088"/>
              <a:ext cx="57150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Rectangle 58"/>
            <p:cNvSpPr>
              <a:spLocks noChangeArrowheads="1"/>
            </p:cNvSpPr>
            <p:nvPr/>
          </p:nvSpPr>
          <p:spPr bwMode="auto">
            <a:xfrm>
              <a:off x="4919663" y="3875088"/>
              <a:ext cx="53975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Rectangle 59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50800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Rectangle 60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Rectangle 61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47625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Rectangle 62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49213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Rectangle 63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64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65"/>
            <p:cNvSpPr>
              <a:spLocks noChangeArrowheads="1"/>
            </p:cNvSpPr>
            <p:nvPr/>
          </p:nvSpPr>
          <p:spPr bwMode="auto">
            <a:xfrm>
              <a:off x="5186363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66"/>
            <p:cNvSpPr>
              <a:spLocks noChangeArrowheads="1"/>
            </p:cNvSpPr>
            <p:nvPr/>
          </p:nvSpPr>
          <p:spPr bwMode="auto">
            <a:xfrm>
              <a:off x="5186363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67"/>
            <p:cNvSpPr>
              <a:spLocks noChangeArrowheads="1"/>
            </p:cNvSpPr>
            <p:nvPr/>
          </p:nvSpPr>
          <p:spPr bwMode="auto">
            <a:xfrm>
              <a:off x="5262563" y="2992438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68"/>
            <p:cNvSpPr>
              <a:spLocks noChangeArrowheads="1"/>
            </p:cNvSpPr>
            <p:nvPr/>
          </p:nvSpPr>
          <p:spPr bwMode="auto">
            <a:xfrm>
              <a:off x="52784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69"/>
            <p:cNvSpPr>
              <a:spLocks noChangeArrowheads="1"/>
            </p:cNvSpPr>
            <p:nvPr/>
          </p:nvSpPr>
          <p:spPr bwMode="auto">
            <a:xfrm>
              <a:off x="52705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70"/>
            <p:cNvSpPr>
              <a:spLocks noChangeArrowheads="1"/>
            </p:cNvSpPr>
            <p:nvPr/>
          </p:nvSpPr>
          <p:spPr bwMode="auto">
            <a:xfrm>
              <a:off x="5465763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71"/>
            <p:cNvSpPr>
              <a:spLocks noChangeArrowheads="1"/>
            </p:cNvSpPr>
            <p:nvPr/>
          </p:nvSpPr>
          <p:spPr bwMode="auto">
            <a:xfrm>
              <a:off x="5484813" y="301307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72"/>
            <p:cNvSpPr>
              <a:spLocks noChangeArrowheads="1"/>
            </p:cNvSpPr>
            <p:nvPr/>
          </p:nvSpPr>
          <p:spPr bwMode="auto">
            <a:xfrm>
              <a:off x="54737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73"/>
            <p:cNvSpPr>
              <a:spLocks noChangeArrowheads="1"/>
            </p:cNvSpPr>
            <p:nvPr/>
          </p:nvSpPr>
          <p:spPr bwMode="auto">
            <a:xfrm>
              <a:off x="5668963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Rectangle 74"/>
            <p:cNvSpPr>
              <a:spLocks noChangeArrowheads="1"/>
            </p:cNvSpPr>
            <p:nvPr/>
          </p:nvSpPr>
          <p:spPr bwMode="auto">
            <a:xfrm>
              <a:off x="568801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Rectangle 75"/>
            <p:cNvSpPr>
              <a:spLocks noChangeArrowheads="1"/>
            </p:cNvSpPr>
            <p:nvPr/>
          </p:nvSpPr>
          <p:spPr bwMode="auto">
            <a:xfrm>
              <a:off x="5680075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76"/>
            <p:cNvSpPr>
              <a:spLocks noChangeArrowheads="1"/>
            </p:cNvSpPr>
            <p:nvPr/>
          </p:nvSpPr>
          <p:spPr bwMode="auto">
            <a:xfrm>
              <a:off x="5262563" y="3336925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2784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52705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5465763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80"/>
            <p:cNvSpPr>
              <a:spLocks noChangeArrowheads="1"/>
            </p:cNvSpPr>
            <p:nvPr/>
          </p:nvSpPr>
          <p:spPr bwMode="auto">
            <a:xfrm>
              <a:off x="5484813" y="3357563"/>
              <a:ext cx="96838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81"/>
            <p:cNvSpPr>
              <a:spLocks noChangeArrowheads="1"/>
            </p:cNvSpPr>
            <p:nvPr/>
          </p:nvSpPr>
          <p:spPr bwMode="auto">
            <a:xfrm>
              <a:off x="54737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82"/>
            <p:cNvSpPr>
              <a:spLocks noChangeArrowheads="1"/>
            </p:cNvSpPr>
            <p:nvPr/>
          </p:nvSpPr>
          <p:spPr bwMode="auto">
            <a:xfrm>
              <a:off x="5668963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83"/>
            <p:cNvSpPr>
              <a:spLocks noChangeArrowheads="1"/>
            </p:cNvSpPr>
            <p:nvPr/>
          </p:nvSpPr>
          <p:spPr bwMode="auto">
            <a:xfrm>
              <a:off x="568801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84"/>
            <p:cNvSpPr>
              <a:spLocks noChangeArrowheads="1"/>
            </p:cNvSpPr>
            <p:nvPr/>
          </p:nvSpPr>
          <p:spPr bwMode="auto">
            <a:xfrm>
              <a:off x="5680075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Rectangle 85"/>
            <p:cNvSpPr>
              <a:spLocks noChangeArrowheads="1"/>
            </p:cNvSpPr>
            <p:nvPr/>
          </p:nvSpPr>
          <p:spPr bwMode="auto">
            <a:xfrm>
              <a:off x="5262563" y="3683000"/>
              <a:ext cx="131763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Rectangle 86"/>
            <p:cNvSpPr>
              <a:spLocks noChangeArrowheads="1"/>
            </p:cNvSpPr>
            <p:nvPr/>
          </p:nvSpPr>
          <p:spPr bwMode="auto">
            <a:xfrm>
              <a:off x="5278438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87"/>
            <p:cNvSpPr>
              <a:spLocks noChangeArrowheads="1"/>
            </p:cNvSpPr>
            <p:nvPr/>
          </p:nvSpPr>
          <p:spPr bwMode="auto">
            <a:xfrm>
              <a:off x="52705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88"/>
            <p:cNvSpPr>
              <a:spLocks noChangeArrowheads="1"/>
            </p:cNvSpPr>
            <p:nvPr/>
          </p:nvSpPr>
          <p:spPr bwMode="auto">
            <a:xfrm>
              <a:off x="5465763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89"/>
            <p:cNvSpPr>
              <a:spLocks noChangeArrowheads="1"/>
            </p:cNvSpPr>
            <p:nvPr/>
          </p:nvSpPr>
          <p:spPr bwMode="auto">
            <a:xfrm>
              <a:off x="5484813" y="370522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90"/>
            <p:cNvSpPr>
              <a:spLocks noChangeArrowheads="1"/>
            </p:cNvSpPr>
            <p:nvPr/>
          </p:nvSpPr>
          <p:spPr bwMode="auto">
            <a:xfrm>
              <a:off x="54737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91"/>
            <p:cNvSpPr>
              <a:spLocks noChangeArrowheads="1"/>
            </p:cNvSpPr>
            <p:nvPr/>
          </p:nvSpPr>
          <p:spPr bwMode="auto">
            <a:xfrm>
              <a:off x="5668963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92"/>
            <p:cNvSpPr>
              <a:spLocks noChangeArrowheads="1"/>
            </p:cNvSpPr>
            <p:nvPr/>
          </p:nvSpPr>
          <p:spPr bwMode="auto">
            <a:xfrm>
              <a:off x="5688013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93"/>
            <p:cNvSpPr>
              <a:spLocks noChangeArrowheads="1"/>
            </p:cNvSpPr>
            <p:nvPr/>
          </p:nvSpPr>
          <p:spPr bwMode="auto">
            <a:xfrm>
              <a:off x="5680075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94"/>
            <p:cNvSpPr>
              <a:spLocks noChangeArrowheads="1"/>
            </p:cNvSpPr>
            <p:nvPr/>
          </p:nvSpPr>
          <p:spPr bwMode="auto">
            <a:xfrm>
              <a:off x="5186363" y="2897188"/>
              <a:ext cx="738188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95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96"/>
            <p:cNvSpPr>
              <a:spLocks/>
            </p:cNvSpPr>
            <p:nvPr/>
          </p:nvSpPr>
          <p:spPr bwMode="auto">
            <a:xfrm>
              <a:off x="52784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7"/>
            <p:cNvSpPr>
              <a:spLocks/>
            </p:cNvSpPr>
            <p:nvPr/>
          </p:nvSpPr>
          <p:spPr bwMode="auto">
            <a:xfrm>
              <a:off x="5484813" y="3013075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98"/>
            <p:cNvSpPr>
              <a:spLocks/>
            </p:cNvSpPr>
            <p:nvPr/>
          </p:nvSpPr>
          <p:spPr bwMode="auto">
            <a:xfrm>
              <a:off x="568801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99"/>
            <p:cNvSpPr>
              <a:spLocks/>
            </p:cNvSpPr>
            <p:nvPr/>
          </p:nvSpPr>
          <p:spPr bwMode="auto">
            <a:xfrm>
              <a:off x="52784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00"/>
            <p:cNvSpPr>
              <a:spLocks/>
            </p:cNvSpPr>
            <p:nvPr/>
          </p:nvSpPr>
          <p:spPr bwMode="auto">
            <a:xfrm>
              <a:off x="5484813" y="311785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1"/>
            <p:cNvSpPr>
              <a:spLocks/>
            </p:cNvSpPr>
            <p:nvPr/>
          </p:nvSpPr>
          <p:spPr bwMode="auto">
            <a:xfrm>
              <a:off x="568801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02"/>
            <p:cNvSpPr>
              <a:spLocks/>
            </p:cNvSpPr>
            <p:nvPr/>
          </p:nvSpPr>
          <p:spPr bwMode="auto">
            <a:xfrm>
              <a:off x="52784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03"/>
            <p:cNvSpPr>
              <a:spLocks/>
            </p:cNvSpPr>
            <p:nvPr/>
          </p:nvSpPr>
          <p:spPr bwMode="auto">
            <a:xfrm>
              <a:off x="5484813" y="3357563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104"/>
            <p:cNvSpPr>
              <a:spLocks/>
            </p:cNvSpPr>
            <p:nvPr/>
          </p:nvSpPr>
          <p:spPr bwMode="auto">
            <a:xfrm>
              <a:off x="568801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05"/>
            <p:cNvSpPr>
              <a:spLocks/>
            </p:cNvSpPr>
            <p:nvPr/>
          </p:nvSpPr>
          <p:spPr bwMode="auto">
            <a:xfrm>
              <a:off x="5278438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06"/>
            <p:cNvSpPr>
              <a:spLocks/>
            </p:cNvSpPr>
            <p:nvPr/>
          </p:nvSpPr>
          <p:spPr bwMode="auto">
            <a:xfrm>
              <a:off x="5484813" y="3463925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07"/>
            <p:cNvSpPr>
              <a:spLocks/>
            </p:cNvSpPr>
            <p:nvPr/>
          </p:nvSpPr>
          <p:spPr bwMode="auto">
            <a:xfrm>
              <a:off x="5688013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108"/>
            <p:cNvSpPr>
              <a:spLocks/>
            </p:cNvSpPr>
            <p:nvPr/>
          </p:nvSpPr>
          <p:spPr bwMode="auto">
            <a:xfrm>
              <a:off x="5278438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109"/>
            <p:cNvSpPr>
              <a:spLocks/>
            </p:cNvSpPr>
            <p:nvPr/>
          </p:nvSpPr>
          <p:spPr bwMode="auto">
            <a:xfrm>
              <a:off x="5484813" y="3705225"/>
              <a:ext cx="96838" cy="82550"/>
            </a:xfrm>
            <a:custGeom>
              <a:avLst/>
              <a:gdLst>
                <a:gd name="T0" fmla="*/ 0 w 61"/>
                <a:gd name="T1" fmla="*/ 0 h 52"/>
                <a:gd name="T2" fmla="*/ 61 w 61"/>
                <a:gd name="T3" fmla="*/ 0 h 52"/>
                <a:gd name="T4" fmla="*/ 0 w 61"/>
                <a:gd name="T5" fmla="*/ 52 h 52"/>
                <a:gd name="T6" fmla="*/ 0 w 6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2">
                  <a:moveTo>
                    <a:pt x="0" y="0"/>
                  </a:moveTo>
                  <a:lnTo>
                    <a:pt x="61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10"/>
            <p:cNvSpPr>
              <a:spLocks/>
            </p:cNvSpPr>
            <p:nvPr/>
          </p:nvSpPr>
          <p:spPr bwMode="auto">
            <a:xfrm>
              <a:off x="5688013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11"/>
            <p:cNvSpPr>
              <a:spLocks/>
            </p:cNvSpPr>
            <p:nvPr/>
          </p:nvSpPr>
          <p:spPr bwMode="auto">
            <a:xfrm>
              <a:off x="5278438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112"/>
            <p:cNvSpPr>
              <a:spLocks/>
            </p:cNvSpPr>
            <p:nvPr/>
          </p:nvSpPr>
          <p:spPr bwMode="auto">
            <a:xfrm>
              <a:off x="5484813" y="381000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113"/>
            <p:cNvSpPr>
              <a:spLocks/>
            </p:cNvSpPr>
            <p:nvPr/>
          </p:nvSpPr>
          <p:spPr bwMode="auto">
            <a:xfrm>
              <a:off x="5688013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Rectangle 114"/>
            <p:cNvSpPr>
              <a:spLocks noChangeArrowheads="1"/>
            </p:cNvSpPr>
            <p:nvPr/>
          </p:nvSpPr>
          <p:spPr bwMode="auto">
            <a:xfrm>
              <a:off x="3184525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15"/>
            <p:cNvSpPr>
              <a:spLocks noChangeArrowheads="1"/>
            </p:cNvSpPr>
            <p:nvPr/>
          </p:nvSpPr>
          <p:spPr bwMode="auto">
            <a:xfrm>
              <a:off x="3267075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Rectangle 116"/>
            <p:cNvSpPr>
              <a:spLocks noChangeArrowheads="1"/>
            </p:cNvSpPr>
            <p:nvPr/>
          </p:nvSpPr>
          <p:spPr bwMode="auto">
            <a:xfrm>
              <a:off x="3340100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17"/>
            <p:cNvSpPr>
              <a:spLocks noChangeArrowheads="1"/>
            </p:cNvSpPr>
            <p:nvPr/>
          </p:nvSpPr>
          <p:spPr bwMode="auto">
            <a:xfrm>
              <a:off x="335756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18"/>
            <p:cNvSpPr>
              <a:spLocks noChangeArrowheads="1"/>
            </p:cNvSpPr>
            <p:nvPr/>
          </p:nvSpPr>
          <p:spPr bwMode="auto">
            <a:xfrm>
              <a:off x="3349625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19"/>
            <p:cNvSpPr>
              <a:spLocks noChangeArrowheads="1"/>
            </p:cNvSpPr>
            <p:nvPr/>
          </p:nvSpPr>
          <p:spPr bwMode="auto">
            <a:xfrm>
              <a:off x="3544888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20"/>
            <p:cNvSpPr>
              <a:spLocks noChangeArrowheads="1"/>
            </p:cNvSpPr>
            <p:nvPr/>
          </p:nvSpPr>
          <p:spPr bwMode="auto">
            <a:xfrm>
              <a:off x="35639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21"/>
            <p:cNvSpPr>
              <a:spLocks noChangeArrowheads="1"/>
            </p:cNvSpPr>
            <p:nvPr/>
          </p:nvSpPr>
          <p:spPr bwMode="auto">
            <a:xfrm>
              <a:off x="3554413" y="3098800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22"/>
            <p:cNvSpPr>
              <a:spLocks noChangeArrowheads="1"/>
            </p:cNvSpPr>
            <p:nvPr/>
          </p:nvSpPr>
          <p:spPr bwMode="auto">
            <a:xfrm>
              <a:off x="3749675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23"/>
            <p:cNvSpPr>
              <a:spLocks noChangeArrowheads="1"/>
            </p:cNvSpPr>
            <p:nvPr/>
          </p:nvSpPr>
          <p:spPr bwMode="auto">
            <a:xfrm>
              <a:off x="37671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24"/>
            <p:cNvSpPr>
              <a:spLocks noChangeArrowheads="1"/>
            </p:cNvSpPr>
            <p:nvPr/>
          </p:nvSpPr>
          <p:spPr bwMode="auto">
            <a:xfrm>
              <a:off x="3757613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25"/>
            <p:cNvSpPr>
              <a:spLocks noChangeArrowheads="1"/>
            </p:cNvSpPr>
            <p:nvPr/>
          </p:nvSpPr>
          <p:spPr bwMode="auto">
            <a:xfrm>
              <a:off x="3340100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126"/>
            <p:cNvSpPr>
              <a:spLocks noChangeArrowheads="1"/>
            </p:cNvSpPr>
            <p:nvPr/>
          </p:nvSpPr>
          <p:spPr bwMode="auto">
            <a:xfrm>
              <a:off x="335756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127"/>
            <p:cNvSpPr>
              <a:spLocks noChangeArrowheads="1"/>
            </p:cNvSpPr>
            <p:nvPr/>
          </p:nvSpPr>
          <p:spPr bwMode="auto">
            <a:xfrm>
              <a:off x="3349625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128"/>
            <p:cNvSpPr>
              <a:spLocks noChangeArrowheads="1"/>
            </p:cNvSpPr>
            <p:nvPr/>
          </p:nvSpPr>
          <p:spPr bwMode="auto">
            <a:xfrm>
              <a:off x="3544888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Rectangle 129"/>
            <p:cNvSpPr>
              <a:spLocks noChangeArrowheads="1"/>
            </p:cNvSpPr>
            <p:nvPr/>
          </p:nvSpPr>
          <p:spPr bwMode="auto">
            <a:xfrm>
              <a:off x="35639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Rectangle 130"/>
            <p:cNvSpPr>
              <a:spLocks noChangeArrowheads="1"/>
            </p:cNvSpPr>
            <p:nvPr/>
          </p:nvSpPr>
          <p:spPr bwMode="auto">
            <a:xfrm>
              <a:off x="3554413" y="3443288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Rectangle 131"/>
            <p:cNvSpPr>
              <a:spLocks noChangeArrowheads="1"/>
            </p:cNvSpPr>
            <p:nvPr/>
          </p:nvSpPr>
          <p:spPr bwMode="auto">
            <a:xfrm>
              <a:off x="3749675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32"/>
            <p:cNvSpPr>
              <a:spLocks noChangeArrowheads="1"/>
            </p:cNvSpPr>
            <p:nvPr/>
          </p:nvSpPr>
          <p:spPr bwMode="auto">
            <a:xfrm>
              <a:off x="37671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33"/>
            <p:cNvSpPr>
              <a:spLocks noChangeArrowheads="1"/>
            </p:cNvSpPr>
            <p:nvPr/>
          </p:nvSpPr>
          <p:spPr bwMode="auto">
            <a:xfrm>
              <a:off x="3757613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34"/>
            <p:cNvSpPr>
              <a:spLocks noChangeArrowheads="1"/>
            </p:cNvSpPr>
            <p:nvPr/>
          </p:nvSpPr>
          <p:spPr bwMode="auto">
            <a:xfrm>
              <a:off x="3340100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35"/>
            <p:cNvSpPr>
              <a:spLocks noChangeArrowheads="1"/>
            </p:cNvSpPr>
            <p:nvPr/>
          </p:nvSpPr>
          <p:spPr bwMode="auto">
            <a:xfrm>
              <a:off x="3357563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36"/>
            <p:cNvSpPr>
              <a:spLocks noChangeArrowheads="1"/>
            </p:cNvSpPr>
            <p:nvPr/>
          </p:nvSpPr>
          <p:spPr bwMode="auto">
            <a:xfrm>
              <a:off x="3349625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Rectangle 137"/>
            <p:cNvSpPr>
              <a:spLocks noChangeArrowheads="1"/>
            </p:cNvSpPr>
            <p:nvPr/>
          </p:nvSpPr>
          <p:spPr bwMode="auto">
            <a:xfrm>
              <a:off x="3544888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Rectangle 138"/>
            <p:cNvSpPr>
              <a:spLocks noChangeArrowheads="1"/>
            </p:cNvSpPr>
            <p:nvPr/>
          </p:nvSpPr>
          <p:spPr bwMode="auto">
            <a:xfrm>
              <a:off x="35639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Rectangle 139"/>
            <p:cNvSpPr>
              <a:spLocks noChangeArrowheads="1"/>
            </p:cNvSpPr>
            <p:nvPr/>
          </p:nvSpPr>
          <p:spPr bwMode="auto">
            <a:xfrm>
              <a:off x="3554413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Rectangle 140"/>
            <p:cNvSpPr>
              <a:spLocks noChangeArrowheads="1"/>
            </p:cNvSpPr>
            <p:nvPr/>
          </p:nvSpPr>
          <p:spPr bwMode="auto">
            <a:xfrm>
              <a:off x="3749675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Rectangle 141"/>
            <p:cNvSpPr>
              <a:spLocks noChangeArrowheads="1"/>
            </p:cNvSpPr>
            <p:nvPr/>
          </p:nvSpPr>
          <p:spPr bwMode="auto">
            <a:xfrm>
              <a:off x="37671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42"/>
            <p:cNvSpPr>
              <a:spLocks noChangeArrowheads="1"/>
            </p:cNvSpPr>
            <p:nvPr/>
          </p:nvSpPr>
          <p:spPr bwMode="auto">
            <a:xfrm>
              <a:off x="3757613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43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44"/>
            <p:cNvSpPr>
              <a:spLocks noChangeArrowheads="1"/>
            </p:cNvSpPr>
            <p:nvPr/>
          </p:nvSpPr>
          <p:spPr bwMode="auto">
            <a:xfrm>
              <a:off x="3221038" y="2897188"/>
              <a:ext cx="736600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145"/>
            <p:cNvSpPr>
              <a:spLocks/>
            </p:cNvSpPr>
            <p:nvPr/>
          </p:nvSpPr>
          <p:spPr bwMode="auto">
            <a:xfrm>
              <a:off x="335756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146"/>
            <p:cNvSpPr>
              <a:spLocks/>
            </p:cNvSpPr>
            <p:nvPr/>
          </p:nvSpPr>
          <p:spPr bwMode="auto">
            <a:xfrm>
              <a:off x="35639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147"/>
            <p:cNvSpPr>
              <a:spLocks/>
            </p:cNvSpPr>
            <p:nvPr/>
          </p:nvSpPr>
          <p:spPr bwMode="auto">
            <a:xfrm>
              <a:off x="37671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148"/>
            <p:cNvSpPr>
              <a:spLocks/>
            </p:cNvSpPr>
            <p:nvPr/>
          </p:nvSpPr>
          <p:spPr bwMode="auto">
            <a:xfrm>
              <a:off x="335756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49"/>
            <p:cNvSpPr>
              <a:spLocks/>
            </p:cNvSpPr>
            <p:nvPr/>
          </p:nvSpPr>
          <p:spPr bwMode="auto">
            <a:xfrm>
              <a:off x="35639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150"/>
            <p:cNvSpPr>
              <a:spLocks/>
            </p:cNvSpPr>
            <p:nvPr/>
          </p:nvSpPr>
          <p:spPr bwMode="auto">
            <a:xfrm>
              <a:off x="37671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151"/>
            <p:cNvSpPr>
              <a:spLocks/>
            </p:cNvSpPr>
            <p:nvPr/>
          </p:nvSpPr>
          <p:spPr bwMode="auto">
            <a:xfrm>
              <a:off x="335756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152"/>
            <p:cNvSpPr>
              <a:spLocks/>
            </p:cNvSpPr>
            <p:nvPr/>
          </p:nvSpPr>
          <p:spPr bwMode="auto">
            <a:xfrm>
              <a:off x="35639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153"/>
            <p:cNvSpPr>
              <a:spLocks/>
            </p:cNvSpPr>
            <p:nvPr/>
          </p:nvSpPr>
          <p:spPr bwMode="auto">
            <a:xfrm>
              <a:off x="37671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154"/>
            <p:cNvSpPr>
              <a:spLocks/>
            </p:cNvSpPr>
            <p:nvPr/>
          </p:nvSpPr>
          <p:spPr bwMode="auto">
            <a:xfrm>
              <a:off x="3357563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155"/>
            <p:cNvSpPr>
              <a:spLocks/>
            </p:cNvSpPr>
            <p:nvPr/>
          </p:nvSpPr>
          <p:spPr bwMode="auto">
            <a:xfrm>
              <a:off x="35639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156"/>
            <p:cNvSpPr>
              <a:spLocks/>
            </p:cNvSpPr>
            <p:nvPr/>
          </p:nvSpPr>
          <p:spPr bwMode="auto">
            <a:xfrm>
              <a:off x="37671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157"/>
            <p:cNvSpPr>
              <a:spLocks/>
            </p:cNvSpPr>
            <p:nvPr/>
          </p:nvSpPr>
          <p:spPr bwMode="auto">
            <a:xfrm>
              <a:off x="3357563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158"/>
            <p:cNvSpPr>
              <a:spLocks/>
            </p:cNvSpPr>
            <p:nvPr/>
          </p:nvSpPr>
          <p:spPr bwMode="auto">
            <a:xfrm>
              <a:off x="35639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159"/>
            <p:cNvSpPr>
              <a:spLocks/>
            </p:cNvSpPr>
            <p:nvPr/>
          </p:nvSpPr>
          <p:spPr bwMode="auto">
            <a:xfrm>
              <a:off x="37671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160"/>
            <p:cNvSpPr>
              <a:spLocks/>
            </p:cNvSpPr>
            <p:nvPr/>
          </p:nvSpPr>
          <p:spPr bwMode="auto">
            <a:xfrm>
              <a:off x="3357563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161"/>
            <p:cNvSpPr>
              <a:spLocks/>
            </p:cNvSpPr>
            <p:nvPr/>
          </p:nvSpPr>
          <p:spPr bwMode="auto">
            <a:xfrm>
              <a:off x="35639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162"/>
            <p:cNvSpPr>
              <a:spLocks/>
            </p:cNvSpPr>
            <p:nvPr/>
          </p:nvSpPr>
          <p:spPr bwMode="auto">
            <a:xfrm>
              <a:off x="37671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63"/>
            <p:cNvSpPr>
              <a:spLocks noChangeArrowheads="1"/>
            </p:cNvSpPr>
            <p:nvPr/>
          </p:nvSpPr>
          <p:spPr bwMode="auto">
            <a:xfrm>
              <a:off x="4414838" y="3873500"/>
              <a:ext cx="314325" cy="31591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64"/>
            <p:cNvSpPr>
              <a:spLocks noChangeArrowheads="1"/>
            </p:cNvSpPr>
            <p:nvPr/>
          </p:nvSpPr>
          <p:spPr bwMode="auto">
            <a:xfrm>
              <a:off x="4438650" y="3898900"/>
              <a:ext cx="266700" cy="2905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Rectangle 165"/>
            <p:cNvSpPr>
              <a:spLocks noChangeArrowheads="1"/>
            </p:cNvSpPr>
            <p:nvPr/>
          </p:nvSpPr>
          <p:spPr bwMode="auto">
            <a:xfrm>
              <a:off x="4560888" y="3892550"/>
              <a:ext cx="22225" cy="2968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166"/>
            <p:cNvSpPr>
              <a:spLocks/>
            </p:cNvSpPr>
            <p:nvPr/>
          </p:nvSpPr>
          <p:spPr bwMode="auto">
            <a:xfrm>
              <a:off x="4438650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167"/>
            <p:cNvSpPr>
              <a:spLocks/>
            </p:cNvSpPr>
            <p:nvPr/>
          </p:nvSpPr>
          <p:spPr bwMode="auto">
            <a:xfrm>
              <a:off x="4583113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Rectangle 168"/>
            <p:cNvSpPr>
              <a:spLocks noChangeArrowheads="1"/>
            </p:cNvSpPr>
            <p:nvPr/>
          </p:nvSpPr>
          <p:spPr bwMode="auto">
            <a:xfrm>
              <a:off x="4338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169"/>
            <p:cNvSpPr>
              <a:spLocks/>
            </p:cNvSpPr>
            <p:nvPr/>
          </p:nvSpPr>
          <p:spPr bwMode="auto">
            <a:xfrm>
              <a:off x="4338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Rectangle 170"/>
            <p:cNvSpPr>
              <a:spLocks noChangeArrowheads="1"/>
            </p:cNvSpPr>
            <p:nvPr/>
          </p:nvSpPr>
          <p:spPr bwMode="auto">
            <a:xfrm>
              <a:off x="4465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171"/>
            <p:cNvSpPr>
              <a:spLocks/>
            </p:cNvSpPr>
            <p:nvPr/>
          </p:nvSpPr>
          <p:spPr bwMode="auto">
            <a:xfrm>
              <a:off x="4465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Rectangle 172"/>
            <p:cNvSpPr>
              <a:spLocks noChangeArrowheads="1"/>
            </p:cNvSpPr>
            <p:nvPr/>
          </p:nvSpPr>
          <p:spPr bwMode="auto">
            <a:xfrm>
              <a:off x="4592638" y="2809875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173"/>
            <p:cNvSpPr>
              <a:spLocks/>
            </p:cNvSpPr>
            <p:nvPr/>
          </p:nvSpPr>
          <p:spPr bwMode="auto">
            <a:xfrm>
              <a:off x="4592638" y="2809875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74"/>
            <p:cNvSpPr>
              <a:spLocks noChangeArrowheads="1"/>
            </p:cNvSpPr>
            <p:nvPr/>
          </p:nvSpPr>
          <p:spPr bwMode="auto">
            <a:xfrm>
              <a:off x="4718050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175"/>
            <p:cNvSpPr>
              <a:spLocks/>
            </p:cNvSpPr>
            <p:nvPr/>
          </p:nvSpPr>
          <p:spPr bwMode="auto">
            <a:xfrm>
              <a:off x="4718050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76"/>
            <p:cNvSpPr>
              <a:spLocks noChangeArrowheads="1"/>
            </p:cNvSpPr>
            <p:nvPr/>
          </p:nvSpPr>
          <p:spPr bwMode="auto">
            <a:xfrm>
              <a:off x="4338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177"/>
            <p:cNvSpPr>
              <a:spLocks/>
            </p:cNvSpPr>
            <p:nvPr/>
          </p:nvSpPr>
          <p:spPr bwMode="auto">
            <a:xfrm>
              <a:off x="4338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Rectangle 178"/>
            <p:cNvSpPr>
              <a:spLocks noChangeArrowheads="1"/>
            </p:cNvSpPr>
            <p:nvPr/>
          </p:nvSpPr>
          <p:spPr bwMode="auto">
            <a:xfrm>
              <a:off x="4465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179"/>
            <p:cNvSpPr>
              <a:spLocks/>
            </p:cNvSpPr>
            <p:nvPr/>
          </p:nvSpPr>
          <p:spPr bwMode="auto">
            <a:xfrm>
              <a:off x="4465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Rectangle 180"/>
            <p:cNvSpPr>
              <a:spLocks noChangeArrowheads="1"/>
            </p:cNvSpPr>
            <p:nvPr/>
          </p:nvSpPr>
          <p:spPr bwMode="auto">
            <a:xfrm>
              <a:off x="4592638" y="293211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181"/>
            <p:cNvSpPr>
              <a:spLocks/>
            </p:cNvSpPr>
            <p:nvPr/>
          </p:nvSpPr>
          <p:spPr bwMode="auto">
            <a:xfrm>
              <a:off x="4592638" y="293211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Rectangle 182"/>
            <p:cNvSpPr>
              <a:spLocks noChangeArrowheads="1"/>
            </p:cNvSpPr>
            <p:nvPr/>
          </p:nvSpPr>
          <p:spPr bwMode="auto">
            <a:xfrm>
              <a:off x="4718050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183"/>
            <p:cNvSpPr>
              <a:spLocks/>
            </p:cNvSpPr>
            <p:nvPr/>
          </p:nvSpPr>
          <p:spPr bwMode="auto">
            <a:xfrm>
              <a:off x="4718050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Rectangle 184"/>
            <p:cNvSpPr>
              <a:spLocks noChangeArrowheads="1"/>
            </p:cNvSpPr>
            <p:nvPr/>
          </p:nvSpPr>
          <p:spPr bwMode="auto">
            <a:xfrm>
              <a:off x="4338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185"/>
            <p:cNvSpPr>
              <a:spLocks/>
            </p:cNvSpPr>
            <p:nvPr/>
          </p:nvSpPr>
          <p:spPr bwMode="auto">
            <a:xfrm>
              <a:off x="4338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Rectangle 186"/>
            <p:cNvSpPr>
              <a:spLocks noChangeArrowheads="1"/>
            </p:cNvSpPr>
            <p:nvPr/>
          </p:nvSpPr>
          <p:spPr bwMode="auto">
            <a:xfrm>
              <a:off x="4465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187"/>
            <p:cNvSpPr>
              <a:spLocks/>
            </p:cNvSpPr>
            <p:nvPr/>
          </p:nvSpPr>
          <p:spPr bwMode="auto">
            <a:xfrm>
              <a:off x="4465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Rectangle 188"/>
            <p:cNvSpPr>
              <a:spLocks noChangeArrowheads="1"/>
            </p:cNvSpPr>
            <p:nvPr/>
          </p:nvSpPr>
          <p:spPr bwMode="auto">
            <a:xfrm>
              <a:off x="4592638" y="305435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Freeform 189"/>
            <p:cNvSpPr>
              <a:spLocks/>
            </p:cNvSpPr>
            <p:nvPr/>
          </p:nvSpPr>
          <p:spPr bwMode="auto">
            <a:xfrm>
              <a:off x="4592638" y="305435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Rectangle 190"/>
            <p:cNvSpPr>
              <a:spLocks noChangeArrowheads="1"/>
            </p:cNvSpPr>
            <p:nvPr/>
          </p:nvSpPr>
          <p:spPr bwMode="auto">
            <a:xfrm>
              <a:off x="4718050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191"/>
            <p:cNvSpPr>
              <a:spLocks/>
            </p:cNvSpPr>
            <p:nvPr/>
          </p:nvSpPr>
          <p:spPr bwMode="auto">
            <a:xfrm>
              <a:off x="4718050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Rectangle 192"/>
            <p:cNvSpPr>
              <a:spLocks noChangeArrowheads="1"/>
            </p:cNvSpPr>
            <p:nvPr/>
          </p:nvSpPr>
          <p:spPr bwMode="auto">
            <a:xfrm>
              <a:off x="4338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193"/>
            <p:cNvSpPr>
              <a:spLocks/>
            </p:cNvSpPr>
            <p:nvPr/>
          </p:nvSpPr>
          <p:spPr bwMode="auto">
            <a:xfrm>
              <a:off x="4338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Rectangle 194"/>
            <p:cNvSpPr>
              <a:spLocks noChangeArrowheads="1"/>
            </p:cNvSpPr>
            <p:nvPr/>
          </p:nvSpPr>
          <p:spPr bwMode="auto">
            <a:xfrm>
              <a:off x="4465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195"/>
            <p:cNvSpPr>
              <a:spLocks/>
            </p:cNvSpPr>
            <p:nvPr/>
          </p:nvSpPr>
          <p:spPr bwMode="auto">
            <a:xfrm>
              <a:off x="4465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Rectangle 196"/>
            <p:cNvSpPr>
              <a:spLocks noChangeArrowheads="1"/>
            </p:cNvSpPr>
            <p:nvPr/>
          </p:nvSpPr>
          <p:spPr bwMode="auto">
            <a:xfrm>
              <a:off x="4592638" y="3179763"/>
              <a:ext cx="85725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197"/>
            <p:cNvSpPr>
              <a:spLocks/>
            </p:cNvSpPr>
            <p:nvPr/>
          </p:nvSpPr>
          <p:spPr bwMode="auto">
            <a:xfrm>
              <a:off x="4592638" y="3179763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54 w 54"/>
                <a:gd name="T3" fmla="*/ 0 h 54"/>
                <a:gd name="T4" fmla="*/ 0 w 54"/>
                <a:gd name="T5" fmla="*/ 54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Rectangle 198"/>
            <p:cNvSpPr>
              <a:spLocks noChangeArrowheads="1"/>
            </p:cNvSpPr>
            <p:nvPr/>
          </p:nvSpPr>
          <p:spPr bwMode="auto">
            <a:xfrm>
              <a:off x="4718050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199"/>
            <p:cNvSpPr>
              <a:spLocks/>
            </p:cNvSpPr>
            <p:nvPr/>
          </p:nvSpPr>
          <p:spPr bwMode="auto">
            <a:xfrm>
              <a:off x="4718050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Rectangle 200"/>
            <p:cNvSpPr>
              <a:spLocks noChangeArrowheads="1"/>
            </p:cNvSpPr>
            <p:nvPr/>
          </p:nvSpPr>
          <p:spPr bwMode="auto">
            <a:xfrm>
              <a:off x="4338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201"/>
            <p:cNvSpPr>
              <a:spLocks/>
            </p:cNvSpPr>
            <p:nvPr/>
          </p:nvSpPr>
          <p:spPr bwMode="auto">
            <a:xfrm>
              <a:off x="4338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202"/>
            <p:cNvSpPr>
              <a:spLocks noChangeArrowheads="1"/>
            </p:cNvSpPr>
            <p:nvPr/>
          </p:nvSpPr>
          <p:spPr bwMode="auto">
            <a:xfrm>
              <a:off x="4465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203"/>
            <p:cNvSpPr>
              <a:spLocks/>
            </p:cNvSpPr>
            <p:nvPr/>
          </p:nvSpPr>
          <p:spPr bwMode="auto">
            <a:xfrm>
              <a:off x="4465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Rectangle 204"/>
            <p:cNvSpPr>
              <a:spLocks noChangeArrowheads="1"/>
            </p:cNvSpPr>
            <p:nvPr/>
          </p:nvSpPr>
          <p:spPr bwMode="auto">
            <a:xfrm>
              <a:off x="4592638" y="33020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6"/>
            <p:cNvSpPr>
              <a:spLocks/>
            </p:cNvSpPr>
            <p:nvPr/>
          </p:nvSpPr>
          <p:spPr bwMode="auto">
            <a:xfrm>
              <a:off x="4592638" y="33020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07"/>
            <p:cNvSpPr>
              <a:spLocks noChangeArrowheads="1"/>
            </p:cNvSpPr>
            <p:nvPr/>
          </p:nvSpPr>
          <p:spPr bwMode="auto">
            <a:xfrm>
              <a:off x="4718050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8"/>
            <p:cNvSpPr>
              <a:spLocks/>
            </p:cNvSpPr>
            <p:nvPr/>
          </p:nvSpPr>
          <p:spPr bwMode="auto">
            <a:xfrm>
              <a:off x="4718050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09"/>
            <p:cNvSpPr>
              <a:spLocks noChangeArrowheads="1"/>
            </p:cNvSpPr>
            <p:nvPr/>
          </p:nvSpPr>
          <p:spPr bwMode="auto">
            <a:xfrm>
              <a:off x="4338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0"/>
            <p:cNvSpPr>
              <a:spLocks/>
            </p:cNvSpPr>
            <p:nvPr/>
          </p:nvSpPr>
          <p:spPr bwMode="auto">
            <a:xfrm>
              <a:off x="4338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1"/>
            <p:cNvSpPr>
              <a:spLocks noChangeArrowheads="1"/>
            </p:cNvSpPr>
            <p:nvPr/>
          </p:nvSpPr>
          <p:spPr bwMode="auto">
            <a:xfrm>
              <a:off x="4465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2"/>
            <p:cNvSpPr>
              <a:spLocks/>
            </p:cNvSpPr>
            <p:nvPr/>
          </p:nvSpPr>
          <p:spPr bwMode="auto">
            <a:xfrm>
              <a:off x="4465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3"/>
            <p:cNvSpPr>
              <a:spLocks noChangeArrowheads="1"/>
            </p:cNvSpPr>
            <p:nvPr/>
          </p:nvSpPr>
          <p:spPr bwMode="auto">
            <a:xfrm>
              <a:off x="4592638" y="3424238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4"/>
            <p:cNvSpPr>
              <a:spLocks/>
            </p:cNvSpPr>
            <p:nvPr/>
          </p:nvSpPr>
          <p:spPr bwMode="auto">
            <a:xfrm>
              <a:off x="4592638" y="3424238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5"/>
            <p:cNvSpPr>
              <a:spLocks noChangeArrowheads="1"/>
            </p:cNvSpPr>
            <p:nvPr/>
          </p:nvSpPr>
          <p:spPr bwMode="auto">
            <a:xfrm>
              <a:off x="4718050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6"/>
            <p:cNvSpPr>
              <a:spLocks/>
            </p:cNvSpPr>
            <p:nvPr/>
          </p:nvSpPr>
          <p:spPr bwMode="auto">
            <a:xfrm>
              <a:off x="4718050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7"/>
            <p:cNvSpPr>
              <a:spLocks noChangeArrowheads="1"/>
            </p:cNvSpPr>
            <p:nvPr/>
          </p:nvSpPr>
          <p:spPr bwMode="auto">
            <a:xfrm>
              <a:off x="4338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18"/>
            <p:cNvSpPr>
              <a:spLocks/>
            </p:cNvSpPr>
            <p:nvPr/>
          </p:nvSpPr>
          <p:spPr bwMode="auto">
            <a:xfrm>
              <a:off x="4338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19"/>
            <p:cNvSpPr>
              <a:spLocks noChangeArrowheads="1"/>
            </p:cNvSpPr>
            <p:nvPr/>
          </p:nvSpPr>
          <p:spPr bwMode="auto">
            <a:xfrm>
              <a:off x="4465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>
              <a:off x="4465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1"/>
            <p:cNvSpPr>
              <a:spLocks noChangeArrowheads="1"/>
            </p:cNvSpPr>
            <p:nvPr/>
          </p:nvSpPr>
          <p:spPr bwMode="auto">
            <a:xfrm>
              <a:off x="4592638" y="354806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2"/>
            <p:cNvSpPr>
              <a:spLocks/>
            </p:cNvSpPr>
            <p:nvPr/>
          </p:nvSpPr>
          <p:spPr bwMode="auto">
            <a:xfrm>
              <a:off x="4592638" y="354806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3"/>
            <p:cNvSpPr>
              <a:spLocks noChangeArrowheads="1"/>
            </p:cNvSpPr>
            <p:nvPr/>
          </p:nvSpPr>
          <p:spPr bwMode="auto">
            <a:xfrm>
              <a:off x="4718050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4"/>
            <p:cNvSpPr>
              <a:spLocks/>
            </p:cNvSpPr>
            <p:nvPr/>
          </p:nvSpPr>
          <p:spPr bwMode="auto">
            <a:xfrm>
              <a:off x="4718050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5"/>
            <p:cNvSpPr>
              <a:spLocks noChangeArrowheads="1"/>
            </p:cNvSpPr>
            <p:nvPr/>
          </p:nvSpPr>
          <p:spPr bwMode="auto">
            <a:xfrm>
              <a:off x="4338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6"/>
            <p:cNvSpPr>
              <a:spLocks/>
            </p:cNvSpPr>
            <p:nvPr/>
          </p:nvSpPr>
          <p:spPr bwMode="auto">
            <a:xfrm>
              <a:off x="4338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7"/>
            <p:cNvSpPr>
              <a:spLocks noChangeArrowheads="1"/>
            </p:cNvSpPr>
            <p:nvPr/>
          </p:nvSpPr>
          <p:spPr bwMode="auto">
            <a:xfrm>
              <a:off x="4465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>
              <a:off x="4465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29"/>
            <p:cNvSpPr>
              <a:spLocks noChangeArrowheads="1"/>
            </p:cNvSpPr>
            <p:nvPr/>
          </p:nvSpPr>
          <p:spPr bwMode="auto">
            <a:xfrm>
              <a:off x="4592638" y="36703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0"/>
            <p:cNvSpPr>
              <a:spLocks/>
            </p:cNvSpPr>
            <p:nvPr/>
          </p:nvSpPr>
          <p:spPr bwMode="auto">
            <a:xfrm>
              <a:off x="4592638" y="36703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1"/>
            <p:cNvSpPr>
              <a:spLocks noChangeArrowheads="1"/>
            </p:cNvSpPr>
            <p:nvPr/>
          </p:nvSpPr>
          <p:spPr bwMode="auto">
            <a:xfrm>
              <a:off x="4718050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2"/>
            <p:cNvSpPr>
              <a:spLocks/>
            </p:cNvSpPr>
            <p:nvPr/>
          </p:nvSpPr>
          <p:spPr bwMode="auto">
            <a:xfrm>
              <a:off x="4718050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59"/>
            <p:cNvSpPr>
              <a:spLocks noChangeArrowheads="1"/>
            </p:cNvSpPr>
            <p:nvPr/>
          </p:nvSpPr>
          <p:spPr bwMode="auto">
            <a:xfrm>
              <a:off x="3262313" y="4033838"/>
              <a:ext cx="4763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60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61"/>
            <p:cNvSpPr>
              <a:spLocks noChangeArrowheads="1"/>
            </p:cNvSpPr>
            <p:nvPr/>
          </p:nvSpPr>
          <p:spPr bwMode="auto">
            <a:xfrm>
              <a:off x="5878513" y="4033838"/>
              <a:ext cx="6350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62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3"/>
            <p:cNvSpPr>
              <a:spLocks/>
            </p:cNvSpPr>
            <p:nvPr/>
          </p:nvSpPr>
          <p:spPr bwMode="auto">
            <a:xfrm>
              <a:off x="4913313" y="1936750"/>
              <a:ext cx="458788" cy="260350"/>
            </a:xfrm>
            <a:custGeom>
              <a:avLst/>
              <a:gdLst>
                <a:gd name="T0" fmla="*/ 186 w 289"/>
                <a:gd name="T1" fmla="*/ 0 h 164"/>
                <a:gd name="T2" fmla="*/ 205 w 289"/>
                <a:gd name="T3" fmla="*/ 3 h 164"/>
                <a:gd name="T4" fmla="*/ 224 w 289"/>
                <a:gd name="T5" fmla="*/ 12 h 164"/>
                <a:gd name="T6" fmla="*/ 238 w 289"/>
                <a:gd name="T7" fmla="*/ 26 h 164"/>
                <a:gd name="T8" fmla="*/ 247 w 289"/>
                <a:gd name="T9" fmla="*/ 43 h 164"/>
                <a:gd name="T10" fmla="*/ 250 w 289"/>
                <a:gd name="T11" fmla="*/ 64 h 164"/>
                <a:gd name="T12" fmla="*/ 265 w 289"/>
                <a:gd name="T13" fmla="*/ 71 h 164"/>
                <a:gd name="T14" fmla="*/ 277 w 289"/>
                <a:gd name="T15" fmla="*/ 81 h 164"/>
                <a:gd name="T16" fmla="*/ 286 w 289"/>
                <a:gd name="T17" fmla="*/ 96 h 164"/>
                <a:gd name="T18" fmla="*/ 289 w 289"/>
                <a:gd name="T19" fmla="*/ 113 h 164"/>
                <a:gd name="T20" fmla="*/ 285 w 289"/>
                <a:gd name="T21" fmla="*/ 132 h 164"/>
                <a:gd name="T22" fmla="*/ 275 w 289"/>
                <a:gd name="T23" fmla="*/ 149 h 164"/>
                <a:gd name="T24" fmla="*/ 258 w 289"/>
                <a:gd name="T25" fmla="*/ 160 h 164"/>
                <a:gd name="T26" fmla="*/ 238 w 289"/>
                <a:gd name="T27" fmla="*/ 164 h 164"/>
                <a:gd name="T28" fmla="*/ 51 w 289"/>
                <a:gd name="T29" fmla="*/ 164 h 164"/>
                <a:gd name="T30" fmla="*/ 31 w 289"/>
                <a:gd name="T31" fmla="*/ 160 h 164"/>
                <a:gd name="T32" fmla="*/ 14 w 289"/>
                <a:gd name="T33" fmla="*/ 149 h 164"/>
                <a:gd name="T34" fmla="*/ 4 w 289"/>
                <a:gd name="T35" fmla="*/ 132 h 164"/>
                <a:gd name="T36" fmla="*/ 0 w 289"/>
                <a:gd name="T37" fmla="*/ 113 h 164"/>
                <a:gd name="T38" fmla="*/ 4 w 289"/>
                <a:gd name="T39" fmla="*/ 93 h 164"/>
                <a:gd name="T40" fmla="*/ 14 w 289"/>
                <a:gd name="T41" fmla="*/ 77 h 164"/>
                <a:gd name="T42" fmla="*/ 31 w 289"/>
                <a:gd name="T43" fmla="*/ 67 h 164"/>
                <a:gd name="T44" fmla="*/ 51 w 289"/>
                <a:gd name="T45" fmla="*/ 63 h 164"/>
                <a:gd name="T46" fmla="*/ 57 w 289"/>
                <a:gd name="T47" fmla="*/ 63 h 164"/>
                <a:gd name="T48" fmla="*/ 65 w 289"/>
                <a:gd name="T49" fmla="*/ 66 h 164"/>
                <a:gd name="T50" fmla="*/ 72 w 289"/>
                <a:gd name="T51" fmla="*/ 51 h 164"/>
                <a:gd name="T52" fmla="*/ 82 w 289"/>
                <a:gd name="T53" fmla="*/ 41 h 164"/>
                <a:gd name="T54" fmla="*/ 95 w 289"/>
                <a:gd name="T55" fmla="*/ 33 h 164"/>
                <a:gd name="T56" fmla="*/ 111 w 289"/>
                <a:gd name="T57" fmla="*/ 30 h 164"/>
                <a:gd name="T58" fmla="*/ 119 w 289"/>
                <a:gd name="T59" fmla="*/ 31 h 164"/>
                <a:gd name="T60" fmla="*/ 128 w 289"/>
                <a:gd name="T61" fmla="*/ 34 h 164"/>
                <a:gd name="T62" fmla="*/ 137 w 289"/>
                <a:gd name="T63" fmla="*/ 20 h 164"/>
                <a:gd name="T64" fmla="*/ 152 w 289"/>
                <a:gd name="T65" fmla="*/ 9 h 164"/>
                <a:gd name="T66" fmla="*/ 167 w 289"/>
                <a:gd name="T67" fmla="*/ 1 h 164"/>
                <a:gd name="T68" fmla="*/ 186 w 289"/>
                <a:gd name="T6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64">
                  <a:moveTo>
                    <a:pt x="186" y="0"/>
                  </a:moveTo>
                  <a:lnTo>
                    <a:pt x="205" y="3"/>
                  </a:lnTo>
                  <a:lnTo>
                    <a:pt x="224" y="12"/>
                  </a:lnTo>
                  <a:lnTo>
                    <a:pt x="238" y="26"/>
                  </a:lnTo>
                  <a:lnTo>
                    <a:pt x="247" y="43"/>
                  </a:lnTo>
                  <a:lnTo>
                    <a:pt x="250" y="64"/>
                  </a:lnTo>
                  <a:lnTo>
                    <a:pt x="265" y="71"/>
                  </a:lnTo>
                  <a:lnTo>
                    <a:pt x="277" y="81"/>
                  </a:lnTo>
                  <a:lnTo>
                    <a:pt x="286" y="96"/>
                  </a:lnTo>
                  <a:lnTo>
                    <a:pt x="289" y="113"/>
                  </a:lnTo>
                  <a:lnTo>
                    <a:pt x="285" y="132"/>
                  </a:lnTo>
                  <a:lnTo>
                    <a:pt x="275" y="149"/>
                  </a:lnTo>
                  <a:lnTo>
                    <a:pt x="258" y="160"/>
                  </a:lnTo>
                  <a:lnTo>
                    <a:pt x="238" y="164"/>
                  </a:lnTo>
                  <a:lnTo>
                    <a:pt x="51" y="164"/>
                  </a:lnTo>
                  <a:lnTo>
                    <a:pt x="31" y="160"/>
                  </a:lnTo>
                  <a:lnTo>
                    <a:pt x="14" y="149"/>
                  </a:lnTo>
                  <a:lnTo>
                    <a:pt x="4" y="132"/>
                  </a:lnTo>
                  <a:lnTo>
                    <a:pt x="0" y="113"/>
                  </a:lnTo>
                  <a:lnTo>
                    <a:pt x="4" y="93"/>
                  </a:lnTo>
                  <a:lnTo>
                    <a:pt x="14" y="77"/>
                  </a:lnTo>
                  <a:lnTo>
                    <a:pt x="31" y="67"/>
                  </a:lnTo>
                  <a:lnTo>
                    <a:pt x="51" y="63"/>
                  </a:lnTo>
                  <a:lnTo>
                    <a:pt x="57" y="63"/>
                  </a:lnTo>
                  <a:lnTo>
                    <a:pt x="65" y="66"/>
                  </a:lnTo>
                  <a:lnTo>
                    <a:pt x="72" y="51"/>
                  </a:lnTo>
                  <a:lnTo>
                    <a:pt x="82" y="41"/>
                  </a:lnTo>
                  <a:lnTo>
                    <a:pt x="95" y="33"/>
                  </a:lnTo>
                  <a:lnTo>
                    <a:pt x="111" y="30"/>
                  </a:lnTo>
                  <a:lnTo>
                    <a:pt x="119" y="31"/>
                  </a:lnTo>
                  <a:lnTo>
                    <a:pt x="128" y="34"/>
                  </a:lnTo>
                  <a:lnTo>
                    <a:pt x="137" y="20"/>
                  </a:lnTo>
                  <a:lnTo>
                    <a:pt x="152" y="9"/>
                  </a:lnTo>
                  <a:lnTo>
                    <a:pt x="167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2" name="TextBox 441"/>
          <p:cNvSpPr txBox="1"/>
          <p:nvPr/>
        </p:nvSpPr>
        <p:spPr>
          <a:xfrm>
            <a:off x="3702339" y="5285882"/>
            <a:ext cx="1572391" cy="147732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201510048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박예진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>
              <a:spcAft>
                <a:spcPts val="300"/>
              </a:spcAft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201410891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고효원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>
              <a:spcAft>
                <a:spcPts val="300"/>
              </a:spcAft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201410689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박지원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>
              <a:spcAft>
                <a:spcPts val="300"/>
              </a:spcAft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201610624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윤희영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r">
              <a:spcAft>
                <a:spcPts val="300"/>
              </a:spcAft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201610586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김영비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46" name="그룹 445"/>
          <p:cNvGrpSpPr/>
          <p:nvPr/>
        </p:nvGrpSpPr>
        <p:grpSpPr>
          <a:xfrm>
            <a:off x="1399284" y="4077801"/>
            <a:ext cx="6683240" cy="1165434"/>
            <a:chOff x="1450103" y="4209800"/>
            <a:chExt cx="6683240" cy="1165434"/>
          </a:xfrm>
        </p:grpSpPr>
        <p:sp>
          <p:nvSpPr>
            <p:cNvPr id="2" name="TextBox 1"/>
            <p:cNvSpPr txBox="1"/>
            <p:nvPr/>
          </p:nvSpPr>
          <p:spPr>
            <a:xfrm>
              <a:off x="1450103" y="4209800"/>
              <a:ext cx="6683240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pc="-150" dirty="0">
                  <a:solidFill>
                    <a:srgbClr val="029DC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- </a:t>
              </a:r>
              <a:r>
                <a:rPr lang="ko-KR" altLang="en-US" sz="3600" spc="-150" dirty="0">
                  <a:solidFill>
                    <a:srgbClr val="029DC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서울시 내 노인복지시설  입지선정 </a:t>
              </a:r>
              <a:r>
                <a:rPr lang="en-US" altLang="ko-KR" sz="3600" spc="-150" dirty="0">
                  <a:solidFill>
                    <a:srgbClr val="029DC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-</a:t>
              </a:r>
              <a:endParaRPr lang="ko-KR" altLang="en-US" sz="3600" spc="-150" dirty="0">
                <a:solidFill>
                  <a:srgbClr val="029DC3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3153730" y="4913569"/>
              <a:ext cx="2837636" cy="46166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경영 </a:t>
              </a:r>
              <a:r>
                <a:rPr lang="ko-KR" altLang="en-US" sz="2400" b="1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빅데이터</a:t>
              </a:r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 분석 </a:t>
              </a:r>
              <a:r>
                <a:rPr lang="en-US" altLang="ko-KR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1</a:t>
              </a:r>
              <a:r>
                <a:rPr lang="ko-KR" alt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Segoe UI Black" pitchFamily="34" charset="0"/>
                </a:rPr>
                <a:t>조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893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B38B61-6ED9-4C3C-A8D2-C0A2DD5DFE97}"/>
              </a:ext>
            </a:extLst>
          </p:cNvPr>
          <p:cNvSpPr/>
          <p:nvPr/>
        </p:nvSpPr>
        <p:spPr>
          <a:xfrm>
            <a:off x="0" y="0"/>
            <a:ext cx="144357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0F6D7-7773-452E-B865-5AAF7C6C9CB6}"/>
              </a:ext>
            </a:extLst>
          </p:cNvPr>
          <p:cNvSpPr/>
          <p:nvPr/>
        </p:nvSpPr>
        <p:spPr>
          <a:xfrm>
            <a:off x="9010085" y="0"/>
            <a:ext cx="133915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EA8CA9-0DE3-42CE-96F2-ACC8F4CA6DDA}"/>
              </a:ext>
            </a:extLst>
          </p:cNvPr>
          <p:cNvSpPr txBox="1"/>
          <p:nvPr/>
        </p:nvSpPr>
        <p:spPr>
          <a:xfrm>
            <a:off x="311729" y="151814"/>
            <a:ext cx="836091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3F6F0-38FD-4ACA-AD9C-3F2E0B2112BF}"/>
              </a:ext>
            </a:extLst>
          </p:cNvPr>
          <p:cNvSpPr txBox="1"/>
          <p:nvPr/>
        </p:nvSpPr>
        <p:spPr>
          <a:xfrm>
            <a:off x="1696226" y="142380"/>
            <a:ext cx="788439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및 </a:t>
            </a:r>
            <a:r>
              <a:rPr lang="ko-KR" altLang="en-US" sz="10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B8A94-4CD6-469A-AFE4-0C79644DE76A}"/>
              </a:ext>
            </a:extLst>
          </p:cNvPr>
          <p:cNvSpPr txBox="1"/>
          <p:nvPr/>
        </p:nvSpPr>
        <p:spPr>
          <a:xfrm>
            <a:off x="2484665" y="135346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0" y="436331"/>
            <a:ext cx="9144000" cy="20694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B892B6-46F9-429F-BBBD-E8548CD84AAF}"/>
              </a:ext>
            </a:extLst>
          </p:cNvPr>
          <p:cNvSpPr txBox="1"/>
          <p:nvPr/>
        </p:nvSpPr>
        <p:spPr>
          <a:xfrm>
            <a:off x="1004865" y="151814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1A2C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1A2C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788CBA-C8CF-484D-8AE5-8AD1BC352E82}"/>
              </a:ext>
            </a:extLst>
          </p:cNvPr>
          <p:cNvSpPr/>
          <p:nvPr/>
        </p:nvSpPr>
        <p:spPr>
          <a:xfrm>
            <a:off x="1093064" y="411306"/>
            <a:ext cx="567442" cy="4571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1903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B38B61-6ED9-4C3C-A8D2-C0A2DD5DFE97}"/>
              </a:ext>
            </a:extLst>
          </p:cNvPr>
          <p:cNvSpPr/>
          <p:nvPr/>
        </p:nvSpPr>
        <p:spPr>
          <a:xfrm>
            <a:off x="0" y="0"/>
            <a:ext cx="144357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0F6D7-7773-452E-B865-5AAF7C6C9CB6}"/>
              </a:ext>
            </a:extLst>
          </p:cNvPr>
          <p:cNvSpPr/>
          <p:nvPr/>
        </p:nvSpPr>
        <p:spPr>
          <a:xfrm>
            <a:off x="9010085" y="0"/>
            <a:ext cx="133915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EA8CA9-0DE3-42CE-96F2-ACC8F4CA6DDA}"/>
              </a:ext>
            </a:extLst>
          </p:cNvPr>
          <p:cNvSpPr txBox="1"/>
          <p:nvPr/>
        </p:nvSpPr>
        <p:spPr>
          <a:xfrm>
            <a:off x="311729" y="151814"/>
            <a:ext cx="836091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3F6F0-38FD-4ACA-AD9C-3F2E0B2112BF}"/>
              </a:ext>
            </a:extLst>
          </p:cNvPr>
          <p:cNvSpPr txBox="1"/>
          <p:nvPr/>
        </p:nvSpPr>
        <p:spPr>
          <a:xfrm>
            <a:off x="1696226" y="142380"/>
            <a:ext cx="788439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및 </a:t>
            </a:r>
            <a:r>
              <a:rPr lang="ko-KR" altLang="en-US" sz="10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B8A94-4CD6-469A-AFE4-0C79644DE76A}"/>
              </a:ext>
            </a:extLst>
          </p:cNvPr>
          <p:cNvSpPr txBox="1"/>
          <p:nvPr/>
        </p:nvSpPr>
        <p:spPr>
          <a:xfrm>
            <a:off x="2484665" y="135346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0" y="436331"/>
            <a:ext cx="9144000" cy="20694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B892B6-46F9-429F-BBBD-E8548CD84AAF}"/>
              </a:ext>
            </a:extLst>
          </p:cNvPr>
          <p:cNvSpPr txBox="1"/>
          <p:nvPr/>
        </p:nvSpPr>
        <p:spPr>
          <a:xfrm>
            <a:off x="1004865" y="151814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1A2C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1A2C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788CBA-C8CF-484D-8AE5-8AD1BC352E82}"/>
              </a:ext>
            </a:extLst>
          </p:cNvPr>
          <p:cNvSpPr/>
          <p:nvPr/>
        </p:nvSpPr>
        <p:spPr>
          <a:xfrm>
            <a:off x="1093064" y="411306"/>
            <a:ext cx="567442" cy="4571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7720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48022" y="378859"/>
            <a:ext cx="3400291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01.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서론 </a:t>
            </a:r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가설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5946" y="1749669"/>
            <a:ext cx="96716" cy="879231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0832" y="1892996"/>
            <a:ext cx="7076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노인이 많은 곳에 노인 복지 시설이 있을 것이다</a:t>
            </a:r>
            <a:r>
              <a:rPr lang="en-US" altLang="ko-KR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  <a:endParaRPr lang="ko-KR" altLang="en-US" sz="32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78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02058" y="378859"/>
            <a:ext cx="5803192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02.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본론 </a:t>
            </a:r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: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가설 검증 단계 </a:t>
            </a:r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78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40322" y="378859"/>
            <a:ext cx="7027886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02.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본론 </a:t>
            </a:r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데이터</a:t>
            </a:r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분석 기법 소개</a:t>
            </a:r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78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43349" y="378859"/>
            <a:ext cx="6001964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02.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본론 </a:t>
            </a:r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데이터 분석 결과</a:t>
            </a:r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ko-KR" altLang="en-US" sz="400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78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64789" y="378859"/>
            <a:ext cx="2073003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03.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결론 </a:t>
            </a:r>
          </a:p>
        </p:txBody>
      </p:sp>
    </p:spTree>
    <p:extLst>
      <p:ext uri="{BB962C8B-B14F-4D97-AF65-F5344CB8AC3E}">
        <p14:creationId xmlns:p14="http://schemas.microsoft.com/office/powerpoint/2010/main" val="280378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직사각형 2356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TextBox 2316"/>
          <p:cNvSpPr txBox="1"/>
          <p:nvPr/>
        </p:nvSpPr>
        <p:spPr>
          <a:xfrm>
            <a:off x="264094" y="378859"/>
            <a:ext cx="3147015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04. </a:t>
            </a:r>
            <a:r>
              <a:rPr lang="ko-KR" altLang="en-US" sz="400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질의 응답 </a:t>
            </a:r>
          </a:p>
        </p:txBody>
      </p:sp>
    </p:spTree>
    <p:extLst>
      <p:ext uri="{BB962C8B-B14F-4D97-AF65-F5344CB8AC3E}">
        <p14:creationId xmlns:p14="http://schemas.microsoft.com/office/powerpoint/2010/main" val="280378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직사각형 444"/>
          <p:cNvSpPr/>
          <p:nvPr/>
        </p:nvSpPr>
        <p:spPr>
          <a:xfrm>
            <a:off x="0" y="3348846"/>
            <a:ext cx="9144000" cy="3509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34"/>
          <p:cNvGrpSpPr/>
          <p:nvPr/>
        </p:nvGrpSpPr>
        <p:grpSpPr>
          <a:xfrm>
            <a:off x="1861484" y="553878"/>
            <a:ext cx="5421032" cy="3040283"/>
            <a:chOff x="2432050" y="1936750"/>
            <a:chExt cx="4279900" cy="2400301"/>
          </a:xfrm>
        </p:grpSpPr>
        <p:sp>
          <p:nvSpPr>
            <p:cNvPr id="239" name="Freeform 9"/>
            <p:cNvSpPr>
              <a:spLocks/>
            </p:cNvSpPr>
            <p:nvPr/>
          </p:nvSpPr>
          <p:spPr bwMode="auto">
            <a:xfrm>
              <a:off x="2432050" y="4143375"/>
              <a:ext cx="4279900" cy="46038"/>
            </a:xfrm>
            <a:custGeom>
              <a:avLst/>
              <a:gdLst>
                <a:gd name="T0" fmla="*/ 0 w 2696"/>
                <a:gd name="T1" fmla="*/ 0 h 29"/>
                <a:gd name="T2" fmla="*/ 2696 w 2696"/>
                <a:gd name="T3" fmla="*/ 0 h 29"/>
                <a:gd name="T4" fmla="*/ 2685 w 2696"/>
                <a:gd name="T5" fmla="*/ 29 h 29"/>
                <a:gd name="T6" fmla="*/ 11 w 2696"/>
                <a:gd name="T7" fmla="*/ 29 h 29"/>
                <a:gd name="T8" fmla="*/ 0 w 269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6" h="29">
                  <a:moveTo>
                    <a:pt x="0" y="0"/>
                  </a:moveTo>
                  <a:lnTo>
                    <a:pt x="2696" y="0"/>
                  </a:lnTo>
                  <a:lnTo>
                    <a:pt x="2685" y="29"/>
                  </a:lnTo>
                  <a:lnTo>
                    <a:pt x="11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2"/>
            <p:cNvSpPr>
              <a:spLocks/>
            </p:cNvSpPr>
            <p:nvPr/>
          </p:nvSpPr>
          <p:spPr bwMode="auto">
            <a:xfrm>
              <a:off x="3611563" y="2063750"/>
              <a:ext cx="561975" cy="320675"/>
            </a:xfrm>
            <a:custGeom>
              <a:avLst/>
              <a:gdLst>
                <a:gd name="T0" fmla="*/ 126 w 354"/>
                <a:gd name="T1" fmla="*/ 0 h 202"/>
                <a:gd name="T2" fmla="*/ 148 w 354"/>
                <a:gd name="T3" fmla="*/ 4 h 202"/>
                <a:gd name="T4" fmla="*/ 168 w 354"/>
                <a:gd name="T5" fmla="*/ 12 h 202"/>
                <a:gd name="T6" fmla="*/ 185 w 354"/>
                <a:gd name="T7" fmla="*/ 25 h 202"/>
                <a:gd name="T8" fmla="*/ 197 w 354"/>
                <a:gd name="T9" fmla="*/ 43 h 202"/>
                <a:gd name="T10" fmla="*/ 207 w 354"/>
                <a:gd name="T11" fmla="*/ 39 h 202"/>
                <a:gd name="T12" fmla="*/ 218 w 354"/>
                <a:gd name="T13" fmla="*/ 38 h 202"/>
                <a:gd name="T14" fmla="*/ 237 w 354"/>
                <a:gd name="T15" fmla="*/ 42 h 202"/>
                <a:gd name="T16" fmla="*/ 253 w 354"/>
                <a:gd name="T17" fmla="*/ 50 h 202"/>
                <a:gd name="T18" fmla="*/ 266 w 354"/>
                <a:gd name="T19" fmla="*/ 64 h 202"/>
                <a:gd name="T20" fmla="*/ 274 w 354"/>
                <a:gd name="T21" fmla="*/ 80 h 202"/>
                <a:gd name="T22" fmla="*/ 283 w 354"/>
                <a:gd name="T23" fmla="*/ 78 h 202"/>
                <a:gd name="T24" fmla="*/ 292 w 354"/>
                <a:gd name="T25" fmla="*/ 77 h 202"/>
                <a:gd name="T26" fmla="*/ 310 w 354"/>
                <a:gd name="T27" fmla="*/ 81 h 202"/>
                <a:gd name="T28" fmla="*/ 327 w 354"/>
                <a:gd name="T29" fmla="*/ 89 h 202"/>
                <a:gd name="T30" fmla="*/ 341 w 354"/>
                <a:gd name="T31" fmla="*/ 103 h 202"/>
                <a:gd name="T32" fmla="*/ 350 w 354"/>
                <a:gd name="T33" fmla="*/ 120 h 202"/>
                <a:gd name="T34" fmla="*/ 354 w 354"/>
                <a:gd name="T35" fmla="*/ 139 h 202"/>
                <a:gd name="T36" fmla="*/ 350 w 354"/>
                <a:gd name="T37" fmla="*/ 158 h 202"/>
                <a:gd name="T38" fmla="*/ 341 w 354"/>
                <a:gd name="T39" fmla="*/ 175 h 202"/>
                <a:gd name="T40" fmla="*/ 327 w 354"/>
                <a:gd name="T41" fmla="*/ 188 h 202"/>
                <a:gd name="T42" fmla="*/ 310 w 354"/>
                <a:gd name="T43" fmla="*/ 198 h 202"/>
                <a:gd name="T44" fmla="*/ 292 w 354"/>
                <a:gd name="T45" fmla="*/ 202 h 202"/>
                <a:gd name="T46" fmla="*/ 62 w 354"/>
                <a:gd name="T47" fmla="*/ 202 h 202"/>
                <a:gd name="T48" fmla="*/ 42 w 354"/>
                <a:gd name="T49" fmla="*/ 198 h 202"/>
                <a:gd name="T50" fmla="*/ 25 w 354"/>
                <a:gd name="T51" fmla="*/ 188 h 202"/>
                <a:gd name="T52" fmla="*/ 12 w 354"/>
                <a:gd name="T53" fmla="*/ 175 h 202"/>
                <a:gd name="T54" fmla="*/ 3 w 354"/>
                <a:gd name="T55" fmla="*/ 158 h 202"/>
                <a:gd name="T56" fmla="*/ 0 w 354"/>
                <a:gd name="T57" fmla="*/ 139 h 202"/>
                <a:gd name="T58" fmla="*/ 3 w 354"/>
                <a:gd name="T59" fmla="*/ 119 h 202"/>
                <a:gd name="T60" fmla="*/ 13 w 354"/>
                <a:gd name="T61" fmla="*/ 101 h 202"/>
                <a:gd name="T62" fmla="*/ 28 w 354"/>
                <a:gd name="T63" fmla="*/ 88 h 202"/>
                <a:gd name="T64" fmla="*/ 46 w 354"/>
                <a:gd name="T65" fmla="*/ 80 h 202"/>
                <a:gd name="T66" fmla="*/ 51 w 354"/>
                <a:gd name="T67" fmla="*/ 55 h 202"/>
                <a:gd name="T68" fmla="*/ 62 w 354"/>
                <a:gd name="T69" fmla="*/ 33 h 202"/>
                <a:gd name="T70" fmla="*/ 80 w 354"/>
                <a:gd name="T71" fmla="*/ 16 h 202"/>
                <a:gd name="T72" fmla="*/ 101 w 354"/>
                <a:gd name="T73" fmla="*/ 4 h 202"/>
                <a:gd name="T74" fmla="*/ 126 w 354"/>
                <a:gd name="T7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202">
                  <a:moveTo>
                    <a:pt x="126" y="0"/>
                  </a:moveTo>
                  <a:lnTo>
                    <a:pt x="148" y="4"/>
                  </a:lnTo>
                  <a:lnTo>
                    <a:pt x="168" y="12"/>
                  </a:lnTo>
                  <a:lnTo>
                    <a:pt x="185" y="25"/>
                  </a:lnTo>
                  <a:lnTo>
                    <a:pt x="197" y="43"/>
                  </a:lnTo>
                  <a:lnTo>
                    <a:pt x="207" y="39"/>
                  </a:lnTo>
                  <a:lnTo>
                    <a:pt x="218" y="38"/>
                  </a:lnTo>
                  <a:lnTo>
                    <a:pt x="237" y="42"/>
                  </a:lnTo>
                  <a:lnTo>
                    <a:pt x="253" y="50"/>
                  </a:lnTo>
                  <a:lnTo>
                    <a:pt x="266" y="64"/>
                  </a:lnTo>
                  <a:lnTo>
                    <a:pt x="274" y="80"/>
                  </a:lnTo>
                  <a:lnTo>
                    <a:pt x="283" y="78"/>
                  </a:lnTo>
                  <a:lnTo>
                    <a:pt x="292" y="77"/>
                  </a:lnTo>
                  <a:lnTo>
                    <a:pt x="310" y="81"/>
                  </a:lnTo>
                  <a:lnTo>
                    <a:pt x="327" y="89"/>
                  </a:lnTo>
                  <a:lnTo>
                    <a:pt x="341" y="103"/>
                  </a:lnTo>
                  <a:lnTo>
                    <a:pt x="350" y="120"/>
                  </a:lnTo>
                  <a:lnTo>
                    <a:pt x="354" y="139"/>
                  </a:lnTo>
                  <a:lnTo>
                    <a:pt x="350" y="158"/>
                  </a:lnTo>
                  <a:lnTo>
                    <a:pt x="341" y="175"/>
                  </a:lnTo>
                  <a:lnTo>
                    <a:pt x="327" y="188"/>
                  </a:lnTo>
                  <a:lnTo>
                    <a:pt x="310" y="198"/>
                  </a:lnTo>
                  <a:lnTo>
                    <a:pt x="292" y="202"/>
                  </a:lnTo>
                  <a:lnTo>
                    <a:pt x="62" y="202"/>
                  </a:lnTo>
                  <a:lnTo>
                    <a:pt x="42" y="198"/>
                  </a:lnTo>
                  <a:lnTo>
                    <a:pt x="25" y="188"/>
                  </a:lnTo>
                  <a:lnTo>
                    <a:pt x="12" y="175"/>
                  </a:lnTo>
                  <a:lnTo>
                    <a:pt x="3" y="158"/>
                  </a:lnTo>
                  <a:lnTo>
                    <a:pt x="0" y="139"/>
                  </a:lnTo>
                  <a:lnTo>
                    <a:pt x="3" y="119"/>
                  </a:lnTo>
                  <a:lnTo>
                    <a:pt x="13" y="101"/>
                  </a:lnTo>
                  <a:lnTo>
                    <a:pt x="28" y="88"/>
                  </a:lnTo>
                  <a:lnTo>
                    <a:pt x="46" y="80"/>
                  </a:lnTo>
                  <a:lnTo>
                    <a:pt x="51" y="55"/>
                  </a:lnTo>
                  <a:lnTo>
                    <a:pt x="62" y="33"/>
                  </a:lnTo>
                  <a:lnTo>
                    <a:pt x="80" y="16"/>
                  </a:lnTo>
                  <a:lnTo>
                    <a:pt x="101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3"/>
            <p:cNvSpPr>
              <a:spLocks/>
            </p:cNvSpPr>
            <p:nvPr/>
          </p:nvSpPr>
          <p:spPr bwMode="auto">
            <a:xfrm>
              <a:off x="3468688" y="2284413"/>
              <a:ext cx="365125" cy="207963"/>
            </a:xfrm>
            <a:custGeom>
              <a:avLst/>
              <a:gdLst>
                <a:gd name="T0" fmla="*/ 82 w 230"/>
                <a:gd name="T1" fmla="*/ 0 h 131"/>
                <a:gd name="T2" fmla="*/ 101 w 230"/>
                <a:gd name="T3" fmla="*/ 2 h 131"/>
                <a:gd name="T4" fmla="*/ 116 w 230"/>
                <a:gd name="T5" fmla="*/ 13 h 131"/>
                <a:gd name="T6" fmla="*/ 128 w 230"/>
                <a:gd name="T7" fmla="*/ 27 h 131"/>
                <a:gd name="T8" fmla="*/ 135 w 230"/>
                <a:gd name="T9" fmla="*/ 25 h 131"/>
                <a:gd name="T10" fmla="*/ 143 w 230"/>
                <a:gd name="T11" fmla="*/ 25 h 131"/>
                <a:gd name="T12" fmla="*/ 158 w 230"/>
                <a:gd name="T13" fmla="*/ 27 h 131"/>
                <a:gd name="T14" fmla="*/ 171 w 230"/>
                <a:gd name="T15" fmla="*/ 38 h 131"/>
                <a:gd name="T16" fmla="*/ 178 w 230"/>
                <a:gd name="T17" fmla="*/ 51 h 131"/>
                <a:gd name="T18" fmla="*/ 184 w 230"/>
                <a:gd name="T19" fmla="*/ 49 h 131"/>
                <a:gd name="T20" fmla="*/ 190 w 230"/>
                <a:gd name="T21" fmla="*/ 49 h 131"/>
                <a:gd name="T22" fmla="*/ 205 w 230"/>
                <a:gd name="T23" fmla="*/ 53 h 131"/>
                <a:gd name="T24" fmla="*/ 218 w 230"/>
                <a:gd name="T25" fmla="*/ 61 h 131"/>
                <a:gd name="T26" fmla="*/ 228 w 230"/>
                <a:gd name="T27" fmla="*/ 74 h 131"/>
                <a:gd name="T28" fmla="*/ 230 w 230"/>
                <a:gd name="T29" fmla="*/ 90 h 131"/>
                <a:gd name="T30" fmla="*/ 228 w 230"/>
                <a:gd name="T31" fmla="*/ 106 h 131"/>
                <a:gd name="T32" fmla="*/ 218 w 230"/>
                <a:gd name="T33" fmla="*/ 119 h 131"/>
                <a:gd name="T34" fmla="*/ 205 w 230"/>
                <a:gd name="T35" fmla="*/ 127 h 131"/>
                <a:gd name="T36" fmla="*/ 190 w 230"/>
                <a:gd name="T37" fmla="*/ 131 h 131"/>
                <a:gd name="T38" fmla="*/ 40 w 230"/>
                <a:gd name="T39" fmla="*/ 131 h 131"/>
                <a:gd name="T40" fmla="*/ 25 w 230"/>
                <a:gd name="T41" fmla="*/ 127 h 131"/>
                <a:gd name="T42" fmla="*/ 12 w 230"/>
                <a:gd name="T43" fmla="*/ 119 h 131"/>
                <a:gd name="T44" fmla="*/ 2 w 230"/>
                <a:gd name="T45" fmla="*/ 106 h 131"/>
                <a:gd name="T46" fmla="*/ 0 w 230"/>
                <a:gd name="T47" fmla="*/ 90 h 131"/>
                <a:gd name="T48" fmla="*/ 2 w 230"/>
                <a:gd name="T49" fmla="*/ 77 h 131"/>
                <a:gd name="T50" fmla="*/ 9 w 230"/>
                <a:gd name="T51" fmla="*/ 65 h 131"/>
                <a:gd name="T52" fmla="*/ 18 w 230"/>
                <a:gd name="T53" fmla="*/ 56 h 131"/>
                <a:gd name="T54" fmla="*/ 30 w 230"/>
                <a:gd name="T55" fmla="*/ 51 h 131"/>
                <a:gd name="T56" fmla="*/ 34 w 230"/>
                <a:gd name="T57" fmla="*/ 35 h 131"/>
                <a:gd name="T58" fmla="*/ 40 w 230"/>
                <a:gd name="T59" fmla="*/ 21 h 131"/>
                <a:gd name="T60" fmla="*/ 52 w 230"/>
                <a:gd name="T61" fmla="*/ 9 h 131"/>
                <a:gd name="T62" fmla="*/ 67 w 230"/>
                <a:gd name="T63" fmla="*/ 2 h 131"/>
                <a:gd name="T64" fmla="*/ 82 w 230"/>
                <a:gd name="T6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0" h="131">
                  <a:moveTo>
                    <a:pt x="82" y="0"/>
                  </a:moveTo>
                  <a:lnTo>
                    <a:pt x="101" y="2"/>
                  </a:lnTo>
                  <a:lnTo>
                    <a:pt x="116" y="13"/>
                  </a:lnTo>
                  <a:lnTo>
                    <a:pt x="128" y="27"/>
                  </a:lnTo>
                  <a:lnTo>
                    <a:pt x="135" y="25"/>
                  </a:lnTo>
                  <a:lnTo>
                    <a:pt x="143" y="25"/>
                  </a:lnTo>
                  <a:lnTo>
                    <a:pt x="158" y="27"/>
                  </a:lnTo>
                  <a:lnTo>
                    <a:pt x="171" y="38"/>
                  </a:lnTo>
                  <a:lnTo>
                    <a:pt x="178" y="51"/>
                  </a:lnTo>
                  <a:lnTo>
                    <a:pt x="184" y="49"/>
                  </a:lnTo>
                  <a:lnTo>
                    <a:pt x="190" y="49"/>
                  </a:lnTo>
                  <a:lnTo>
                    <a:pt x="205" y="53"/>
                  </a:lnTo>
                  <a:lnTo>
                    <a:pt x="218" y="61"/>
                  </a:lnTo>
                  <a:lnTo>
                    <a:pt x="228" y="74"/>
                  </a:lnTo>
                  <a:lnTo>
                    <a:pt x="230" y="90"/>
                  </a:lnTo>
                  <a:lnTo>
                    <a:pt x="228" y="106"/>
                  </a:lnTo>
                  <a:lnTo>
                    <a:pt x="218" y="119"/>
                  </a:lnTo>
                  <a:lnTo>
                    <a:pt x="205" y="127"/>
                  </a:lnTo>
                  <a:lnTo>
                    <a:pt x="190" y="131"/>
                  </a:lnTo>
                  <a:lnTo>
                    <a:pt x="40" y="131"/>
                  </a:lnTo>
                  <a:lnTo>
                    <a:pt x="25" y="127"/>
                  </a:lnTo>
                  <a:lnTo>
                    <a:pt x="12" y="119"/>
                  </a:lnTo>
                  <a:lnTo>
                    <a:pt x="2" y="106"/>
                  </a:lnTo>
                  <a:lnTo>
                    <a:pt x="0" y="90"/>
                  </a:lnTo>
                  <a:lnTo>
                    <a:pt x="2" y="77"/>
                  </a:lnTo>
                  <a:lnTo>
                    <a:pt x="9" y="65"/>
                  </a:lnTo>
                  <a:lnTo>
                    <a:pt x="18" y="56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40" y="21"/>
                  </a:lnTo>
                  <a:lnTo>
                    <a:pt x="52" y="9"/>
                  </a:lnTo>
                  <a:lnTo>
                    <a:pt x="67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6E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4"/>
            <p:cNvSpPr>
              <a:spLocks/>
            </p:cNvSpPr>
            <p:nvPr/>
          </p:nvSpPr>
          <p:spPr bwMode="auto">
            <a:xfrm>
              <a:off x="5319713" y="2744788"/>
              <a:ext cx="534988" cy="85725"/>
            </a:xfrm>
            <a:custGeom>
              <a:avLst/>
              <a:gdLst>
                <a:gd name="T0" fmla="*/ 28 w 337"/>
                <a:gd name="T1" fmla="*/ 0 h 54"/>
                <a:gd name="T2" fmla="*/ 309 w 337"/>
                <a:gd name="T3" fmla="*/ 0 h 54"/>
                <a:gd name="T4" fmla="*/ 324 w 337"/>
                <a:gd name="T5" fmla="*/ 3 h 54"/>
                <a:gd name="T6" fmla="*/ 333 w 337"/>
                <a:gd name="T7" fmla="*/ 13 h 54"/>
                <a:gd name="T8" fmla="*/ 337 w 337"/>
                <a:gd name="T9" fmla="*/ 26 h 54"/>
                <a:gd name="T10" fmla="*/ 333 w 337"/>
                <a:gd name="T11" fmla="*/ 41 h 54"/>
                <a:gd name="T12" fmla="*/ 324 w 337"/>
                <a:gd name="T13" fmla="*/ 50 h 54"/>
                <a:gd name="T14" fmla="*/ 309 w 337"/>
                <a:gd name="T15" fmla="*/ 54 h 54"/>
                <a:gd name="T16" fmla="*/ 28 w 337"/>
                <a:gd name="T17" fmla="*/ 54 h 54"/>
                <a:gd name="T18" fmla="*/ 15 w 337"/>
                <a:gd name="T19" fmla="*/ 50 h 54"/>
                <a:gd name="T20" fmla="*/ 4 w 337"/>
                <a:gd name="T21" fmla="*/ 41 h 54"/>
                <a:gd name="T22" fmla="*/ 0 w 337"/>
                <a:gd name="T23" fmla="*/ 26 h 54"/>
                <a:gd name="T24" fmla="*/ 4 w 337"/>
                <a:gd name="T25" fmla="*/ 13 h 54"/>
                <a:gd name="T26" fmla="*/ 15 w 337"/>
                <a:gd name="T27" fmla="*/ 3 h 54"/>
                <a:gd name="T28" fmla="*/ 28 w 337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54">
                  <a:moveTo>
                    <a:pt x="28" y="0"/>
                  </a:moveTo>
                  <a:lnTo>
                    <a:pt x="309" y="0"/>
                  </a:lnTo>
                  <a:lnTo>
                    <a:pt x="324" y="3"/>
                  </a:lnTo>
                  <a:lnTo>
                    <a:pt x="333" y="13"/>
                  </a:lnTo>
                  <a:lnTo>
                    <a:pt x="337" y="26"/>
                  </a:lnTo>
                  <a:lnTo>
                    <a:pt x="333" y="41"/>
                  </a:lnTo>
                  <a:lnTo>
                    <a:pt x="324" y="50"/>
                  </a:lnTo>
                  <a:lnTo>
                    <a:pt x="309" y="54"/>
                  </a:lnTo>
                  <a:lnTo>
                    <a:pt x="28" y="54"/>
                  </a:lnTo>
                  <a:lnTo>
                    <a:pt x="15" y="50"/>
                  </a:lnTo>
                  <a:lnTo>
                    <a:pt x="4" y="41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5" y="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5"/>
            <p:cNvSpPr>
              <a:spLocks/>
            </p:cNvSpPr>
            <p:nvPr/>
          </p:nvSpPr>
          <p:spPr bwMode="auto">
            <a:xfrm>
              <a:off x="5405438" y="2676525"/>
              <a:ext cx="342900" cy="68263"/>
            </a:xfrm>
            <a:custGeom>
              <a:avLst/>
              <a:gdLst>
                <a:gd name="T0" fmla="*/ 9 w 216"/>
                <a:gd name="T1" fmla="*/ 0 h 43"/>
                <a:gd name="T2" fmla="*/ 12 w 216"/>
                <a:gd name="T3" fmla="*/ 0 h 43"/>
                <a:gd name="T4" fmla="*/ 14 w 216"/>
                <a:gd name="T5" fmla="*/ 3 h 43"/>
                <a:gd name="T6" fmla="*/ 17 w 216"/>
                <a:gd name="T7" fmla="*/ 5 h 43"/>
                <a:gd name="T8" fmla="*/ 17 w 216"/>
                <a:gd name="T9" fmla="*/ 8 h 43"/>
                <a:gd name="T10" fmla="*/ 20 w 216"/>
                <a:gd name="T11" fmla="*/ 16 h 43"/>
                <a:gd name="T12" fmla="*/ 25 w 216"/>
                <a:gd name="T13" fmla="*/ 21 h 43"/>
                <a:gd name="T14" fmla="*/ 31 w 216"/>
                <a:gd name="T15" fmla="*/ 24 h 43"/>
                <a:gd name="T16" fmla="*/ 41 w 216"/>
                <a:gd name="T17" fmla="*/ 26 h 43"/>
                <a:gd name="T18" fmla="*/ 47 w 216"/>
                <a:gd name="T19" fmla="*/ 26 h 43"/>
                <a:gd name="T20" fmla="*/ 208 w 216"/>
                <a:gd name="T21" fmla="*/ 26 h 43"/>
                <a:gd name="T22" fmla="*/ 211 w 216"/>
                <a:gd name="T23" fmla="*/ 26 h 43"/>
                <a:gd name="T24" fmla="*/ 213 w 216"/>
                <a:gd name="T25" fmla="*/ 29 h 43"/>
                <a:gd name="T26" fmla="*/ 216 w 216"/>
                <a:gd name="T27" fmla="*/ 32 h 43"/>
                <a:gd name="T28" fmla="*/ 216 w 216"/>
                <a:gd name="T29" fmla="*/ 34 h 43"/>
                <a:gd name="T30" fmla="*/ 216 w 216"/>
                <a:gd name="T31" fmla="*/ 38 h 43"/>
                <a:gd name="T32" fmla="*/ 213 w 216"/>
                <a:gd name="T33" fmla="*/ 41 h 43"/>
                <a:gd name="T34" fmla="*/ 211 w 216"/>
                <a:gd name="T35" fmla="*/ 42 h 43"/>
                <a:gd name="T36" fmla="*/ 208 w 216"/>
                <a:gd name="T37" fmla="*/ 43 h 43"/>
                <a:gd name="T38" fmla="*/ 47 w 216"/>
                <a:gd name="T39" fmla="*/ 43 h 43"/>
                <a:gd name="T40" fmla="*/ 34 w 216"/>
                <a:gd name="T41" fmla="*/ 42 h 43"/>
                <a:gd name="T42" fmla="*/ 21 w 216"/>
                <a:gd name="T43" fmla="*/ 38 h 43"/>
                <a:gd name="T44" fmla="*/ 10 w 216"/>
                <a:gd name="T45" fmla="*/ 32 h 43"/>
                <a:gd name="T46" fmla="*/ 3 w 216"/>
                <a:gd name="T47" fmla="*/ 21 h 43"/>
                <a:gd name="T48" fmla="*/ 0 w 216"/>
                <a:gd name="T49" fmla="*/ 8 h 43"/>
                <a:gd name="T50" fmla="*/ 1 w 216"/>
                <a:gd name="T51" fmla="*/ 5 h 43"/>
                <a:gd name="T52" fmla="*/ 3 w 216"/>
                <a:gd name="T53" fmla="*/ 3 h 43"/>
                <a:gd name="T54" fmla="*/ 5 w 216"/>
                <a:gd name="T55" fmla="*/ 0 h 43"/>
                <a:gd name="T56" fmla="*/ 9 w 216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43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20" y="16"/>
                  </a:lnTo>
                  <a:lnTo>
                    <a:pt x="25" y="21"/>
                  </a:lnTo>
                  <a:lnTo>
                    <a:pt x="31" y="24"/>
                  </a:lnTo>
                  <a:lnTo>
                    <a:pt x="41" y="26"/>
                  </a:lnTo>
                  <a:lnTo>
                    <a:pt x="47" y="26"/>
                  </a:lnTo>
                  <a:lnTo>
                    <a:pt x="208" y="26"/>
                  </a:lnTo>
                  <a:lnTo>
                    <a:pt x="211" y="26"/>
                  </a:lnTo>
                  <a:lnTo>
                    <a:pt x="213" y="29"/>
                  </a:lnTo>
                  <a:lnTo>
                    <a:pt x="216" y="32"/>
                  </a:lnTo>
                  <a:lnTo>
                    <a:pt x="216" y="34"/>
                  </a:lnTo>
                  <a:lnTo>
                    <a:pt x="216" y="38"/>
                  </a:lnTo>
                  <a:lnTo>
                    <a:pt x="213" y="41"/>
                  </a:lnTo>
                  <a:lnTo>
                    <a:pt x="211" y="42"/>
                  </a:lnTo>
                  <a:lnTo>
                    <a:pt x="208" y="43"/>
                  </a:lnTo>
                  <a:lnTo>
                    <a:pt x="47" y="43"/>
                  </a:lnTo>
                  <a:lnTo>
                    <a:pt x="34" y="42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3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6"/>
            <p:cNvSpPr>
              <a:spLocks/>
            </p:cNvSpPr>
            <p:nvPr/>
          </p:nvSpPr>
          <p:spPr bwMode="auto">
            <a:xfrm>
              <a:off x="5521325" y="2667000"/>
              <a:ext cx="47625" cy="65088"/>
            </a:xfrm>
            <a:custGeom>
              <a:avLst/>
              <a:gdLst>
                <a:gd name="T0" fmla="*/ 0 w 30"/>
                <a:gd name="T1" fmla="*/ 0 h 41"/>
                <a:gd name="T2" fmla="*/ 16 w 30"/>
                <a:gd name="T3" fmla="*/ 0 h 41"/>
                <a:gd name="T4" fmla="*/ 30 w 30"/>
                <a:gd name="T5" fmla="*/ 41 h 41"/>
                <a:gd name="T6" fmla="*/ 15 w 30"/>
                <a:gd name="T7" fmla="*/ 41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16" y="0"/>
                  </a:lnTo>
                  <a:lnTo>
                    <a:pt x="30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7"/>
            <p:cNvSpPr>
              <a:spLocks/>
            </p:cNvSpPr>
            <p:nvPr/>
          </p:nvSpPr>
          <p:spPr bwMode="auto">
            <a:xfrm>
              <a:off x="5619750" y="2667000"/>
              <a:ext cx="49213" cy="65088"/>
            </a:xfrm>
            <a:custGeom>
              <a:avLst/>
              <a:gdLst>
                <a:gd name="T0" fmla="*/ 0 w 31"/>
                <a:gd name="T1" fmla="*/ 0 h 41"/>
                <a:gd name="T2" fmla="*/ 15 w 31"/>
                <a:gd name="T3" fmla="*/ 0 h 41"/>
                <a:gd name="T4" fmla="*/ 31 w 31"/>
                <a:gd name="T5" fmla="*/ 41 h 41"/>
                <a:gd name="T6" fmla="*/ 15 w 31"/>
                <a:gd name="T7" fmla="*/ 41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15" y="0"/>
                  </a:lnTo>
                  <a:lnTo>
                    <a:pt x="31" y="41"/>
                  </a:lnTo>
                  <a:lnTo>
                    <a:pt x="1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8"/>
            <p:cNvSpPr>
              <a:spLocks/>
            </p:cNvSpPr>
            <p:nvPr/>
          </p:nvSpPr>
          <p:spPr bwMode="auto">
            <a:xfrm>
              <a:off x="5457825" y="2459038"/>
              <a:ext cx="390525" cy="14288"/>
            </a:xfrm>
            <a:custGeom>
              <a:avLst/>
              <a:gdLst>
                <a:gd name="T0" fmla="*/ 4 w 246"/>
                <a:gd name="T1" fmla="*/ 0 h 9"/>
                <a:gd name="T2" fmla="*/ 241 w 246"/>
                <a:gd name="T3" fmla="*/ 0 h 9"/>
                <a:gd name="T4" fmla="*/ 243 w 246"/>
                <a:gd name="T5" fmla="*/ 0 h 9"/>
                <a:gd name="T6" fmla="*/ 246 w 246"/>
                <a:gd name="T7" fmla="*/ 1 h 9"/>
                <a:gd name="T8" fmla="*/ 246 w 246"/>
                <a:gd name="T9" fmla="*/ 4 h 9"/>
                <a:gd name="T10" fmla="*/ 246 w 246"/>
                <a:gd name="T11" fmla="*/ 6 h 9"/>
                <a:gd name="T12" fmla="*/ 243 w 246"/>
                <a:gd name="T13" fmla="*/ 9 h 9"/>
                <a:gd name="T14" fmla="*/ 241 w 246"/>
                <a:gd name="T15" fmla="*/ 9 h 9"/>
                <a:gd name="T16" fmla="*/ 4 w 246"/>
                <a:gd name="T17" fmla="*/ 9 h 9"/>
                <a:gd name="T18" fmla="*/ 1 w 246"/>
                <a:gd name="T19" fmla="*/ 9 h 9"/>
                <a:gd name="T20" fmla="*/ 0 w 246"/>
                <a:gd name="T21" fmla="*/ 6 h 9"/>
                <a:gd name="T22" fmla="*/ 0 w 246"/>
                <a:gd name="T23" fmla="*/ 4 h 9"/>
                <a:gd name="T24" fmla="*/ 0 w 246"/>
                <a:gd name="T25" fmla="*/ 1 h 9"/>
                <a:gd name="T26" fmla="*/ 1 w 246"/>
                <a:gd name="T27" fmla="*/ 0 h 9"/>
                <a:gd name="T28" fmla="*/ 4 w 246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9">
                  <a:moveTo>
                    <a:pt x="4" y="0"/>
                  </a:moveTo>
                  <a:lnTo>
                    <a:pt x="241" y="0"/>
                  </a:lnTo>
                  <a:lnTo>
                    <a:pt x="243" y="0"/>
                  </a:lnTo>
                  <a:lnTo>
                    <a:pt x="246" y="1"/>
                  </a:lnTo>
                  <a:lnTo>
                    <a:pt x="246" y="4"/>
                  </a:lnTo>
                  <a:lnTo>
                    <a:pt x="246" y="6"/>
                  </a:lnTo>
                  <a:lnTo>
                    <a:pt x="243" y="9"/>
                  </a:lnTo>
                  <a:lnTo>
                    <a:pt x="241" y="9"/>
                  </a:lnTo>
                  <a:lnTo>
                    <a:pt x="4" y="9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9"/>
            <p:cNvSpPr>
              <a:spLocks/>
            </p:cNvSpPr>
            <p:nvPr/>
          </p:nvSpPr>
          <p:spPr bwMode="auto">
            <a:xfrm>
              <a:off x="5643563" y="2443163"/>
              <a:ext cx="17463" cy="92075"/>
            </a:xfrm>
            <a:custGeom>
              <a:avLst/>
              <a:gdLst>
                <a:gd name="T0" fmla="*/ 6 w 11"/>
                <a:gd name="T1" fmla="*/ 0 h 58"/>
                <a:gd name="T2" fmla="*/ 8 w 11"/>
                <a:gd name="T3" fmla="*/ 2 h 58"/>
                <a:gd name="T4" fmla="*/ 10 w 11"/>
                <a:gd name="T5" fmla="*/ 3 h 58"/>
                <a:gd name="T6" fmla="*/ 11 w 11"/>
                <a:gd name="T7" fmla="*/ 6 h 58"/>
                <a:gd name="T8" fmla="*/ 11 w 11"/>
                <a:gd name="T9" fmla="*/ 53 h 58"/>
                <a:gd name="T10" fmla="*/ 10 w 11"/>
                <a:gd name="T11" fmla="*/ 55 h 58"/>
                <a:gd name="T12" fmla="*/ 8 w 11"/>
                <a:gd name="T13" fmla="*/ 57 h 58"/>
                <a:gd name="T14" fmla="*/ 6 w 11"/>
                <a:gd name="T15" fmla="*/ 58 h 58"/>
                <a:gd name="T16" fmla="*/ 3 w 11"/>
                <a:gd name="T17" fmla="*/ 57 h 58"/>
                <a:gd name="T18" fmla="*/ 2 w 11"/>
                <a:gd name="T19" fmla="*/ 55 h 58"/>
                <a:gd name="T20" fmla="*/ 0 w 11"/>
                <a:gd name="T21" fmla="*/ 53 h 58"/>
                <a:gd name="T22" fmla="*/ 0 w 11"/>
                <a:gd name="T23" fmla="*/ 6 h 58"/>
                <a:gd name="T24" fmla="*/ 2 w 11"/>
                <a:gd name="T25" fmla="*/ 3 h 58"/>
                <a:gd name="T26" fmla="*/ 3 w 11"/>
                <a:gd name="T27" fmla="*/ 2 h 58"/>
                <a:gd name="T28" fmla="*/ 6 w 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58">
                  <a:moveTo>
                    <a:pt x="6" y="0"/>
                  </a:moveTo>
                  <a:lnTo>
                    <a:pt x="8" y="2"/>
                  </a:lnTo>
                  <a:lnTo>
                    <a:pt x="10" y="3"/>
                  </a:lnTo>
                  <a:lnTo>
                    <a:pt x="11" y="6"/>
                  </a:lnTo>
                  <a:lnTo>
                    <a:pt x="11" y="53"/>
                  </a:lnTo>
                  <a:lnTo>
                    <a:pt x="10" y="55"/>
                  </a:lnTo>
                  <a:lnTo>
                    <a:pt x="8" y="57"/>
                  </a:lnTo>
                  <a:lnTo>
                    <a:pt x="6" y="58"/>
                  </a:lnTo>
                  <a:lnTo>
                    <a:pt x="3" y="57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F797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0"/>
            <p:cNvSpPr>
              <a:spLocks/>
            </p:cNvSpPr>
            <p:nvPr/>
          </p:nvSpPr>
          <p:spPr bwMode="auto">
            <a:xfrm>
              <a:off x="5600700" y="2487613"/>
              <a:ext cx="103188" cy="33338"/>
            </a:xfrm>
            <a:custGeom>
              <a:avLst/>
              <a:gdLst>
                <a:gd name="T0" fmla="*/ 21 w 65"/>
                <a:gd name="T1" fmla="*/ 0 h 21"/>
                <a:gd name="T2" fmla="*/ 29 w 65"/>
                <a:gd name="T3" fmla="*/ 0 h 21"/>
                <a:gd name="T4" fmla="*/ 31 w 65"/>
                <a:gd name="T5" fmla="*/ 0 h 21"/>
                <a:gd name="T6" fmla="*/ 33 w 65"/>
                <a:gd name="T7" fmla="*/ 0 h 21"/>
                <a:gd name="T8" fmla="*/ 34 w 65"/>
                <a:gd name="T9" fmla="*/ 0 h 21"/>
                <a:gd name="T10" fmla="*/ 41 w 65"/>
                <a:gd name="T11" fmla="*/ 0 h 21"/>
                <a:gd name="T12" fmla="*/ 43 w 65"/>
                <a:gd name="T13" fmla="*/ 0 h 21"/>
                <a:gd name="T14" fmla="*/ 47 w 65"/>
                <a:gd name="T15" fmla="*/ 0 h 21"/>
                <a:gd name="T16" fmla="*/ 52 w 65"/>
                <a:gd name="T17" fmla="*/ 3 h 21"/>
                <a:gd name="T18" fmla="*/ 59 w 65"/>
                <a:gd name="T19" fmla="*/ 10 h 21"/>
                <a:gd name="T20" fmla="*/ 65 w 65"/>
                <a:gd name="T21" fmla="*/ 21 h 21"/>
                <a:gd name="T22" fmla="*/ 0 w 65"/>
                <a:gd name="T23" fmla="*/ 21 h 21"/>
                <a:gd name="T24" fmla="*/ 5 w 65"/>
                <a:gd name="T25" fmla="*/ 10 h 21"/>
                <a:gd name="T26" fmla="*/ 12 w 65"/>
                <a:gd name="T27" fmla="*/ 3 h 21"/>
                <a:gd name="T28" fmla="*/ 18 w 65"/>
                <a:gd name="T29" fmla="*/ 0 h 21"/>
                <a:gd name="T30" fmla="*/ 21 w 65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1">
                  <a:moveTo>
                    <a:pt x="21" y="0"/>
                  </a:move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3"/>
                  </a:lnTo>
                  <a:lnTo>
                    <a:pt x="59" y="10"/>
                  </a:lnTo>
                  <a:lnTo>
                    <a:pt x="65" y="21"/>
                  </a:lnTo>
                  <a:lnTo>
                    <a:pt x="0" y="21"/>
                  </a:lnTo>
                  <a:lnTo>
                    <a:pt x="5" y="10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1"/>
            <p:cNvSpPr>
              <a:spLocks/>
            </p:cNvSpPr>
            <p:nvPr/>
          </p:nvSpPr>
          <p:spPr bwMode="auto">
            <a:xfrm>
              <a:off x="5883275" y="2452688"/>
              <a:ext cx="128588" cy="73025"/>
            </a:xfrm>
            <a:custGeom>
              <a:avLst/>
              <a:gdLst>
                <a:gd name="T0" fmla="*/ 48 w 81"/>
                <a:gd name="T1" fmla="*/ 0 h 46"/>
                <a:gd name="T2" fmla="*/ 79 w 81"/>
                <a:gd name="T3" fmla="*/ 0 h 46"/>
                <a:gd name="T4" fmla="*/ 80 w 81"/>
                <a:gd name="T5" fmla="*/ 0 h 46"/>
                <a:gd name="T6" fmla="*/ 80 w 81"/>
                <a:gd name="T7" fmla="*/ 1 h 46"/>
                <a:gd name="T8" fmla="*/ 81 w 81"/>
                <a:gd name="T9" fmla="*/ 2 h 46"/>
                <a:gd name="T10" fmla="*/ 81 w 81"/>
                <a:gd name="T11" fmla="*/ 4 h 46"/>
                <a:gd name="T12" fmla="*/ 54 w 81"/>
                <a:gd name="T13" fmla="*/ 44 h 46"/>
                <a:gd name="T14" fmla="*/ 52 w 81"/>
                <a:gd name="T15" fmla="*/ 46 h 46"/>
                <a:gd name="T16" fmla="*/ 51 w 81"/>
                <a:gd name="T17" fmla="*/ 46 h 46"/>
                <a:gd name="T18" fmla="*/ 3 w 81"/>
                <a:gd name="T19" fmla="*/ 46 h 46"/>
                <a:gd name="T20" fmla="*/ 0 w 81"/>
                <a:gd name="T21" fmla="*/ 46 h 46"/>
                <a:gd name="T22" fmla="*/ 0 w 81"/>
                <a:gd name="T23" fmla="*/ 44 h 46"/>
                <a:gd name="T24" fmla="*/ 0 w 81"/>
                <a:gd name="T25" fmla="*/ 42 h 46"/>
                <a:gd name="T26" fmla="*/ 0 w 81"/>
                <a:gd name="T27" fmla="*/ 40 h 46"/>
                <a:gd name="T28" fmla="*/ 46 w 81"/>
                <a:gd name="T29" fmla="*/ 1 h 46"/>
                <a:gd name="T30" fmla="*/ 48 w 81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46">
                  <a:moveTo>
                    <a:pt x="48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0" y="1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1" y="46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6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2"/>
            <p:cNvSpPr>
              <a:spLocks/>
            </p:cNvSpPr>
            <p:nvPr/>
          </p:nvSpPr>
          <p:spPr bwMode="auto">
            <a:xfrm>
              <a:off x="5895975" y="2536825"/>
              <a:ext cx="95250" cy="65088"/>
            </a:xfrm>
            <a:custGeom>
              <a:avLst/>
              <a:gdLst>
                <a:gd name="T0" fmla="*/ 3 w 60"/>
                <a:gd name="T1" fmla="*/ 0 h 41"/>
                <a:gd name="T2" fmla="*/ 35 w 60"/>
                <a:gd name="T3" fmla="*/ 0 h 41"/>
                <a:gd name="T4" fmla="*/ 38 w 60"/>
                <a:gd name="T5" fmla="*/ 0 h 41"/>
                <a:gd name="T6" fmla="*/ 38 w 60"/>
                <a:gd name="T7" fmla="*/ 2 h 41"/>
                <a:gd name="T8" fmla="*/ 59 w 60"/>
                <a:gd name="T9" fmla="*/ 37 h 41"/>
                <a:gd name="T10" fmla="*/ 60 w 60"/>
                <a:gd name="T11" fmla="*/ 38 h 41"/>
                <a:gd name="T12" fmla="*/ 59 w 60"/>
                <a:gd name="T13" fmla="*/ 40 h 41"/>
                <a:gd name="T14" fmla="*/ 59 w 60"/>
                <a:gd name="T15" fmla="*/ 41 h 41"/>
                <a:gd name="T16" fmla="*/ 57 w 60"/>
                <a:gd name="T17" fmla="*/ 41 h 41"/>
                <a:gd name="T18" fmla="*/ 39 w 60"/>
                <a:gd name="T19" fmla="*/ 41 h 41"/>
                <a:gd name="T20" fmla="*/ 37 w 60"/>
                <a:gd name="T21" fmla="*/ 40 h 41"/>
                <a:gd name="T22" fmla="*/ 1 w 60"/>
                <a:gd name="T23" fmla="*/ 4 h 41"/>
                <a:gd name="T24" fmla="*/ 0 w 60"/>
                <a:gd name="T25" fmla="*/ 3 h 41"/>
                <a:gd name="T26" fmla="*/ 0 w 60"/>
                <a:gd name="T27" fmla="*/ 2 h 41"/>
                <a:gd name="T28" fmla="*/ 1 w 60"/>
                <a:gd name="T29" fmla="*/ 0 h 41"/>
                <a:gd name="T30" fmla="*/ 3 w 60"/>
                <a:gd name="T3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41">
                  <a:moveTo>
                    <a:pt x="3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59" y="37"/>
                  </a:lnTo>
                  <a:lnTo>
                    <a:pt x="60" y="38"/>
                  </a:lnTo>
                  <a:lnTo>
                    <a:pt x="59" y="40"/>
                  </a:lnTo>
                  <a:lnTo>
                    <a:pt x="59" y="41"/>
                  </a:lnTo>
                  <a:lnTo>
                    <a:pt x="57" y="41"/>
                  </a:lnTo>
                  <a:lnTo>
                    <a:pt x="39" y="41"/>
                  </a:lnTo>
                  <a:lnTo>
                    <a:pt x="37" y="40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3"/>
            <p:cNvSpPr>
              <a:spLocks/>
            </p:cNvSpPr>
            <p:nvPr/>
          </p:nvSpPr>
          <p:spPr bwMode="auto">
            <a:xfrm>
              <a:off x="5419725" y="2509838"/>
              <a:ext cx="577850" cy="174625"/>
            </a:xfrm>
            <a:custGeom>
              <a:avLst/>
              <a:gdLst>
                <a:gd name="T0" fmla="*/ 113 w 364"/>
                <a:gd name="T1" fmla="*/ 0 h 110"/>
                <a:gd name="T2" fmla="*/ 361 w 364"/>
                <a:gd name="T3" fmla="*/ 0 h 110"/>
                <a:gd name="T4" fmla="*/ 363 w 364"/>
                <a:gd name="T5" fmla="*/ 0 h 110"/>
                <a:gd name="T6" fmla="*/ 364 w 364"/>
                <a:gd name="T7" fmla="*/ 2 h 110"/>
                <a:gd name="T8" fmla="*/ 364 w 364"/>
                <a:gd name="T9" fmla="*/ 3 h 110"/>
                <a:gd name="T10" fmla="*/ 364 w 364"/>
                <a:gd name="T11" fmla="*/ 4 h 110"/>
                <a:gd name="T12" fmla="*/ 359 w 364"/>
                <a:gd name="T13" fmla="*/ 20 h 110"/>
                <a:gd name="T14" fmla="*/ 357 w 364"/>
                <a:gd name="T15" fmla="*/ 21 h 110"/>
                <a:gd name="T16" fmla="*/ 356 w 364"/>
                <a:gd name="T17" fmla="*/ 21 h 110"/>
                <a:gd name="T18" fmla="*/ 229 w 364"/>
                <a:gd name="T19" fmla="*/ 55 h 110"/>
                <a:gd name="T20" fmla="*/ 179 w 364"/>
                <a:gd name="T21" fmla="*/ 109 h 110"/>
                <a:gd name="T22" fmla="*/ 179 w 364"/>
                <a:gd name="T23" fmla="*/ 110 h 110"/>
                <a:gd name="T24" fmla="*/ 178 w 364"/>
                <a:gd name="T25" fmla="*/ 110 h 110"/>
                <a:gd name="T26" fmla="*/ 62 w 364"/>
                <a:gd name="T27" fmla="*/ 110 h 110"/>
                <a:gd name="T28" fmla="*/ 41 w 364"/>
                <a:gd name="T29" fmla="*/ 109 h 110"/>
                <a:gd name="T30" fmla="*/ 24 w 364"/>
                <a:gd name="T31" fmla="*/ 104 h 110"/>
                <a:gd name="T32" fmla="*/ 11 w 364"/>
                <a:gd name="T33" fmla="*/ 95 h 110"/>
                <a:gd name="T34" fmla="*/ 3 w 364"/>
                <a:gd name="T35" fmla="*/ 83 h 110"/>
                <a:gd name="T36" fmla="*/ 0 w 364"/>
                <a:gd name="T37" fmla="*/ 68 h 110"/>
                <a:gd name="T38" fmla="*/ 3 w 364"/>
                <a:gd name="T39" fmla="*/ 55 h 110"/>
                <a:gd name="T40" fmla="*/ 9 w 364"/>
                <a:gd name="T41" fmla="*/ 42 h 110"/>
                <a:gd name="T42" fmla="*/ 22 w 364"/>
                <a:gd name="T43" fmla="*/ 29 h 110"/>
                <a:gd name="T44" fmla="*/ 38 w 364"/>
                <a:gd name="T45" fmla="*/ 17 h 110"/>
                <a:gd name="T46" fmla="*/ 59 w 364"/>
                <a:gd name="T47" fmla="*/ 8 h 110"/>
                <a:gd name="T48" fmla="*/ 84 w 364"/>
                <a:gd name="T49" fmla="*/ 3 h 110"/>
                <a:gd name="T50" fmla="*/ 113 w 364"/>
                <a:gd name="T5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4" h="110">
                  <a:moveTo>
                    <a:pt x="113" y="0"/>
                  </a:moveTo>
                  <a:lnTo>
                    <a:pt x="361" y="0"/>
                  </a:lnTo>
                  <a:lnTo>
                    <a:pt x="363" y="0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364" y="4"/>
                  </a:lnTo>
                  <a:lnTo>
                    <a:pt x="359" y="20"/>
                  </a:lnTo>
                  <a:lnTo>
                    <a:pt x="357" y="21"/>
                  </a:lnTo>
                  <a:lnTo>
                    <a:pt x="356" y="21"/>
                  </a:lnTo>
                  <a:lnTo>
                    <a:pt x="229" y="55"/>
                  </a:lnTo>
                  <a:lnTo>
                    <a:pt x="179" y="109"/>
                  </a:lnTo>
                  <a:lnTo>
                    <a:pt x="179" y="110"/>
                  </a:lnTo>
                  <a:lnTo>
                    <a:pt x="178" y="110"/>
                  </a:lnTo>
                  <a:lnTo>
                    <a:pt x="62" y="110"/>
                  </a:lnTo>
                  <a:lnTo>
                    <a:pt x="41" y="109"/>
                  </a:lnTo>
                  <a:lnTo>
                    <a:pt x="24" y="104"/>
                  </a:lnTo>
                  <a:lnTo>
                    <a:pt x="11" y="95"/>
                  </a:lnTo>
                  <a:lnTo>
                    <a:pt x="3" y="83"/>
                  </a:lnTo>
                  <a:lnTo>
                    <a:pt x="0" y="68"/>
                  </a:lnTo>
                  <a:lnTo>
                    <a:pt x="3" y="55"/>
                  </a:lnTo>
                  <a:lnTo>
                    <a:pt x="9" y="42"/>
                  </a:lnTo>
                  <a:lnTo>
                    <a:pt x="22" y="29"/>
                  </a:lnTo>
                  <a:lnTo>
                    <a:pt x="38" y="17"/>
                  </a:lnTo>
                  <a:lnTo>
                    <a:pt x="59" y="8"/>
                  </a:lnTo>
                  <a:lnTo>
                    <a:pt x="84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4"/>
            <p:cNvSpPr>
              <a:spLocks/>
            </p:cNvSpPr>
            <p:nvPr/>
          </p:nvSpPr>
          <p:spPr bwMode="auto">
            <a:xfrm>
              <a:off x="5440363" y="2530475"/>
              <a:ext cx="153988" cy="103188"/>
            </a:xfrm>
            <a:custGeom>
              <a:avLst/>
              <a:gdLst>
                <a:gd name="T0" fmla="*/ 94 w 97"/>
                <a:gd name="T1" fmla="*/ 0 h 65"/>
                <a:gd name="T2" fmla="*/ 97 w 97"/>
                <a:gd name="T3" fmla="*/ 0 h 65"/>
                <a:gd name="T4" fmla="*/ 97 w 97"/>
                <a:gd name="T5" fmla="*/ 3 h 65"/>
                <a:gd name="T6" fmla="*/ 97 w 97"/>
                <a:gd name="T7" fmla="*/ 45 h 65"/>
                <a:gd name="T8" fmla="*/ 97 w 97"/>
                <a:gd name="T9" fmla="*/ 46 h 65"/>
                <a:gd name="T10" fmla="*/ 96 w 97"/>
                <a:gd name="T11" fmla="*/ 48 h 65"/>
                <a:gd name="T12" fmla="*/ 56 w 97"/>
                <a:gd name="T13" fmla="*/ 63 h 65"/>
                <a:gd name="T14" fmla="*/ 55 w 97"/>
                <a:gd name="T15" fmla="*/ 65 h 65"/>
                <a:gd name="T16" fmla="*/ 3 w 97"/>
                <a:gd name="T17" fmla="*/ 65 h 65"/>
                <a:gd name="T18" fmla="*/ 2 w 97"/>
                <a:gd name="T19" fmla="*/ 63 h 65"/>
                <a:gd name="T20" fmla="*/ 0 w 97"/>
                <a:gd name="T21" fmla="*/ 63 h 65"/>
                <a:gd name="T22" fmla="*/ 0 w 97"/>
                <a:gd name="T23" fmla="*/ 62 h 65"/>
                <a:gd name="T24" fmla="*/ 0 w 97"/>
                <a:gd name="T25" fmla="*/ 61 h 65"/>
                <a:gd name="T26" fmla="*/ 0 w 97"/>
                <a:gd name="T27" fmla="*/ 58 h 65"/>
                <a:gd name="T28" fmla="*/ 3 w 97"/>
                <a:gd name="T29" fmla="*/ 50 h 65"/>
                <a:gd name="T30" fmla="*/ 8 w 97"/>
                <a:gd name="T31" fmla="*/ 41 h 65"/>
                <a:gd name="T32" fmla="*/ 16 w 97"/>
                <a:gd name="T33" fmla="*/ 31 h 65"/>
                <a:gd name="T34" fmla="*/ 25 w 97"/>
                <a:gd name="T35" fmla="*/ 21 h 65"/>
                <a:gd name="T36" fmla="*/ 37 w 97"/>
                <a:gd name="T37" fmla="*/ 14 h 65"/>
                <a:gd name="T38" fmla="*/ 53 w 97"/>
                <a:gd name="T39" fmla="*/ 7 h 65"/>
                <a:gd name="T40" fmla="*/ 71 w 97"/>
                <a:gd name="T41" fmla="*/ 2 h 65"/>
                <a:gd name="T42" fmla="*/ 94 w 97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65">
                  <a:moveTo>
                    <a:pt x="94" y="0"/>
                  </a:moveTo>
                  <a:lnTo>
                    <a:pt x="97" y="0"/>
                  </a:lnTo>
                  <a:lnTo>
                    <a:pt x="97" y="3"/>
                  </a:lnTo>
                  <a:lnTo>
                    <a:pt x="97" y="45"/>
                  </a:lnTo>
                  <a:lnTo>
                    <a:pt x="97" y="46"/>
                  </a:lnTo>
                  <a:lnTo>
                    <a:pt x="96" y="48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3" y="50"/>
                  </a:lnTo>
                  <a:lnTo>
                    <a:pt x="8" y="41"/>
                  </a:lnTo>
                  <a:lnTo>
                    <a:pt x="16" y="31"/>
                  </a:lnTo>
                  <a:lnTo>
                    <a:pt x="25" y="21"/>
                  </a:lnTo>
                  <a:lnTo>
                    <a:pt x="37" y="14"/>
                  </a:lnTo>
                  <a:lnTo>
                    <a:pt x="53" y="7"/>
                  </a:lnTo>
                  <a:lnTo>
                    <a:pt x="71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5"/>
            <p:cNvSpPr>
              <a:spLocks/>
            </p:cNvSpPr>
            <p:nvPr/>
          </p:nvSpPr>
          <p:spPr bwMode="auto">
            <a:xfrm>
              <a:off x="5643563" y="2560638"/>
              <a:ext cx="76200" cy="74613"/>
            </a:xfrm>
            <a:custGeom>
              <a:avLst/>
              <a:gdLst>
                <a:gd name="T0" fmla="*/ 16 w 48"/>
                <a:gd name="T1" fmla="*/ 0 h 47"/>
                <a:gd name="T2" fmla="*/ 33 w 48"/>
                <a:gd name="T3" fmla="*/ 0 h 47"/>
                <a:gd name="T4" fmla="*/ 33 w 48"/>
                <a:gd name="T5" fmla="*/ 16 h 47"/>
                <a:gd name="T6" fmla="*/ 48 w 48"/>
                <a:gd name="T7" fmla="*/ 16 h 47"/>
                <a:gd name="T8" fmla="*/ 48 w 48"/>
                <a:gd name="T9" fmla="*/ 31 h 47"/>
                <a:gd name="T10" fmla="*/ 33 w 48"/>
                <a:gd name="T11" fmla="*/ 31 h 47"/>
                <a:gd name="T12" fmla="*/ 33 w 48"/>
                <a:gd name="T13" fmla="*/ 47 h 47"/>
                <a:gd name="T14" fmla="*/ 16 w 48"/>
                <a:gd name="T15" fmla="*/ 47 h 47"/>
                <a:gd name="T16" fmla="*/ 16 w 48"/>
                <a:gd name="T17" fmla="*/ 31 h 47"/>
                <a:gd name="T18" fmla="*/ 0 w 48"/>
                <a:gd name="T19" fmla="*/ 31 h 47"/>
                <a:gd name="T20" fmla="*/ 0 w 48"/>
                <a:gd name="T21" fmla="*/ 16 h 47"/>
                <a:gd name="T22" fmla="*/ 16 w 48"/>
                <a:gd name="T23" fmla="*/ 16 h 47"/>
                <a:gd name="T24" fmla="*/ 16 w 48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16" y="0"/>
                  </a:moveTo>
                  <a:lnTo>
                    <a:pt x="33" y="0"/>
                  </a:lnTo>
                  <a:lnTo>
                    <a:pt x="33" y="16"/>
                  </a:lnTo>
                  <a:lnTo>
                    <a:pt x="48" y="16"/>
                  </a:lnTo>
                  <a:lnTo>
                    <a:pt x="48" y="31"/>
                  </a:lnTo>
                  <a:lnTo>
                    <a:pt x="33" y="31"/>
                  </a:lnTo>
                  <a:lnTo>
                    <a:pt x="33" y="47"/>
                  </a:lnTo>
                  <a:lnTo>
                    <a:pt x="16" y="47"/>
                  </a:lnTo>
                  <a:lnTo>
                    <a:pt x="16" y="31"/>
                  </a:lnTo>
                  <a:lnTo>
                    <a:pt x="0" y="3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6"/>
            <p:cNvSpPr>
              <a:spLocks/>
            </p:cNvSpPr>
            <p:nvPr/>
          </p:nvSpPr>
          <p:spPr bwMode="auto">
            <a:xfrm>
              <a:off x="298608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8 w 88"/>
                <a:gd name="T7" fmla="*/ 23 h 175"/>
                <a:gd name="T8" fmla="*/ 66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7 w 88"/>
                <a:gd name="T15" fmla="*/ 95 h 175"/>
                <a:gd name="T16" fmla="*/ 88 w 88"/>
                <a:gd name="T17" fmla="*/ 114 h 175"/>
                <a:gd name="T18" fmla="*/ 87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6 w 88"/>
                <a:gd name="T25" fmla="*/ 164 h 175"/>
                <a:gd name="T26" fmla="*/ 58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7 w 88"/>
                <a:gd name="T37" fmla="*/ 172 h 175"/>
                <a:gd name="T38" fmla="*/ 30 w 88"/>
                <a:gd name="T39" fmla="*/ 169 h 175"/>
                <a:gd name="T40" fmla="*/ 22 w 88"/>
                <a:gd name="T41" fmla="*/ 164 h 175"/>
                <a:gd name="T42" fmla="*/ 13 w 88"/>
                <a:gd name="T43" fmla="*/ 156 h 175"/>
                <a:gd name="T44" fmla="*/ 7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7 w 88"/>
                <a:gd name="T53" fmla="*/ 75 h 175"/>
                <a:gd name="T54" fmla="*/ 13 w 88"/>
                <a:gd name="T55" fmla="*/ 55 h 175"/>
                <a:gd name="T56" fmla="*/ 22 w 88"/>
                <a:gd name="T57" fmla="*/ 38 h 175"/>
                <a:gd name="T58" fmla="*/ 30 w 88"/>
                <a:gd name="T59" fmla="*/ 23 h 175"/>
                <a:gd name="T60" fmla="*/ 37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8" y="23"/>
                  </a:lnTo>
                  <a:lnTo>
                    <a:pt x="66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8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6" y="164"/>
                  </a:lnTo>
                  <a:lnTo>
                    <a:pt x="58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3" y="156"/>
                  </a:lnTo>
                  <a:lnTo>
                    <a:pt x="7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7" y="75"/>
                  </a:lnTo>
                  <a:lnTo>
                    <a:pt x="13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7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7"/>
            <p:cNvSpPr>
              <a:spLocks/>
            </p:cNvSpPr>
            <p:nvPr/>
          </p:nvSpPr>
          <p:spPr bwMode="auto">
            <a:xfrm>
              <a:off x="3048000" y="4002088"/>
              <a:ext cx="15875" cy="220663"/>
            </a:xfrm>
            <a:custGeom>
              <a:avLst/>
              <a:gdLst>
                <a:gd name="T0" fmla="*/ 4 w 10"/>
                <a:gd name="T1" fmla="*/ 0 h 139"/>
                <a:gd name="T2" fmla="*/ 7 w 10"/>
                <a:gd name="T3" fmla="*/ 2 h 139"/>
                <a:gd name="T4" fmla="*/ 8 w 10"/>
                <a:gd name="T5" fmla="*/ 3 h 139"/>
                <a:gd name="T6" fmla="*/ 10 w 10"/>
                <a:gd name="T7" fmla="*/ 4 h 139"/>
                <a:gd name="T8" fmla="*/ 10 w 10"/>
                <a:gd name="T9" fmla="*/ 135 h 139"/>
                <a:gd name="T10" fmla="*/ 8 w 10"/>
                <a:gd name="T11" fmla="*/ 136 h 139"/>
                <a:gd name="T12" fmla="*/ 7 w 10"/>
                <a:gd name="T13" fmla="*/ 138 h 139"/>
                <a:gd name="T14" fmla="*/ 4 w 10"/>
                <a:gd name="T15" fmla="*/ 139 h 139"/>
                <a:gd name="T16" fmla="*/ 3 w 10"/>
                <a:gd name="T17" fmla="*/ 138 h 139"/>
                <a:gd name="T18" fmla="*/ 2 w 10"/>
                <a:gd name="T19" fmla="*/ 136 h 139"/>
                <a:gd name="T20" fmla="*/ 0 w 10"/>
                <a:gd name="T21" fmla="*/ 135 h 139"/>
                <a:gd name="T22" fmla="*/ 0 w 10"/>
                <a:gd name="T23" fmla="*/ 4 h 139"/>
                <a:gd name="T24" fmla="*/ 2 w 10"/>
                <a:gd name="T25" fmla="*/ 3 h 139"/>
                <a:gd name="T26" fmla="*/ 3 w 10"/>
                <a:gd name="T27" fmla="*/ 2 h 139"/>
                <a:gd name="T28" fmla="*/ 4 w 10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0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"/>
            <p:cNvSpPr>
              <a:spLocks/>
            </p:cNvSpPr>
            <p:nvPr/>
          </p:nvSpPr>
          <p:spPr bwMode="auto">
            <a:xfrm>
              <a:off x="2786063" y="3821113"/>
              <a:ext cx="142875" cy="277813"/>
            </a:xfrm>
            <a:custGeom>
              <a:avLst/>
              <a:gdLst>
                <a:gd name="T0" fmla="*/ 45 w 90"/>
                <a:gd name="T1" fmla="*/ 0 h 175"/>
                <a:gd name="T2" fmla="*/ 46 w 90"/>
                <a:gd name="T3" fmla="*/ 3 h 175"/>
                <a:gd name="T4" fmla="*/ 52 w 90"/>
                <a:gd name="T5" fmla="*/ 11 h 175"/>
                <a:gd name="T6" fmla="*/ 59 w 90"/>
                <a:gd name="T7" fmla="*/ 23 h 175"/>
                <a:gd name="T8" fmla="*/ 67 w 90"/>
                <a:gd name="T9" fmla="*/ 38 h 175"/>
                <a:gd name="T10" fmla="*/ 75 w 90"/>
                <a:gd name="T11" fmla="*/ 55 h 175"/>
                <a:gd name="T12" fmla="*/ 82 w 90"/>
                <a:gd name="T13" fmla="*/ 75 h 175"/>
                <a:gd name="T14" fmla="*/ 87 w 90"/>
                <a:gd name="T15" fmla="*/ 95 h 175"/>
                <a:gd name="T16" fmla="*/ 90 w 90"/>
                <a:gd name="T17" fmla="*/ 114 h 175"/>
                <a:gd name="T18" fmla="*/ 87 w 90"/>
                <a:gd name="T19" fmla="*/ 133 h 175"/>
                <a:gd name="T20" fmla="*/ 82 w 90"/>
                <a:gd name="T21" fmla="*/ 146 h 175"/>
                <a:gd name="T22" fmla="*/ 75 w 90"/>
                <a:gd name="T23" fmla="*/ 156 h 175"/>
                <a:gd name="T24" fmla="*/ 67 w 90"/>
                <a:gd name="T25" fmla="*/ 164 h 175"/>
                <a:gd name="T26" fmla="*/ 59 w 90"/>
                <a:gd name="T27" fmla="*/ 169 h 175"/>
                <a:gd name="T28" fmla="*/ 52 w 90"/>
                <a:gd name="T29" fmla="*/ 172 h 175"/>
                <a:gd name="T30" fmla="*/ 46 w 90"/>
                <a:gd name="T31" fmla="*/ 175 h 175"/>
                <a:gd name="T32" fmla="*/ 45 w 90"/>
                <a:gd name="T33" fmla="*/ 175 h 175"/>
                <a:gd name="T34" fmla="*/ 44 w 90"/>
                <a:gd name="T35" fmla="*/ 175 h 175"/>
                <a:gd name="T36" fmla="*/ 38 w 90"/>
                <a:gd name="T37" fmla="*/ 172 h 175"/>
                <a:gd name="T38" fmla="*/ 31 w 90"/>
                <a:gd name="T39" fmla="*/ 169 h 175"/>
                <a:gd name="T40" fmla="*/ 23 w 90"/>
                <a:gd name="T41" fmla="*/ 164 h 175"/>
                <a:gd name="T42" fmla="*/ 15 w 90"/>
                <a:gd name="T43" fmla="*/ 156 h 175"/>
                <a:gd name="T44" fmla="*/ 8 w 90"/>
                <a:gd name="T45" fmla="*/ 146 h 175"/>
                <a:gd name="T46" fmla="*/ 3 w 90"/>
                <a:gd name="T47" fmla="*/ 133 h 175"/>
                <a:gd name="T48" fmla="*/ 0 w 90"/>
                <a:gd name="T49" fmla="*/ 114 h 175"/>
                <a:gd name="T50" fmla="*/ 3 w 90"/>
                <a:gd name="T51" fmla="*/ 95 h 175"/>
                <a:gd name="T52" fmla="*/ 8 w 90"/>
                <a:gd name="T53" fmla="*/ 75 h 175"/>
                <a:gd name="T54" fmla="*/ 15 w 90"/>
                <a:gd name="T55" fmla="*/ 55 h 175"/>
                <a:gd name="T56" fmla="*/ 23 w 90"/>
                <a:gd name="T57" fmla="*/ 38 h 175"/>
                <a:gd name="T58" fmla="*/ 31 w 90"/>
                <a:gd name="T59" fmla="*/ 23 h 175"/>
                <a:gd name="T60" fmla="*/ 38 w 90"/>
                <a:gd name="T61" fmla="*/ 11 h 175"/>
                <a:gd name="T62" fmla="*/ 44 w 90"/>
                <a:gd name="T63" fmla="*/ 3 h 175"/>
                <a:gd name="T64" fmla="*/ 45 w 90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175">
                  <a:moveTo>
                    <a:pt x="45" y="0"/>
                  </a:moveTo>
                  <a:lnTo>
                    <a:pt x="46" y="3"/>
                  </a:lnTo>
                  <a:lnTo>
                    <a:pt x="52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2" y="75"/>
                  </a:lnTo>
                  <a:lnTo>
                    <a:pt x="87" y="95"/>
                  </a:lnTo>
                  <a:lnTo>
                    <a:pt x="90" y="114"/>
                  </a:lnTo>
                  <a:lnTo>
                    <a:pt x="87" y="133"/>
                  </a:lnTo>
                  <a:lnTo>
                    <a:pt x="82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2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4" y="175"/>
                  </a:lnTo>
                  <a:lnTo>
                    <a:pt x="38" y="172"/>
                  </a:lnTo>
                  <a:lnTo>
                    <a:pt x="31" y="169"/>
                  </a:lnTo>
                  <a:lnTo>
                    <a:pt x="23" y="164"/>
                  </a:lnTo>
                  <a:lnTo>
                    <a:pt x="15" y="156"/>
                  </a:lnTo>
                  <a:lnTo>
                    <a:pt x="8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8" y="75"/>
                  </a:lnTo>
                  <a:lnTo>
                    <a:pt x="15" y="55"/>
                  </a:lnTo>
                  <a:lnTo>
                    <a:pt x="23" y="38"/>
                  </a:lnTo>
                  <a:lnTo>
                    <a:pt x="31" y="23"/>
                  </a:lnTo>
                  <a:lnTo>
                    <a:pt x="38" y="11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9"/>
            <p:cNvSpPr>
              <a:spLocks/>
            </p:cNvSpPr>
            <p:nvPr/>
          </p:nvSpPr>
          <p:spPr bwMode="auto">
            <a:xfrm>
              <a:off x="2851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30"/>
            <p:cNvSpPr>
              <a:spLocks/>
            </p:cNvSpPr>
            <p:nvPr/>
          </p:nvSpPr>
          <p:spPr bwMode="auto">
            <a:xfrm>
              <a:off x="6218238" y="3821113"/>
              <a:ext cx="139700" cy="277813"/>
            </a:xfrm>
            <a:custGeom>
              <a:avLst/>
              <a:gdLst>
                <a:gd name="T0" fmla="*/ 43 w 88"/>
                <a:gd name="T1" fmla="*/ 0 h 175"/>
                <a:gd name="T2" fmla="*/ 46 w 88"/>
                <a:gd name="T3" fmla="*/ 3 h 175"/>
                <a:gd name="T4" fmla="*/ 51 w 88"/>
                <a:gd name="T5" fmla="*/ 11 h 175"/>
                <a:gd name="T6" fmla="*/ 57 w 88"/>
                <a:gd name="T7" fmla="*/ 23 h 175"/>
                <a:gd name="T8" fmla="*/ 65 w 88"/>
                <a:gd name="T9" fmla="*/ 38 h 175"/>
                <a:gd name="T10" fmla="*/ 73 w 88"/>
                <a:gd name="T11" fmla="*/ 55 h 175"/>
                <a:gd name="T12" fmla="*/ 81 w 88"/>
                <a:gd name="T13" fmla="*/ 75 h 175"/>
                <a:gd name="T14" fmla="*/ 86 w 88"/>
                <a:gd name="T15" fmla="*/ 95 h 175"/>
                <a:gd name="T16" fmla="*/ 88 w 88"/>
                <a:gd name="T17" fmla="*/ 114 h 175"/>
                <a:gd name="T18" fmla="*/ 86 w 88"/>
                <a:gd name="T19" fmla="*/ 133 h 175"/>
                <a:gd name="T20" fmla="*/ 81 w 88"/>
                <a:gd name="T21" fmla="*/ 146 h 175"/>
                <a:gd name="T22" fmla="*/ 73 w 88"/>
                <a:gd name="T23" fmla="*/ 156 h 175"/>
                <a:gd name="T24" fmla="*/ 65 w 88"/>
                <a:gd name="T25" fmla="*/ 164 h 175"/>
                <a:gd name="T26" fmla="*/ 57 w 88"/>
                <a:gd name="T27" fmla="*/ 169 h 175"/>
                <a:gd name="T28" fmla="*/ 51 w 88"/>
                <a:gd name="T29" fmla="*/ 172 h 175"/>
                <a:gd name="T30" fmla="*/ 46 w 88"/>
                <a:gd name="T31" fmla="*/ 175 h 175"/>
                <a:gd name="T32" fmla="*/ 43 w 88"/>
                <a:gd name="T33" fmla="*/ 175 h 175"/>
                <a:gd name="T34" fmla="*/ 42 w 88"/>
                <a:gd name="T35" fmla="*/ 175 h 175"/>
                <a:gd name="T36" fmla="*/ 36 w 88"/>
                <a:gd name="T37" fmla="*/ 172 h 175"/>
                <a:gd name="T38" fmla="*/ 30 w 88"/>
                <a:gd name="T39" fmla="*/ 169 h 175"/>
                <a:gd name="T40" fmla="*/ 21 w 88"/>
                <a:gd name="T41" fmla="*/ 164 h 175"/>
                <a:gd name="T42" fmla="*/ 13 w 88"/>
                <a:gd name="T43" fmla="*/ 156 h 175"/>
                <a:gd name="T44" fmla="*/ 6 w 88"/>
                <a:gd name="T45" fmla="*/ 146 h 175"/>
                <a:gd name="T46" fmla="*/ 1 w 88"/>
                <a:gd name="T47" fmla="*/ 133 h 175"/>
                <a:gd name="T48" fmla="*/ 0 w 88"/>
                <a:gd name="T49" fmla="*/ 114 h 175"/>
                <a:gd name="T50" fmla="*/ 1 w 88"/>
                <a:gd name="T51" fmla="*/ 95 h 175"/>
                <a:gd name="T52" fmla="*/ 6 w 88"/>
                <a:gd name="T53" fmla="*/ 75 h 175"/>
                <a:gd name="T54" fmla="*/ 13 w 88"/>
                <a:gd name="T55" fmla="*/ 55 h 175"/>
                <a:gd name="T56" fmla="*/ 21 w 88"/>
                <a:gd name="T57" fmla="*/ 38 h 175"/>
                <a:gd name="T58" fmla="*/ 30 w 88"/>
                <a:gd name="T59" fmla="*/ 23 h 175"/>
                <a:gd name="T60" fmla="*/ 36 w 88"/>
                <a:gd name="T61" fmla="*/ 11 h 175"/>
                <a:gd name="T62" fmla="*/ 42 w 88"/>
                <a:gd name="T63" fmla="*/ 3 h 175"/>
                <a:gd name="T64" fmla="*/ 43 w 88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75">
                  <a:moveTo>
                    <a:pt x="43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7" y="23"/>
                  </a:lnTo>
                  <a:lnTo>
                    <a:pt x="65" y="38"/>
                  </a:lnTo>
                  <a:lnTo>
                    <a:pt x="73" y="55"/>
                  </a:lnTo>
                  <a:lnTo>
                    <a:pt x="81" y="75"/>
                  </a:lnTo>
                  <a:lnTo>
                    <a:pt x="86" y="95"/>
                  </a:lnTo>
                  <a:lnTo>
                    <a:pt x="88" y="114"/>
                  </a:lnTo>
                  <a:lnTo>
                    <a:pt x="86" y="133"/>
                  </a:lnTo>
                  <a:lnTo>
                    <a:pt x="81" y="146"/>
                  </a:lnTo>
                  <a:lnTo>
                    <a:pt x="73" y="156"/>
                  </a:lnTo>
                  <a:lnTo>
                    <a:pt x="65" y="164"/>
                  </a:lnTo>
                  <a:lnTo>
                    <a:pt x="57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3" y="175"/>
                  </a:lnTo>
                  <a:lnTo>
                    <a:pt x="42" y="175"/>
                  </a:lnTo>
                  <a:lnTo>
                    <a:pt x="36" y="172"/>
                  </a:lnTo>
                  <a:lnTo>
                    <a:pt x="30" y="169"/>
                  </a:lnTo>
                  <a:lnTo>
                    <a:pt x="21" y="164"/>
                  </a:lnTo>
                  <a:lnTo>
                    <a:pt x="13" y="156"/>
                  </a:lnTo>
                  <a:lnTo>
                    <a:pt x="6" y="146"/>
                  </a:lnTo>
                  <a:lnTo>
                    <a:pt x="1" y="133"/>
                  </a:lnTo>
                  <a:lnTo>
                    <a:pt x="0" y="114"/>
                  </a:lnTo>
                  <a:lnTo>
                    <a:pt x="1" y="95"/>
                  </a:lnTo>
                  <a:lnTo>
                    <a:pt x="6" y="75"/>
                  </a:lnTo>
                  <a:lnTo>
                    <a:pt x="13" y="55"/>
                  </a:lnTo>
                  <a:lnTo>
                    <a:pt x="21" y="38"/>
                  </a:lnTo>
                  <a:lnTo>
                    <a:pt x="30" y="23"/>
                  </a:lnTo>
                  <a:lnTo>
                    <a:pt x="36" y="11"/>
                  </a:lnTo>
                  <a:lnTo>
                    <a:pt x="4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31"/>
            <p:cNvSpPr>
              <a:spLocks/>
            </p:cNvSpPr>
            <p:nvPr/>
          </p:nvSpPr>
          <p:spPr bwMode="auto">
            <a:xfrm>
              <a:off x="628015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7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7 w 8"/>
                <a:gd name="T13" fmla="*/ 138 h 139"/>
                <a:gd name="T14" fmla="*/ 4 w 8"/>
                <a:gd name="T15" fmla="*/ 139 h 139"/>
                <a:gd name="T16" fmla="*/ 3 w 8"/>
                <a:gd name="T17" fmla="*/ 138 h 139"/>
                <a:gd name="T18" fmla="*/ 1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1 w 8"/>
                <a:gd name="T25" fmla="*/ 3 h 139"/>
                <a:gd name="T26" fmla="*/ 3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7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7" y="138"/>
                  </a:lnTo>
                  <a:lnTo>
                    <a:pt x="4" y="139"/>
                  </a:lnTo>
                  <a:lnTo>
                    <a:pt x="3" y="138"/>
                  </a:lnTo>
                  <a:lnTo>
                    <a:pt x="1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32"/>
            <p:cNvSpPr>
              <a:spLocks/>
            </p:cNvSpPr>
            <p:nvPr/>
          </p:nvSpPr>
          <p:spPr bwMode="auto">
            <a:xfrm>
              <a:off x="6018213" y="3821113"/>
              <a:ext cx="141288" cy="277813"/>
            </a:xfrm>
            <a:custGeom>
              <a:avLst/>
              <a:gdLst>
                <a:gd name="T0" fmla="*/ 45 w 89"/>
                <a:gd name="T1" fmla="*/ 0 h 175"/>
                <a:gd name="T2" fmla="*/ 46 w 89"/>
                <a:gd name="T3" fmla="*/ 3 h 175"/>
                <a:gd name="T4" fmla="*/ 51 w 89"/>
                <a:gd name="T5" fmla="*/ 11 h 175"/>
                <a:gd name="T6" fmla="*/ 59 w 89"/>
                <a:gd name="T7" fmla="*/ 23 h 175"/>
                <a:gd name="T8" fmla="*/ 67 w 89"/>
                <a:gd name="T9" fmla="*/ 38 h 175"/>
                <a:gd name="T10" fmla="*/ 75 w 89"/>
                <a:gd name="T11" fmla="*/ 55 h 175"/>
                <a:gd name="T12" fmla="*/ 81 w 89"/>
                <a:gd name="T13" fmla="*/ 75 h 175"/>
                <a:gd name="T14" fmla="*/ 87 w 89"/>
                <a:gd name="T15" fmla="*/ 95 h 175"/>
                <a:gd name="T16" fmla="*/ 89 w 89"/>
                <a:gd name="T17" fmla="*/ 114 h 175"/>
                <a:gd name="T18" fmla="*/ 87 w 89"/>
                <a:gd name="T19" fmla="*/ 133 h 175"/>
                <a:gd name="T20" fmla="*/ 81 w 89"/>
                <a:gd name="T21" fmla="*/ 146 h 175"/>
                <a:gd name="T22" fmla="*/ 75 w 89"/>
                <a:gd name="T23" fmla="*/ 156 h 175"/>
                <a:gd name="T24" fmla="*/ 67 w 89"/>
                <a:gd name="T25" fmla="*/ 164 h 175"/>
                <a:gd name="T26" fmla="*/ 59 w 89"/>
                <a:gd name="T27" fmla="*/ 169 h 175"/>
                <a:gd name="T28" fmla="*/ 51 w 89"/>
                <a:gd name="T29" fmla="*/ 172 h 175"/>
                <a:gd name="T30" fmla="*/ 46 w 89"/>
                <a:gd name="T31" fmla="*/ 175 h 175"/>
                <a:gd name="T32" fmla="*/ 45 w 89"/>
                <a:gd name="T33" fmla="*/ 175 h 175"/>
                <a:gd name="T34" fmla="*/ 42 w 89"/>
                <a:gd name="T35" fmla="*/ 175 h 175"/>
                <a:gd name="T36" fmla="*/ 38 w 89"/>
                <a:gd name="T37" fmla="*/ 172 h 175"/>
                <a:gd name="T38" fmla="*/ 30 w 89"/>
                <a:gd name="T39" fmla="*/ 169 h 175"/>
                <a:gd name="T40" fmla="*/ 22 w 89"/>
                <a:gd name="T41" fmla="*/ 164 h 175"/>
                <a:gd name="T42" fmla="*/ 15 w 89"/>
                <a:gd name="T43" fmla="*/ 156 h 175"/>
                <a:gd name="T44" fmla="*/ 7 w 89"/>
                <a:gd name="T45" fmla="*/ 146 h 175"/>
                <a:gd name="T46" fmla="*/ 3 w 89"/>
                <a:gd name="T47" fmla="*/ 133 h 175"/>
                <a:gd name="T48" fmla="*/ 0 w 89"/>
                <a:gd name="T49" fmla="*/ 114 h 175"/>
                <a:gd name="T50" fmla="*/ 3 w 89"/>
                <a:gd name="T51" fmla="*/ 95 h 175"/>
                <a:gd name="T52" fmla="*/ 7 w 89"/>
                <a:gd name="T53" fmla="*/ 75 h 175"/>
                <a:gd name="T54" fmla="*/ 15 w 89"/>
                <a:gd name="T55" fmla="*/ 55 h 175"/>
                <a:gd name="T56" fmla="*/ 22 w 89"/>
                <a:gd name="T57" fmla="*/ 38 h 175"/>
                <a:gd name="T58" fmla="*/ 30 w 89"/>
                <a:gd name="T59" fmla="*/ 23 h 175"/>
                <a:gd name="T60" fmla="*/ 38 w 89"/>
                <a:gd name="T61" fmla="*/ 11 h 175"/>
                <a:gd name="T62" fmla="*/ 42 w 89"/>
                <a:gd name="T63" fmla="*/ 3 h 175"/>
                <a:gd name="T64" fmla="*/ 45 w 89"/>
                <a:gd name="T6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75">
                  <a:moveTo>
                    <a:pt x="45" y="0"/>
                  </a:moveTo>
                  <a:lnTo>
                    <a:pt x="46" y="3"/>
                  </a:lnTo>
                  <a:lnTo>
                    <a:pt x="51" y="11"/>
                  </a:lnTo>
                  <a:lnTo>
                    <a:pt x="59" y="23"/>
                  </a:lnTo>
                  <a:lnTo>
                    <a:pt x="67" y="38"/>
                  </a:lnTo>
                  <a:lnTo>
                    <a:pt x="75" y="55"/>
                  </a:lnTo>
                  <a:lnTo>
                    <a:pt x="81" y="75"/>
                  </a:lnTo>
                  <a:lnTo>
                    <a:pt x="87" y="95"/>
                  </a:lnTo>
                  <a:lnTo>
                    <a:pt x="89" y="114"/>
                  </a:lnTo>
                  <a:lnTo>
                    <a:pt x="87" y="133"/>
                  </a:lnTo>
                  <a:lnTo>
                    <a:pt x="81" y="146"/>
                  </a:lnTo>
                  <a:lnTo>
                    <a:pt x="75" y="156"/>
                  </a:lnTo>
                  <a:lnTo>
                    <a:pt x="67" y="164"/>
                  </a:lnTo>
                  <a:lnTo>
                    <a:pt x="59" y="169"/>
                  </a:lnTo>
                  <a:lnTo>
                    <a:pt x="51" y="172"/>
                  </a:lnTo>
                  <a:lnTo>
                    <a:pt x="46" y="175"/>
                  </a:lnTo>
                  <a:lnTo>
                    <a:pt x="45" y="175"/>
                  </a:lnTo>
                  <a:lnTo>
                    <a:pt x="42" y="175"/>
                  </a:lnTo>
                  <a:lnTo>
                    <a:pt x="38" y="172"/>
                  </a:lnTo>
                  <a:lnTo>
                    <a:pt x="30" y="169"/>
                  </a:lnTo>
                  <a:lnTo>
                    <a:pt x="22" y="164"/>
                  </a:lnTo>
                  <a:lnTo>
                    <a:pt x="15" y="156"/>
                  </a:lnTo>
                  <a:lnTo>
                    <a:pt x="7" y="146"/>
                  </a:lnTo>
                  <a:lnTo>
                    <a:pt x="3" y="133"/>
                  </a:lnTo>
                  <a:lnTo>
                    <a:pt x="0" y="114"/>
                  </a:lnTo>
                  <a:lnTo>
                    <a:pt x="3" y="95"/>
                  </a:lnTo>
                  <a:lnTo>
                    <a:pt x="7" y="75"/>
                  </a:lnTo>
                  <a:lnTo>
                    <a:pt x="15" y="55"/>
                  </a:lnTo>
                  <a:lnTo>
                    <a:pt x="22" y="38"/>
                  </a:lnTo>
                  <a:lnTo>
                    <a:pt x="30" y="23"/>
                  </a:lnTo>
                  <a:lnTo>
                    <a:pt x="38" y="11"/>
                  </a:lnTo>
                  <a:lnTo>
                    <a:pt x="42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33"/>
            <p:cNvSpPr>
              <a:spLocks/>
            </p:cNvSpPr>
            <p:nvPr/>
          </p:nvSpPr>
          <p:spPr bwMode="auto">
            <a:xfrm>
              <a:off x="6083300" y="4002088"/>
              <a:ext cx="12700" cy="220663"/>
            </a:xfrm>
            <a:custGeom>
              <a:avLst/>
              <a:gdLst>
                <a:gd name="T0" fmla="*/ 4 w 8"/>
                <a:gd name="T1" fmla="*/ 0 h 139"/>
                <a:gd name="T2" fmla="*/ 5 w 8"/>
                <a:gd name="T3" fmla="*/ 2 h 139"/>
                <a:gd name="T4" fmla="*/ 8 w 8"/>
                <a:gd name="T5" fmla="*/ 3 h 139"/>
                <a:gd name="T6" fmla="*/ 8 w 8"/>
                <a:gd name="T7" fmla="*/ 4 h 139"/>
                <a:gd name="T8" fmla="*/ 8 w 8"/>
                <a:gd name="T9" fmla="*/ 135 h 139"/>
                <a:gd name="T10" fmla="*/ 8 w 8"/>
                <a:gd name="T11" fmla="*/ 136 h 139"/>
                <a:gd name="T12" fmla="*/ 5 w 8"/>
                <a:gd name="T13" fmla="*/ 138 h 139"/>
                <a:gd name="T14" fmla="*/ 4 w 8"/>
                <a:gd name="T15" fmla="*/ 139 h 139"/>
                <a:gd name="T16" fmla="*/ 1 w 8"/>
                <a:gd name="T17" fmla="*/ 138 h 139"/>
                <a:gd name="T18" fmla="*/ 0 w 8"/>
                <a:gd name="T19" fmla="*/ 136 h 139"/>
                <a:gd name="T20" fmla="*/ 0 w 8"/>
                <a:gd name="T21" fmla="*/ 135 h 139"/>
                <a:gd name="T22" fmla="*/ 0 w 8"/>
                <a:gd name="T23" fmla="*/ 4 h 139"/>
                <a:gd name="T24" fmla="*/ 0 w 8"/>
                <a:gd name="T25" fmla="*/ 3 h 139"/>
                <a:gd name="T26" fmla="*/ 1 w 8"/>
                <a:gd name="T27" fmla="*/ 2 h 139"/>
                <a:gd name="T28" fmla="*/ 4 w 8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39">
                  <a:moveTo>
                    <a:pt x="4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5" y="138"/>
                  </a:lnTo>
                  <a:lnTo>
                    <a:pt x="4" y="139"/>
                  </a:lnTo>
                  <a:lnTo>
                    <a:pt x="1" y="138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9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35"/>
            <p:cNvSpPr>
              <a:spLocks/>
            </p:cNvSpPr>
            <p:nvPr/>
          </p:nvSpPr>
          <p:spPr bwMode="auto">
            <a:xfrm>
              <a:off x="2449513" y="4189413"/>
              <a:ext cx="4244975" cy="50800"/>
            </a:xfrm>
            <a:custGeom>
              <a:avLst/>
              <a:gdLst>
                <a:gd name="T0" fmla="*/ 0 w 2674"/>
                <a:gd name="T1" fmla="*/ 0 h 32"/>
                <a:gd name="T2" fmla="*/ 2674 w 2674"/>
                <a:gd name="T3" fmla="*/ 0 h 32"/>
                <a:gd name="T4" fmla="*/ 2662 w 2674"/>
                <a:gd name="T5" fmla="*/ 32 h 32"/>
                <a:gd name="T6" fmla="*/ 12 w 2674"/>
                <a:gd name="T7" fmla="*/ 32 h 32"/>
                <a:gd name="T8" fmla="*/ 0 w 267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4" h="32">
                  <a:moveTo>
                    <a:pt x="0" y="0"/>
                  </a:moveTo>
                  <a:lnTo>
                    <a:pt x="2674" y="0"/>
                  </a:lnTo>
                  <a:lnTo>
                    <a:pt x="2662" y="32"/>
                  </a:lnTo>
                  <a:lnTo>
                    <a:pt x="1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36"/>
            <p:cNvSpPr>
              <a:spLocks noChangeArrowheads="1"/>
            </p:cNvSpPr>
            <p:nvPr/>
          </p:nvSpPr>
          <p:spPr bwMode="auto">
            <a:xfrm>
              <a:off x="3956051" y="2682875"/>
              <a:ext cx="1228725" cy="1506538"/>
            </a:xfrm>
            <a:prstGeom prst="rect">
              <a:avLst/>
            </a:prstGeom>
            <a:solidFill>
              <a:srgbClr val="66C4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37"/>
            <p:cNvSpPr>
              <a:spLocks noChangeArrowheads="1"/>
            </p:cNvSpPr>
            <p:nvPr/>
          </p:nvSpPr>
          <p:spPr bwMode="auto">
            <a:xfrm>
              <a:off x="3900488" y="2576513"/>
              <a:ext cx="1343025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38"/>
            <p:cNvSpPr>
              <a:spLocks noChangeArrowheads="1"/>
            </p:cNvSpPr>
            <p:nvPr/>
          </p:nvSpPr>
          <p:spPr bwMode="auto">
            <a:xfrm>
              <a:off x="3929063" y="2682875"/>
              <a:ext cx="1285875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39"/>
            <p:cNvSpPr>
              <a:spLocks noChangeArrowheads="1"/>
            </p:cNvSpPr>
            <p:nvPr/>
          </p:nvSpPr>
          <p:spPr bwMode="auto">
            <a:xfrm>
              <a:off x="3957638" y="3570288"/>
              <a:ext cx="1228725" cy="112713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40"/>
            <p:cNvSpPr>
              <a:spLocks noChangeArrowheads="1"/>
            </p:cNvSpPr>
            <p:nvPr/>
          </p:nvSpPr>
          <p:spPr bwMode="auto">
            <a:xfrm>
              <a:off x="3957638" y="3543300"/>
              <a:ext cx="1228725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41"/>
            <p:cNvSpPr>
              <a:spLocks noChangeArrowheads="1"/>
            </p:cNvSpPr>
            <p:nvPr/>
          </p:nvSpPr>
          <p:spPr bwMode="auto">
            <a:xfrm>
              <a:off x="4094163" y="3806825"/>
              <a:ext cx="957263" cy="68263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42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2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43"/>
            <p:cNvSpPr>
              <a:spLocks noChangeArrowheads="1"/>
            </p:cNvSpPr>
            <p:nvPr/>
          </p:nvSpPr>
          <p:spPr bwMode="auto">
            <a:xfrm>
              <a:off x="3957638" y="3683000"/>
              <a:ext cx="1227138" cy="1588"/>
            </a:xfrm>
            <a:prstGeom prst="rect">
              <a:avLst/>
            </a:prstGeom>
            <a:solidFill>
              <a:srgbClr val="41BE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44"/>
            <p:cNvSpPr>
              <a:spLocks noChangeArrowheads="1"/>
            </p:cNvSpPr>
            <p:nvPr/>
          </p:nvSpPr>
          <p:spPr bwMode="auto">
            <a:xfrm>
              <a:off x="4230688" y="2389188"/>
              <a:ext cx="682625" cy="1417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5"/>
            <p:cNvSpPr>
              <a:spLocks/>
            </p:cNvSpPr>
            <p:nvPr/>
          </p:nvSpPr>
          <p:spPr bwMode="auto">
            <a:xfrm>
              <a:off x="4435475" y="2246313"/>
              <a:ext cx="273050" cy="274638"/>
            </a:xfrm>
            <a:custGeom>
              <a:avLst/>
              <a:gdLst>
                <a:gd name="T0" fmla="*/ 86 w 172"/>
                <a:gd name="T1" fmla="*/ 0 h 173"/>
                <a:gd name="T2" fmla="*/ 110 w 172"/>
                <a:gd name="T3" fmla="*/ 3 h 173"/>
                <a:gd name="T4" fmla="*/ 131 w 172"/>
                <a:gd name="T5" fmla="*/ 12 h 173"/>
                <a:gd name="T6" fmla="*/ 148 w 172"/>
                <a:gd name="T7" fmla="*/ 25 h 173"/>
                <a:gd name="T8" fmla="*/ 161 w 172"/>
                <a:gd name="T9" fmla="*/ 42 h 173"/>
                <a:gd name="T10" fmla="*/ 170 w 172"/>
                <a:gd name="T11" fmla="*/ 63 h 173"/>
                <a:gd name="T12" fmla="*/ 172 w 172"/>
                <a:gd name="T13" fmla="*/ 87 h 173"/>
                <a:gd name="T14" fmla="*/ 170 w 172"/>
                <a:gd name="T15" fmla="*/ 110 h 173"/>
                <a:gd name="T16" fmla="*/ 161 w 172"/>
                <a:gd name="T17" fmla="*/ 130 h 173"/>
                <a:gd name="T18" fmla="*/ 148 w 172"/>
                <a:gd name="T19" fmla="*/ 148 h 173"/>
                <a:gd name="T20" fmla="*/ 131 w 172"/>
                <a:gd name="T21" fmla="*/ 161 h 173"/>
                <a:gd name="T22" fmla="*/ 110 w 172"/>
                <a:gd name="T23" fmla="*/ 170 h 173"/>
                <a:gd name="T24" fmla="*/ 86 w 172"/>
                <a:gd name="T25" fmla="*/ 173 h 173"/>
                <a:gd name="T26" fmla="*/ 64 w 172"/>
                <a:gd name="T27" fmla="*/ 170 h 173"/>
                <a:gd name="T28" fmla="*/ 43 w 172"/>
                <a:gd name="T29" fmla="*/ 161 h 173"/>
                <a:gd name="T30" fmla="*/ 24 w 172"/>
                <a:gd name="T31" fmla="*/ 148 h 173"/>
                <a:gd name="T32" fmla="*/ 11 w 172"/>
                <a:gd name="T33" fmla="*/ 130 h 173"/>
                <a:gd name="T34" fmla="*/ 2 w 172"/>
                <a:gd name="T35" fmla="*/ 110 h 173"/>
                <a:gd name="T36" fmla="*/ 0 w 172"/>
                <a:gd name="T37" fmla="*/ 87 h 173"/>
                <a:gd name="T38" fmla="*/ 2 w 172"/>
                <a:gd name="T39" fmla="*/ 63 h 173"/>
                <a:gd name="T40" fmla="*/ 11 w 172"/>
                <a:gd name="T41" fmla="*/ 42 h 173"/>
                <a:gd name="T42" fmla="*/ 24 w 172"/>
                <a:gd name="T43" fmla="*/ 25 h 173"/>
                <a:gd name="T44" fmla="*/ 43 w 172"/>
                <a:gd name="T45" fmla="*/ 12 h 173"/>
                <a:gd name="T46" fmla="*/ 64 w 172"/>
                <a:gd name="T47" fmla="*/ 3 h 173"/>
                <a:gd name="T48" fmla="*/ 86 w 172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73">
                  <a:moveTo>
                    <a:pt x="86" y="0"/>
                  </a:moveTo>
                  <a:lnTo>
                    <a:pt x="110" y="3"/>
                  </a:lnTo>
                  <a:lnTo>
                    <a:pt x="131" y="12"/>
                  </a:lnTo>
                  <a:lnTo>
                    <a:pt x="148" y="25"/>
                  </a:lnTo>
                  <a:lnTo>
                    <a:pt x="161" y="42"/>
                  </a:lnTo>
                  <a:lnTo>
                    <a:pt x="170" y="63"/>
                  </a:lnTo>
                  <a:lnTo>
                    <a:pt x="172" y="87"/>
                  </a:lnTo>
                  <a:lnTo>
                    <a:pt x="170" y="110"/>
                  </a:lnTo>
                  <a:lnTo>
                    <a:pt x="161" y="130"/>
                  </a:lnTo>
                  <a:lnTo>
                    <a:pt x="148" y="148"/>
                  </a:lnTo>
                  <a:lnTo>
                    <a:pt x="131" y="161"/>
                  </a:lnTo>
                  <a:lnTo>
                    <a:pt x="110" y="170"/>
                  </a:lnTo>
                  <a:lnTo>
                    <a:pt x="86" y="173"/>
                  </a:lnTo>
                  <a:lnTo>
                    <a:pt x="64" y="170"/>
                  </a:lnTo>
                  <a:lnTo>
                    <a:pt x="43" y="161"/>
                  </a:lnTo>
                  <a:lnTo>
                    <a:pt x="24" y="148"/>
                  </a:lnTo>
                  <a:lnTo>
                    <a:pt x="11" y="130"/>
                  </a:lnTo>
                  <a:lnTo>
                    <a:pt x="2" y="110"/>
                  </a:lnTo>
                  <a:lnTo>
                    <a:pt x="0" y="87"/>
                  </a:lnTo>
                  <a:lnTo>
                    <a:pt x="2" y="63"/>
                  </a:lnTo>
                  <a:lnTo>
                    <a:pt x="11" y="42"/>
                  </a:lnTo>
                  <a:lnTo>
                    <a:pt x="24" y="25"/>
                  </a:lnTo>
                  <a:lnTo>
                    <a:pt x="43" y="12"/>
                  </a:lnTo>
                  <a:lnTo>
                    <a:pt x="6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6"/>
            <p:cNvSpPr>
              <a:spLocks/>
            </p:cNvSpPr>
            <p:nvPr/>
          </p:nvSpPr>
          <p:spPr bwMode="auto">
            <a:xfrm>
              <a:off x="4457700" y="2270125"/>
              <a:ext cx="228600" cy="228600"/>
            </a:xfrm>
            <a:custGeom>
              <a:avLst/>
              <a:gdLst>
                <a:gd name="T0" fmla="*/ 72 w 144"/>
                <a:gd name="T1" fmla="*/ 0 h 144"/>
                <a:gd name="T2" fmla="*/ 94 w 144"/>
                <a:gd name="T3" fmla="*/ 3 h 144"/>
                <a:gd name="T4" fmla="*/ 114 w 144"/>
                <a:gd name="T5" fmla="*/ 14 h 144"/>
                <a:gd name="T6" fmla="*/ 130 w 144"/>
                <a:gd name="T7" fmla="*/ 30 h 144"/>
                <a:gd name="T8" fmla="*/ 140 w 144"/>
                <a:gd name="T9" fmla="*/ 49 h 144"/>
                <a:gd name="T10" fmla="*/ 144 w 144"/>
                <a:gd name="T11" fmla="*/ 72 h 144"/>
                <a:gd name="T12" fmla="*/ 140 w 144"/>
                <a:gd name="T13" fmla="*/ 94 h 144"/>
                <a:gd name="T14" fmla="*/ 130 w 144"/>
                <a:gd name="T15" fmla="*/ 113 h 144"/>
                <a:gd name="T16" fmla="*/ 114 w 144"/>
                <a:gd name="T17" fmla="*/ 129 h 144"/>
                <a:gd name="T18" fmla="*/ 94 w 144"/>
                <a:gd name="T19" fmla="*/ 140 h 144"/>
                <a:gd name="T20" fmla="*/ 72 w 144"/>
                <a:gd name="T21" fmla="*/ 144 h 144"/>
                <a:gd name="T22" fmla="*/ 50 w 144"/>
                <a:gd name="T23" fmla="*/ 140 h 144"/>
                <a:gd name="T24" fmla="*/ 30 w 144"/>
                <a:gd name="T25" fmla="*/ 129 h 144"/>
                <a:gd name="T26" fmla="*/ 14 w 144"/>
                <a:gd name="T27" fmla="*/ 113 h 144"/>
                <a:gd name="T28" fmla="*/ 4 w 144"/>
                <a:gd name="T29" fmla="*/ 94 h 144"/>
                <a:gd name="T30" fmla="*/ 0 w 144"/>
                <a:gd name="T31" fmla="*/ 72 h 144"/>
                <a:gd name="T32" fmla="*/ 4 w 144"/>
                <a:gd name="T33" fmla="*/ 49 h 144"/>
                <a:gd name="T34" fmla="*/ 14 w 144"/>
                <a:gd name="T35" fmla="*/ 30 h 144"/>
                <a:gd name="T36" fmla="*/ 30 w 144"/>
                <a:gd name="T37" fmla="*/ 14 h 144"/>
                <a:gd name="T38" fmla="*/ 50 w 144"/>
                <a:gd name="T39" fmla="*/ 3 h 144"/>
                <a:gd name="T40" fmla="*/ 72 w 144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94" y="3"/>
                  </a:lnTo>
                  <a:lnTo>
                    <a:pt x="114" y="14"/>
                  </a:lnTo>
                  <a:lnTo>
                    <a:pt x="130" y="30"/>
                  </a:lnTo>
                  <a:lnTo>
                    <a:pt x="140" y="49"/>
                  </a:lnTo>
                  <a:lnTo>
                    <a:pt x="144" y="72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2" y="144"/>
                  </a:lnTo>
                  <a:lnTo>
                    <a:pt x="50" y="140"/>
                  </a:lnTo>
                  <a:lnTo>
                    <a:pt x="30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30"/>
                  </a:lnTo>
                  <a:lnTo>
                    <a:pt x="30" y="14"/>
                  </a:lnTo>
                  <a:lnTo>
                    <a:pt x="50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B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"/>
            <p:cNvSpPr>
              <a:spLocks/>
            </p:cNvSpPr>
            <p:nvPr/>
          </p:nvSpPr>
          <p:spPr bwMode="auto">
            <a:xfrm>
              <a:off x="4505325" y="2314575"/>
              <a:ext cx="134938" cy="134938"/>
            </a:xfrm>
            <a:custGeom>
              <a:avLst/>
              <a:gdLst>
                <a:gd name="T0" fmla="*/ 28 w 85"/>
                <a:gd name="T1" fmla="*/ 0 h 85"/>
                <a:gd name="T2" fmla="*/ 56 w 85"/>
                <a:gd name="T3" fmla="*/ 0 h 85"/>
                <a:gd name="T4" fmla="*/ 56 w 85"/>
                <a:gd name="T5" fmla="*/ 29 h 85"/>
                <a:gd name="T6" fmla="*/ 85 w 85"/>
                <a:gd name="T7" fmla="*/ 29 h 85"/>
                <a:gd name="T8" fmla="*/ 85 w 85"/>
                <a:gd name="T9" fmla="*/ 58 h 85"/>
                <a:gd name="T10" fmla="*/ 56 w 85"/>
                <a:gd name="T11" fmla="*/ 58 h 85"/>
                <a:gd name="T12" fmla="*/ 56 w 85"/>
                <a:gd name="T13" fmla="*/ 85 h 85"/>
                <a:gd name="T14" fmla="*/ 28 w 85"/>
                <a:gd name="T15" fmla="*/ 85 h 85"/>
                <a:gd name="T16" fmla="*/ 28 w 85"/>
                <a:gd name="T17" fmla="*/ 58 h 85"/>
                <a:gd name="T18" fmla="*/ 0 w 85"/>
                <a:gd name="T19" fmla="*/ 58 h 85"/>
                <a:gd name="T20" fmla="*/ 0 w 85"/>
                <a:gd name="T21" fmla="*/ 29 h 85"/>
                <a:gd name="T22" fmla="*/ 28 w 85"/>
                <a:gd name="T23" fmla="*/ 29 h 85"/>
                <a:gd name="T24" fmla="*/ 28 w 85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85">
                  <a:moveTo>
                    <a:pt x="28" y="0"/>
                  </a:moveTo>
                  <a:lnTo>
                    <a:pt x="56" y="0"/>
                  </a:lnTo>
                  <a:lnTo>
                    <a:pt x="56" y="29"/>
                  </a:lnTo>
                  <a:lnTo>
                    <a:pt x="85" y="29"/>
                  </a:lnTo>
                  <a:lnTo>
                    <a:pt x="85" y="58"/>
                  </a:lnTo>
                  <a:lnTo>
                    <a:pt x="56" y="58"/>
                  </a:lnTo>
                  <a:lnTo>
                    <a:pt x="56" y="85"/>
                  </a:lnTo>
                  <a:lnTo>
                    <a:pt x="28" y="85"/>
                  </a:lnTo>
                  <a:lnTo>
                    <a:pt x="28" y="58"/>
                  </a:lnTo>
                  <a:lnTo>
                    <a:pt x="0" y="58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Rectangle 56"/>
            <p:cNvSpPr>
              <a:spLocks noChangeArrowheads="1"/>
            </p:cNvSpPr>
            <p:nvPr/>
          </p:nvSpPr>
          <p:spPr bwMode="auto">
            <a:xfrm>
              <a:off x="4300538" y="2759075"/>
              <a:ext cx="542925" cy="10477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Rectangle 57"/>
            <p:cNvSpPr>
              <a:spLocks noChangeArrowheads="1"/>
            </p:cNvSpPr>
            <p:nvPr/>
          </p:nvSpPr>
          <p:spPr bwMode="auto">
            <a:xfrm>
              <a:off x="4170363" y="3875088"/>
              <a:ext cx="57150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Rectangle 58"/>
            <p:cNvSpPr>
              <a:spLocks noChangeArrowheads="1"/>
            </p:cNvSpPr>
            <p:nvPr/>
          </p:nvSpPr>
          <p:spPr bwMode="auto">
            <a:xfrm>
              <a:off x="4919663" y="3875088"/>
              <a:ext cx="53975" cy="314325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Rectangle 59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50800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Rectangle 60"/>
            <p:cNvSpPr>
              <a:spLocks noChangeArrowheads="1"/>
            </p:cNvSpPr>
            <p:nvPr/>
          </p:nvSpPr>
          <p:spPr bwMode="auto">
            <a:xfrm>
              <a:off x="4330700" y="4189413"/>
              <a:ext cx="482600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Rectangle 61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47625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Rectangle 62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49213"/>
            </a:xfrm>
            <a:prstGeom prst="rect">
              <a:avLst/>
            </a:prstGeom>
            <a:solidFill>
              <a:srgbClr val="9CD6C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Rectangle 63"/>
            <p:cNvSpPr>
              <a:spLocks noChangeArrowheads="1"/>
            </p:cNvSpPr>
            <p:nvPr/>
          </p:nvSpPr>
          <p:spPr bwMode="auto">
            <a:xfrm>
              <a:off x="4157663" y="4240213"/>
              <a:ext cx="828675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64"/>
            <p:cNvSpPr>
              <a:spLocks noChangeArrowheads="1"/>
            </p:cNvSpPr>
            <p:nvPr/>
          </p:nvSpPr>
          <p:spPr bwMode="auto">
            <a:xfrm>
              <a:off x="3959225" y="4287838"/>
              <a:ext cx="1227138" cy="20638"/>
            </a:xfrm>
            <a:prstGeom prst="rect">
              <a:avLst/>
            </a:prstGeom>
            <a:solidFill>
              <a:srgbClr val="B3F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65"/>
            <p:cNvSpPr>
              <a:spLocks noChangeArrowheads="1"/>
            </p:cNvSpPr>
            <p:nvPr/>
          </p:nvSpPr>
          <p:spPr bwMode="auto">
            <a:xfrm>
              <a:off x="5186363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66"/>
            <p:cNvSpPr>
              <a:spLocks noChangeArrowheads="1"/>
            </p:cNvSpPr>
            <p:nvPr/>
          </p:nvSpPr>
          <p:spPr bwMode="auto">
            <a:xfrm>
              <a:off x="5186363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67"/>
            <p:cNvSpPr>
              <a:spLocks noChangeArrowheads="1"/>
            </p:cNvSpPr>
            <p:nvPr/>
          </p:nvSpPr>
          <p:spPr bwMode="auto">
            <a:xfrm>
              <a:off x="5262563" y="2992438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68"/>
            <p:cNvSpPr>
              <a:spLocks noChangeArrowheads="1"/>
            </p:cNvSpPr>
            <p:nvPr/>
          </p:nvSpPr>
          <p:spPr bwMode="auto">
            <a:xfrm>
              <a:off x="52784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69"/>
            <p:cNvSpPr>
              <a:spLocks noChangeArrowheads="1"/>
            </p:cNvSpPr>
            <p:nvPr/>
          </p:nvSpPr>
          <p:spPr bwMode="auto">
            <a:xfrm>
              <a:off x="52705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70"/>
            <p:cNvSpPr>
              <a:spLocks noChangeArrowheads="1"/>
            </p:cNvSpPr>
            <p:nvPr/>
          </p:nvSpPr>
          <p:spPr bwMode="auto">
            <a:xfrm>
              <a:off x="5465763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71"/>
            <p:cNvSpPr>
              <a:spLocks noChangeArrowheads="1"/>
            </p:cNvSpPr>
            <p:nvPr/>
          </p:nvSpPr>
          <p:spPr bwMode="auto">
            <a:xfrm>
              <a:off x="5484813" y="301307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72"/>
            <p:cNvSpPr>
              <a:spLocks noChangeArrowheads="1"/>
            </p:cNvSpPr>
            <p:nvPr/>
          </p:nvSpPr>
          <p:spPr bwMode="auto">
            <a:xfrm>
              <a:off x="5473700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73"/>
            <p:cNvSpPr>
              <a:spLocks noChangeArrowheads="1"/>
            </p:cNvSpPr>
            <p:nvPr/>
          </p:nvSpPr>
          <p:spPr bwMode="auto">
            <a:xfrm>
              <a:off x="5668963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Rectangle 74"/>
            <p:cNvSpPr>
              <a:spLocks noChangeArrowheads="1"/>
            </p:cNvSpPr>
            <p:nvPr/>
          </p:nvSpPr>
          <p:spPr bwMode="auto">
            <a:xfrm>
              <a:off x="568801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Rectangle 75"/>
            <p:cNvSpPr>
              <a:spLocks noChangeArrowheads="1"/>
            </p:cNvSpPr>
            <p:nvPr/>
          </p:nvSpPr>
          <p:spPr bwMode="auto">
            <a:xfrm>
              <a:off x="5680075" y="3098800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76"/>
            <p:cNvSpPr>
              <a:spLocks noChangeArrowheads="1"/>
            </p:cNvSpPr>
            <p:nvPr/>
          </p:nvSpPr>
          <p:spPr bwMode="auto">
            <a:xfrm>
              <a:off x="5262563" y="3336925"/>
              <a:ext cx="131763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2784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52705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5465763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80"/>
            <p:cNvSpPr>
              <a:spLocks noChangeArrowheads="1"/>
            </p:cNvSpPr>
            <p:nvPr/>
          </p:nvSpPr>
          <p:spPr bwMode="auto">
            <a:xfrm>
              <a:off x="5484813" y="3357563"/>
              <a:ext cx="96838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81"/>
            <p:cNvSpPr>
              <a:spLocks noChangeArrowheads="1"/>
            </p:cNvSpPr>
            <p:nvPr/>
          </p:nvSpPr>
          <p:spPr bwMode="auto">
            <a:xfrm>
              <a:off x="5473700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82"/>
            <p:cNvSpPr>
              <a:spLocks noChangeArrowheads="1"/>
            </p:cNvSpPr>
            <p:nvPr/>
          </p:nvSpPr>
          <p:spPr bwMode="auto">
            <a:xfrm>
              <a:off x="5668963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83"/>
            <p:cNvSpPr>
              <a:spLocks noChangeArrowheads="1"/>
            </p:cNvSpPr>
            <p:nvPr/>
          </p:nvSpPr>
          <p:spPr bwMode="auto">
            <a:xfrm>
              <a:off x="568801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84"/>
            <p:cNvSpPr>
              <a:spLocks noChangeArrowheads="1"/>
            </p:cNvSpPr>
            <p:nvPr/>
          </p:nvSpPr>
          <p:spPr bwMode="auto">
            <a:xfrm>
              <a:off x="5680075" y="3443288"/>
              <a:ext cx="115888" cy="20638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Rectangle 85"/>
            <p:cNvSpPr>
              <a:spLocks noChangeArrowheads="1"/>
            </p:cNvSpPr>
            <p:nvPr/>
          </p:nvSpPr>
          <p:spPr bwMode="auto">
            <a:xfrm>
              <a:off x="5262563" y="3683000"/>
              <a:ext cx="131763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Rectangle 86"/>
            <p:cNvSpPr>
              <a:spLocks noChangeArrowheads="1"/>
            </p:cNvSpPr>
            <p:nvPr/>
          </p:nvSpPr>
          <p:spPr bwMode="auto">
            <a:xfrm>
              <a:off x="5278438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87"/>
            <p:cNvSpPr>
              <a:spLocks noChangeArrowheads="1"/>
            </p:cNvSpPr>
            <p:nvPr/>
          </p:nvSpPr>
          <p:spPr bwMode="auto">
            <a:xfrm>
              <a:off x="52705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88"/>
            <p:cNvSpPr>
              <a:spLocks noChangeArrowheads="1"/>
            </p:cNvSpPr>
            <p:nvPr/>
          </p:nvSpPr>
          <p:spPr bwMode="auto">
            <a:xfrm>
              <a:off x="5465763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89"/>
            <p:cNvSpPr>
              <a:spLocks noChangeArrowheads="1"/>
            </p:cNvSpPr>
            <p:nvPr/>
          </p:nvSpPr>
          <p:spPr bwMode="auto">
            <a:xfrm>
              <a:off x="5484813" y="3705225"/>
              <a:ext cx="96838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90"/>
            <p:cNvSpPr>
              <a:spLocks noChangeArrowheads="1"/>
            </p:cNvSpPr>
            <p:nvPr/>
          </p:nvSpPr>
          <p:spPr bwMode="auto">
            <a:xfrm>
              <a:off x="5473700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91"/>
            <p:cNvSpPr>
              <a:spLocks noChangeArrowheads="1"/>
            </p:cNvSpPr>
            <p:nvPr/>
          </p:nvSpPr>
          <p:spPr bwMode="auto">
            <a:xfrm>
              <a:off x="5668963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92"/>
            <p:cNvSpPr>
              <a:spLocks noChangeArrowheads="1"/>
            </p:cNvSpPr>
            <p:nvPr/>
          </p:nvSpPr>
          <p:spPr bwMode="auto">
            <a:xfrm>
              <a:off x="5688013" y="370522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93"/>
            <p:cNvSpPr>
              <a:spLocks noChangeArrowheads="1"/>
            </p:cNvSpPr>
            <p:nvPr/>
          </p:nvSpPr>
          <p:spPr bwMode="auto">
            <a:xfrm>
              <a:off x="5680075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94"/>
            <p:cNvSpPr>
              <a:spLocks noChangeArrowheads="1"/>
            </p:cNvSpPr>
            <p:nvPr/>
          </p:nvSpPr>
          <p:spPr bwMode="auto">
            <a:xfrm>
              <a:off x="5186363" y="2897188"/>
              <a:ext cx="738188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95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96"/>
            <p:cNvSpPr>
              <a:spLocks/>
            </p:cNvSpPr>
            <p:nvPr/>
          </p:nvSpPr>
          <p:spPr bwMode="auto">
            <a:xfrm>
              <a:off x="52784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7"/>
            <p:cNvSpPr>
              <a:spLocks/>
            </p:cNvSpPr>
            <p:nvPr/>
          </p:nvSpPr>
          <p:spPr bwMode="auto">
            <a:xfrm>
              <a:off x="5484813" y="3013075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98"/>
            <p:cNvSpPr>
              <a:spLocks/>
            </p:cNvSpPr>
            <p:nvPr/>
          </p:nvSpPr>
          <p:spPr bwMode="auto">
            <a:xfrm>
              <a:off x="568801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99"/>
            <p:cNvSpPr>
              <a:spLocks/>
            </p:cNvSpPr>
            <p:nvPr/>
          </p:nvSpPr>
          <p:spPr bwMode="auto">
            <a:xfrm>
              <a:off x="52784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00"/>
            <p:cNvSpPr>
              <a:spLocks/>
            </p:cNvSpPr>
            <p:nvPr/>
          </p:nvSpPr>
          <p:spPr bwMode="auto">
            <a:xfrm>
              <a:off x="5484813" y="311785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1"/>
            <p:cNvSpPr>
              <a:spLocks/>
            </p:cNvSpPr>
            <p:nvPr/>
          </p:nvSpPr>
          <p:spPr bwMode="auto">
            <a:xfrm>
              <a:off x="568801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02"/>
            <p:cNvSpPr>
              <a:spLocks/>
            </p:cNvSpPr>
            <p:nvPr/>
          </p:nvSpPr>
          <p:spPr bwMode="auto">
            <a:xfrm>
              <a:off x="52784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03"/>
            <p:cNvSpPr>
              <a:spLocks/>
            </p:cNvSpPr>
            <p:nvPr/>
          </p:nvSpPr>
          <p:spPr bwMode="auto">
            <a:xfrm>
              <a:off x="5484813" y="3357563"/>
              <a:ext cx="96838" cy="85725"/>
            </a:xfrm>
            <a:custGeom>
              <a:avLst/>
              <a:gdLst>
                <a:gd name="T0" fmla="*/ 0 w 61"/>
                <a:gd name="T1" fmla="*/ 0 h 54"/>
                <a:gd name="T2" fmla="*/ 61 w 61"/>
                <a:gd name="T3" fmla="*/ 0 h 54"/>
                <a:gd name="T4" fmla="*/ 0 w 61"/>
                <a:gd name="T5" fmla="*/ 54 h 54"/>
                <a:gd name="T6" fmla="*/ 0 w 6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4">
                  <a:moveTo>
                    <a:pt x="0" y="0"/>
                  </a:moveTo>
                  <a:lnTo>
                    <a:pt x="61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104"/>
            <p:cNvSpPr>
              <a:spLocks/>
            </p:cNvSpPr>
            <p:nvPr/>
          </p:nvSpPr>
          <p:spPr bwMode="auto">
            <a:xfrm>
              <a:off x="568801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05"/>
            <p:cNvSpPr>
              <a:spLocks/>
            </p:cNvSpPr>
            <p:nvPr/>
          </p:nvSpPr>
          <p:spPr bwMode="auto">
            <a:xfrm>
              <a:off x="5278438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06"/>
            <p:cNvSpPr>
              <a:spLocks/>
            </p:cNvSpPr>
            <p:nvPr/>
          </p:nvSpPr>
          <p:spPr bwMode="auto">
            <a:xfrm>
              <a:off x="5484813" y="3463925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07"/>
            <p:cNvSpPr>
              <a:spLocks/>
            </p:cNvSpPr>
            <p:nvPr/>
          </p:nvSpPr>
          <p:spPr bwMode="auto">
            <a:xfrm>
              <a:off x="5688013" y="3463925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108"/>
            <p:cNvSpPr>
              <a:spLocks/>
            </p:cNvSpPr>
            <p:nvPr/>
          </p:nvSpPr>
          <p:spPr bwMode="auto">
            <a:xfrm>
              <a:off x="5278438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109"/>
            <p:cNvSpPr>
              <a:spLocks/>
            </p:cNvSpPr>
            <p:nvPr/>
          </p:nvSpPr>
          <p:spPr bwMode="auto">
            <a:xfrm>
              <a:off x="5484813" y="3705225"/>
              <a:ext cx="96838" cy="82550"/>
            </a:xfrm>
            <a:custGeom>
              <a:avLst/>
              <a:gdLst>
                <a:gd name="T0" fmla="*/ 0 w 61"/>
                <a:gd name="T1" fmla="*/ 0 h 52"/>
                <a:gd name="T2" fmla="*/ 61 w 61"/>
                <a:gd name="T3" fmla="*/ 0 h 52"/>
                <a:gd name="T4" fmla="*/ 0 w 61"/>
                <a:gd name="T5" fmla="*/ 52 h 52"/>
                <a:gd name="T6" fmla="*/ 0 w 6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2">
                  <a:moveTo>
                    <a:pt x="0" y="0"/>
                  </a:moveTo>
                  <a:lnTo>
                    <a:pt x="61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10"/>
            <p:cNvSpPr>
              <a:spLocks/>
            </p:cNvSpPr>
            <p:nvPr/>
          </p:nvSpPr>
          <p:spPr bwMode="auto">
            <a:xfrm>
              <a:off x="5688013" y="3705225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11"/>
            <p:cNvSpPr>
              <a:spLocks/>
            </p:cNvSpPr>
            <p:nvPr/>
          </p:nvSpPr>
          <p:spPr bwMode="auto">
            <a:xfrm>
              <a:off x="5278438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112"/>
            <p:cNvSpPr>
              <a:spLocks/>
            </p:cNvSpPr>
            <p:nvPr/>
          </p:nvSpPr>
          <p:spPr bwMode="auto">
            <a:xfrm>
              <a:off x="5484813" y="3810000"/>
              <a:ext cx="96838" cy="84138"/>
            </a:xfrm>
            <a:custGeom>
              <a:avLst/>
              <a:gdLst>
                <a:gd name="T0" fmla="*/ 0 w 61"/>
                <a:gd name="T1" fmla="*/ 0 h 53"/>
                <a:gd name="T2" fmla="*/ 61 w 61"/>
                <a:gd name="T3" fmla="*/ 0 h 53"/>
                <a:gd name="T4" fmla="*/ 0 w 61"/>
                <a:gd name="T5" fmla="*/ 53 h 53"/>
                <a:gd name="T6" fmla="*/ 0 w 6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3">
                  <a:moveTo>
                    <a:pt x="0" y="0"/>
                  </a:moveTo>
                  <a:lnTo>
                    <a:pt x="61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113"/>
            <p:cNvSpPr>
              <a:spLocks/>
            </p:cNvSpPr>
            <p:nvPr/>
          </p:nvSpPr>
          <p:spPr bwMode="auto">
            <a:xfrm>
              <a:off x="5688013" y="381000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Rectangle 114"/>
            <p:cNvSpPr>
              <a:spLocks noChangeArrowheads="1"/>
            </p:cNvSpPr>
            <p:nvPr/>
          </p:nvSpPr>
          <p:spPr bwMode="auto">
            <a:xfrm>
              <a:off x="3184525" y="2790825"/>
              <a:ext cx="773113" cy="106363"/>
            </a:xfrm>
            <a:prstGeom prst="rect">
              <a:avLst/>
            </a:prstGeom>
            <a:solidFill>
              <a:srgbClr val="73CFC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15"/>
            <p:cNvSpPr>
              <a:spLocks noChangeArrowheads="1"/>
            </p:cNvSpPr>
            <p:nvPr/>
          </p:nvSpPr>
          <p:spPr bwMode="auto">
            <a:xfrm>
              <a:off x="3267075" y="2897188"/>
              <a:ext cx="690563" cy="12922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Rectangle 116"/>
            <p:cNvSpPr>
              <a:spLocks noChangeArrowheads="1"/>
            </p:cNvSpPr>
            <p:nvPr/>
          </p:nvSpPr>
          <p:spPr bwMode="auto">
            <a:xfrm>
              <a:off x="3340100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17"/>
            <p:cNvSpPr>
              <a:spLocks noChangeArrowheads="1"/>
            </p:cNvSpPr>
            <p:nvPr/>
          </p:nvSpPr>
          <p:spPr bwMode="auto">
            <a:xfrm>
              <a:off x="3357563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18"/>
            <p:cNvSpPr>
              <a:spLocks noChangeArrowheads="1"/>
            </p:cNvSpPr>
            <p:nvPr/>
          </p:nvSpPr>
          <p:spPr bwMode="auto">
            <a:xfrm>
              <a:off x="3349625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19"/>
            <p:cNvSpPr>
              <a:spLocks noChangeArrowheads="1"/>
            </p:cNvSpPr>
            <p:nvPr/>
          </p:nvSpPr>
          <p:spPr bwMode="auto">
            <a:xfrm>
              <a:off x="3544888" y="2992438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20"/>
            <p:cNvSpPr>
              <a:spLocks noChangeArrowheads="1"/>
            </p:cNvSpPr>
            <p:nvPr/>
          </p:nvSpPr>
          <p:spPr bwMode="auto">
            <a:xfrm>
              <a:off x="35639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21"/>
            <p:cNvSpPr>
              <a:spLocks noChangeArrowheads="1"/>
            </p:cNvSpPr>
            <p:nvPr/>
          </p:nvSpPr>
          <p:spPr bwMode="auto">
            <a:xfrm>
              <a:off x="3554413" y="3098800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22"/>
            <p:cNvSpPr>
              <a:spLocks noChangeArrowheads="1"/>
            </p:cNvSpPr>
            <p:nvPr/>
          </p:nvSpPr>
          <p:spPr bwMode="auto">
            <a:xfrm>
              <a:off x="3749675" y="2992438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23"/>
            <p:cNvSpPr>
              <a:spLocks noChangeArrowheads="1"/>
            </p:cNvSpPr>
            <p:nvPr/>
          </p:nvSpPr>
          <p:spPr bwMode="auto">
            <a:xfrm>
              <a:off x="3767138" y="3013075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24"/>
            <p:cNvSpPr>
              <a:spLocks noChangeArrowheads="1"/>
            </p:cNvSpPr>
            <p:nvPr/>
          </p:nvSpPr>
          <p:spPr bwMode="auto">
            <a:xfrm>
              <a:off x="3757613" y="3098800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25"/>
            <p:cNvSpPr>
              <a:spLocks noChangeArrowheads="1"/>
            </p:cNvSpPr>
            <p:nvPr/>
          </p:nvSpPr>
          <p:spPr bwMode="auto">
            <a:xfrm>
              <a:off x="3340100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126"/>
            <p:cNvSpPr>
              <a:spLocks noChangeArrowheads="1"/>
            </p:cNvSpPr>
            <p:nvPr/>
          </p:nvSpPr>
          <p:spPr bwMode="auto">
            <a:xfrm>
              <a:off x="3357563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127"/>
            <p:cNvSpPr>
              <a:spLocks noChangeArrowheads="1"/>
            </p:cNvSpPr>
            <p:nvPr/>
          </p:nvSpPr>
          <p:spPr bwMode="auto">
            <a:xfrm>
              <a:off x="3349625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128"/>
            <p:cNvSpPr>
              <a:spLocks noChangeArrowheads="1"/>
            </p:cNvSpPr>
            <p:nvPr/>
          </p:nvSpPr>
          <p:spPr bwMode="auto">
            <a:xfrm>
              <a:off x="3544888" y="3336925"/>
              <a:ext cx="133350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Rectangle 129"/>
            <p:cNvSpPr>
              <a:spLocks noChangeArrowheads="1"/>
            </p:cNvSpPr>
            <p:nvPr/>
          </p:nvSpPr>
          <p:spPr bwMode="auto">
            <a:xfrm>
              <a:off x="35639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Rectangle 130"/>
            <p:cNvSpPr>
              <a:spLocks noChangeArrowheads="1"/>
            </p:cNvSpPr>
            <p:nvPr/>
          </p:nvSpPr>
          <p:spPr bwMode="auto">
            <a:xfrm>
              <a:off x="3554413" y="3443288"/>
              <a:ext cx="115888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Rectangle 131"/>
            <p:cNvSpPr>
              <a:spLocks noChangeArrowheads="1"/>
            </p:cNvSpPr>
            <p:nvPr/>
          </p:nvSpPr>
          <p:spPr bwMode="auto">
            <a:xfrm>
              <a:off x="3749675" y="3336925"/>
              <a:ext cx="134938" cy="2333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32"/>
            <p:cNvSpPr>
              <a:spLocks noChangeArrowheads="1"/>
            </p:cNvSpPr>
            <p:nvPr/>
          </p:nvSpPr>
          <p:spPr bwMode="auto">
            <a:xfrm>
              <a:off x="3767138" y="3357563"/>
              <a:ext cx="98425" cy="1905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33"/>
            <p:cNvSpPr>
              <a:spLocks noChangeArrowheads="1"/>
            </p:cNvSpPr>
            <p:nvPr/>
          </p:nvSpPr>
          <p:spPr bwMode="auto">
            <a:xfrm>
              <a:off x="3757613" y="3443288"/>
              <a:ext cx="117475" cy="19050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34"/>
            <p:cNvSpPr>
              <a:spLocks noChangeArrowheads="1"/>
            </p:cNvSpPr>
            <p:nvPr/>
          </p:nvSpPr>
          <p:spPr bwMode="auto">
            <a:xfrm>
              <a:off x="3340100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35"/>
            <p:cNvSpPr>
              <a:spLocks noChangeArrowheads="1"/>
            </p:cNvSpPr>
            <p:nvPr/>
          </p:nvSpPr>
          <p:spPr bwMode="auto">
            <a:xfrm>
              <a:off x="3357563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36"/>
            <p:cNvSpPr>
              <a:spLocks noChangeArrowheads="1"/>
            </p:cNvSpPr>
            <p:nvPr/>
          </p:nvSpPr>
          <p:spPr bwMode="auto">
            <a:xfrm>
              <a:off x="3349625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Rectangle 137"/>
            <p:cNvSpPr>
              <a:spLocks noChangeArrowheads="1"/>
            </p:cNvSpPr>
            <p:nvPr/>
          </p:nvSpPr>
          <p:spPr bwMode="auto">
            <a:xfrm>
              <a:off x="3544888" y="3683000"/>
              <a:ext cx="133350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Rectangle 138"/>
            <p:cNvSpPr>
              <a:spLocks noChangeArrowheads="1"/>
            </p:cNvSpPr>
            <p:nvPr/>
          </p:nvSpPr>
          <p:spPr bwMode="auto">
            <a:xfrm>
              <a:off x="35639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Rectangle 139"/>
            <p:cNvSpPr>
              <a:spLocks noChangeArrowheads="1"/>
            </p:cNvSpPr>
            <p:nvPr/>
          </p:nvSpPr>
          <p:spPr bwMode="auto">
            <a:xfrm>
              <a:off x="3554413" y="3787775"/>
              <a:ext cx="115888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Rectangle 140"/>
            <p:cNvSpPr>
              <a:spLocks noChangeArrowheads="1"/>
            </p:cNvSpPr>
            <p:nvPr/>
          </p:nvSpPr>
          <p:spPr bwMode="auto">
            <a:xfrm>
              <a:off x="3749675" y="3683000"/>
              <a:ext cx="134938" cy="23177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Rectangle 141"/>
            <p:cNvSpPr>
              <a:spLocks noChangeArrowheads="1"/>
            </p:cNvSpPr>
            <p:nvPr/>
          </p:nvSpPr>
          <p:spPr bwMode="auto">
            <a:xfrm>
              <a:off x="3767138" y="3703638"/>
              <a:ext cx="98425" cy="1889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42"/>
            <p:cNvSpPr>
              <a:spLocks noChangeArrowheads="1"/>
            </p:cNvSpPr>
            <p:nvPr/>
          </p:nvSpPr>
          <p:spPr bwMode="auto">
            <a:xfrm>
              <a:off x="3757613" y="3787775"/>
              <a:ext cx="117475" cy="22225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43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155575"/>
            </a:xfrm>
            <a:prstGeom prst="rect">
              <a:avLst/>
            </a:prstGeom>
            <a:solidFill>
              <a:srgbClr val="4AAFC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44"/>
            <p:cNvSpPr>
              <a:spLocks noChangeArrowheads="1"/>
            </p:cNvSpPr>
            <p:nvPr/>
          </p:nvSpPr>
          <p:spPr bwMode="auto">
            <a:xfrm>
              <a:off x="3221038" y="2897188"/>
              <a:ext cx="736600" cy="41275"/>
            </a:xfrm>
            <a:prstGeom prst="rect">
              <a:avLst/>
            </a:prstGeom>
            <a:solidFill>
              <a:srgbClr val="4CA3A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145"/>
            <p:cNvSpPr>
              <a:spLocks/>
            </p:cNvSpPr>
            <p:nvPr/>
          </p:nvSpPr>
          <p:spPr bwMode="auto">
            <a:xfrm>
              <a:off x="3357563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146"/>
            <p:cNvSpPr>
              <a:spLocks/>
            </p:cNvSpPr>
            <p:nvPr/>
          </p:nvSpPr>
          <p:spPr bwMode="auto">
            <a:xfrm>
              <a:off x="35639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147"/>
            <p:cNvSpPr>
              <a:spLocks/>
            </p:cNvSpPr>
            <p:nvPr/>
          </p:nvSpPr>
          <p:spPr bwMode="auto">
            <a:xfrm>
              <a:off x="3767138" y="3013075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148"/>
            <p:cNvSpPr>
              <a:spLocks/>
            </p:cNvSpPr>
            <p:nvPr/>
          </p:nvSpPr>
          <p:spPr bwMode="auto">
            <a:xfrm>
              <a:off x="3357563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49"/>
            <p:cNvSpPr>
              <a:spLocks/>
            </p:cNvSpPr>
            <p:nvPr/>
          </p:nvSpPr>
          <p:spPr bwMode="auto">
            <a:xfrm>
              <a:off x="35639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150"/>
            <p:cNvSpPr>
              <a:spLocks/>
            </p:cNvSpPr>
            <p:nvPr/>
          </p:nvSpPr>
          <p:spPr bwMode="auto">
            <a:xfrm>
              <a:off x="3767138" y="3117850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151"/>
            <p:cNvSpPr>
              <a:spLocks/>
            </p:cNvSpPr>
            <p:nvPr/>
          </p:nvSpPr>
          <p:spPr bwMode="auto">
            <a:xfrm>
              <a:off x="3357563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152"/>
            <p:cNvSpPr>
              <a:spLocks/>
            </p:cNvSpPr>
            <p:nvPr/>
          </p:nvSpPr>
          <p:spPr bwMode="auto">
            <a:xfrm>
              <a:off x="35639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153"/>
            <p:cNvSpPr>
              <a:spLocks/>
            </p:cNvSpPr>
            <p:nvPr/>
          </p:nvSpPr>
          <p:spPr bwMode="auto">
            <a:xfrm>
              <a:off x="3767138" y="3357563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154"/>
            <p:cNvSpPr>
              <a:spLocks/>
            </p:cNvSpPr>
            <p:nvPr/>
          </p:nvSpPr>
          <p:spPr bwMode="auto">
            <a:xfrm>
              <a:off x="3357563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155"/>
            <p:cNvSpPr>
              <a:spLocks/>
            </p:cNvSpPr>
            <p:nvPr/>
          </p:nvSpPr>
          <p:spPr bwMode="auto">
            <a:xfrm>
              <a:off x="35639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156"/>
            <p:cNvSpPr>
              <a:spLocks/>
            </p:cNvSpPr>
            <p:nvPr/>
          </p:nvSpPr>
          <p:spPr bwMode="auto">
            <a:xfrm>
              <a:off x="3767138" y="3462338"/>
              <a:ext cx="98425" cy="85725"/>
            </a:xfrm>
            <a:custGeom>
              <a:avLst/>
              <a:gdLst>
                <a:gd name="T0" fmla="*/ 0 w 62"/>
                <a:gd name="T1" fmla="*/ 0 h 54"/>
                <a:gd name="T2" fmla="*/ 62 w 62"/>
                <a:gd name="T3" fmla="*/ 0 h 54"/>
                <a:gd name="T4" fmla="*/ 0 w 62"/>
                <a:gd name="T5" fmla="*/ 54 h 54"/>
                <a:gd name="T6" fmla="*/ 0 w 62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4">
                  <a:moveTo>
                    <a:pt x="0" y="0"/>
                  </a:moveTo>
                  <a:lnTo>
                    <a:pt x="62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157"/>
            <p:cNvSpPr>
              <a:spLocks/>
            </p:cNvSpPr>
            <p:nvPr/>
          </p:nvSpPr>
          <p:spPr bwMode="auto">
            <a:xfrm>
              <a:off x="3357563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158"/>
            <p:cNvSpPr>
              <a:spLocks/>
            </p:cNvSpPr>
            <p:nvPr/>
          </p:nvSpPr>
          <p:spPr bwMode="auto">
            <a:xfrm>
              <a:off x="35639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159"/>
            <p:cNvSpPr>
              <a:spLocks/>
            </p:cNvSpPr>
            <p:nvPr/>
          </p:nvSpPr>
          <p:spPr bwMode="auto">
            <a:xfrm>
              <a:off x="3767138" y="3703638"/>
              <a:ext cx="98425" cy="84138"/>
            </a:xfrm>
            <a:custGeom>
              <a:avLst/>
              <a:gdLst>
                <a:gd name="T0" fmla="*/ 0 w 62"/>
                <a:gd name="T1" fmla="*/ 0 h 53"/>
                <a:gd name="T2" fmla="*/ 62 w 62"/>
                <a:gd name="T3" fmla="*/ 0 h 53"/>
                <a:gd name="T4" fmla="*/ 0 w 62"/>
                <a:gd name="T5" fmla="*/ 53 h 53"/>
                <a:gd name="T6" fmla="*/ 0 w 6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3">
                  <a:moveTo>
                    <a:pt x="0" y="0"/>
                  </a:moveTo>
                  <a:lnTo>
                    <a:pt x="62" y="0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160"/>
            <p:cNvSpPr>
              <a:spLocks/>
            </p:cNvSpPr>
            <p:nvPr/>
          </p:nvSpPr>
          <p:spPr bwMode="auto">
            <a:xfrm>
              <a:off x="3357563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161"/>
            <p:cNvSpPr>
              <a:spLocks/>
            </p:cNvSpPr>
            <p:nvPr/>
          </p:nvSpPr>
          <p:spPr bwMode="auto">
            <a:xfrm>
              <a:off x="35639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162"/>
            <p:cNvSpPr>
              <a:spLocks/>
            </p:cNvSpPr>
            <p:nvPr/>
          </p:nvSpPr>
          <p:spPr bwMode="auto">
            <a:xfrm>
              <a:off x="3767138" y="3810000"/>
              <a:ext cx="98425" cy="82550"/>
            </a:xfrm>
            <a:custGeom>
              <a:avLst/>
              <a:gdLst>
                <a:gd name="T0" fmla="*/ 0 w 62"/>
                <a:gd name="T1" fmla="*/ 0 h 52"/>
                <a:gd name="T2" fmla="*/ 62 w 62"/>
                <a:gd name="T3" fmla="*/ 0 h 52"/>
                <a:gd name="T4" fmla="*/ 0 w 62"/>
                <a:gd name="T5" fmla="*/ 52 h 52"/>
                <a:gd name="T6" fmla="*/ 0 w 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2">
                  <a:moveTo>
                    <a:pt x="0" y="0"/>
                  </a:moveTo>
                  <a:lnTo>
                    <a:pt x="62" y="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63"/>
            <p:cNvSpPr>
              <a:spLocks noChangeArrowheads="1"/>
            </p:cNvSpPr>
            <p:nvPr/>
          </p:nvSpPr>
          <p:spPr bwMode="auto">
            <a:xfrm>
              <a:off x="4414838" y="3873500"/>
              <a:ext cx="314325" cy="31591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64"/>
            <p:cNvSpPr>
              <a:spLocks noChangeArrowheads="1"/>
            </p:cNvSpPr>
            <p:nvPr/>
          </p:nvSpPr>
          <p:spPr bwMode="auto">
            <a:xfrm>
              <a:off x="4438650" y="3898900"/>
              <a:ext cx="266700" cy="2905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Rectangle 165"/>
            <p:cNvSpPr>
              <a:spLocks noChangeArrowheads="1"/>
            </p:cNvSpPr>
            <p:nvPr/>
          </p:nvSpPr>
          <p:spPr bwMode="auto">
            <a:xfrm>
              <a:off x="4560888" y="3892550"/>
              <a:ext cx="22225" cy="296863"/>
            </a:xfrm>
            <a:prstGeom prst="rect">
              <a:avLst/>
            </a:prstGeom>
            <a:solidFill>
              <a:srgbClr val="34A4C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166"/>
            <p:cNvSpPr>
              <a:spLocks/>
            </p:cNvSpPr>
            <p:nvPr/>
          </p:nvSpPr>
          <p:spPr bwMode="auto">
            <a:xfrm>
              <a:off x="4438650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167"/>
            <p:cNvSpPr>
              <a:spLocks/>
            </p:cNvSpPr>
            <p:nvPr/>
          </p:nvSpPr>
          <p:spPr bwMode="auto">
            <a:xfrm>
              <a:off x="4583113" y="3898900"/>
              <a:ext cx="122238" cy="290513"/>
            </a:xfrm>
            <a:custGeom>
              <a:avLst/>
              <a:gdLst>
                <a:gd name="T0" fmla="*/ 0 w 77"/>
                <a:gd name="T1" fmla="*/ 0 h 183"/>
                <a:gd name="T2" fmla="*/ 77 w 77"/>
                <a:gd name="T3" fmla="*/ 0 h 183"/>
                <a:gd name="T4" fmla="*/ 0 w 77"/>
                <a:gd name="T5" fmla="*/ 183 h 183"/>
                <a:gd name="T6" fmla="*/ 0 w 77"/>
                <a:gd name="T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83">
                  <a:moveTo>
                    <a:pt x="0" y="0"/>
                  </a:moveTo>
                  <a:lnTo>
                    <a:pt x="77" y="0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Rectangle 168"/>
            <p:cNvSpPr>
              <a:spLocks noChangeArrowheads="1"/>
            </p:cNvSpPr>
            <p:nvPr/>
          </p:nvSpPr>
          <p:spPr bwMode="auto">
            <a:xfrm>
              <a:off x="4338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169"/>
            <p:cNvSpPr>
              <a:spLocks/>
            </p:cNvSpPr>
            <p:nvPr/>
          </p:nvSpPr>
          <p:spPr bwMode="auto">
            <a:xfrm>
              <a:off x="4338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Rectangle 170"/>
            <p:cNvSpPr>
              <a:spLocks noChangeArrowheads="1"/>
            </p:cNvSpPr>
            <p:nvPr/>
          </p:nvSpPr>
          <p:spPr bwMode="auto">
            <a:xfrm>
              <a:off x="4465638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171"/>
            <p:cNvSpPr>
              <a:spLocks/>
            </p:cNvSpPr>
            <p:nvPr/>
          </p:nvSpPr>
          <p:spPr bwMode="auto">
            <a:xfrm>
              <a:off x="4465638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Rectangle 172"/>
            <p:cNvSpPr>
              <a:spLocks noChangeArrowheads="1"/>
            </p:cNvSpPr>
            <p:nvPr/>
          </p:nvSpPr>
          <p:spPr bwMode="auto">
            <a:xfrm>
              <a:off x="4592638" y="2809875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173"/>
            <p:cNvSpPr>
              <a:spLocks/>
            </p:cNvSpPr>
            <p:nvPr/>
          </p:nvSpPr>
          <p:spPr bwMode="auto">
            <a:xfrm>
              <a:off x="4592638" y="2809875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74"/>
            <p:cNvSpPr>
              <a:spLocks noChangeArrowheads="1"/>
            </p:cNvSpPr>
            <p:nvPr/>
          </p:nvSpPr>
          <p:spPr bwMode="auto">
            <a:xfrm>
              <a:off x="4718050" y="2809875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175"/>
            <p:cNvSpPr>
              <a:spLocks/>
            </p:cNvSpPr>
            <p:nvPr/>
          </p:nvSpPr>
          <p:spPr bwMode="auto">
            <a:xfrm>
              <a:off x="4718050" y="2809875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76"/>
            <p:cNvSpPr>
              <a:spLocks noChangeArrowheads="1"/>
            </p:cNvSpPr>
            <p:nvPr/>
          </p:nvSpPr>
          <p:spPr bwMode="auto">
            <a:xfrm>
              <a:off x="4338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177"/>
            <p:cNvSpPr>
              <a:spLocks/>
            </p:cNvSpPr>
            <p:nvPr/>
          </p:nvSpPr>
          <p:spPr bwMode="auto">
            <a:xfrm>
              <a:off x="4338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Rectangle 178"/>
            <p:cNvSpPr>
              <a:spLocks noChangeArrowheads="1"/>
            </p:cNvSpPr>
            <p:nvPr/>
          </p:nvSpPr>
          <p:spPr bwMode="auto">
            <a:xfrm>
              <a:off x="4465638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179"/>
            <p:cNvSpPr>
              <a:spLocks/>
            </p:cNvSpPr>
            <p:nvPr/>
          </p:nvSpPr>
          <p:spPr bwMode="auto">
            <a:xfrm>
              <a:off x="4465638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Rectangle 180"/>
            <p:cNvSpPr>
              <a:spLocks noChangeArrowheads="1"/>
            </p:cNvSpPr>
            <p:nvPr/>
          </p:nvSpPr>
          <p:spPr bwMode="auto">
            <a:xfrm>
              <a:off x="4592638" y="293211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181"/>
            <p:cNvSpPr>
              <a:spLocks/>
            </p:cNvSpPr>
            <p:nvPr/>
          </p:nvSpPr>
          <p:spPr bwMode="auto">
            <a:xfrm>
              <a:off x="4592638" y="293211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Rectangle 182"/>
            <p:cNvSpPr>
              <a:spLocks noChangeArrowheads="1"/>
            </p:cNvSpPr>
            <p:nvPr/>
          </p:nvSpPr>
          <p:spPr bwMode="auto">
            <a:xfrm>
              <a:off x="4718050" y="293211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183"/>
            <p:cNvSpPr>
              <a:spLocks/>
            </p:cNvSpPr>
            <p:nvPr/>
          </p:nvSpPr>
          <p:spPr bwMode="auto">
            <a:xfrm>
              <a:off x="4718050" y="293211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Rectangle 184"/>
            <p:cNvSpPr>
              <a:spLocks noChangeArrowheads="1"/>
            </p:cNvSpPr>
            <p:nvPr/>
          </p:nvSpPr>
          <p:spPr bwMode="auto">
            <a:xfrm>
              <a:off x="4338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185"/>
            <p:cNvSpPr>
              <a:spLocks/>
            </p:cNvSpPr>
            <p:nvPr/>
          </p:nvSpPr>
          <p:spPr bwMode="auto">
            <a:xfrm>
              <a:off x="4338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Rectangle 186"/>
            <p:cNvSpPr>
              <a:spLocks noChangeArrowheads="1"/>
            </p:cNvSpPr>
            <p:nvPr/>
          </p:nvSpPr>
          <p:spPr bwMode="auto">
            <a:xfrm>
              <a:off x="4465638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187"/>
            <p:cNvSpPr>
              <a:spLocks/>
            </p:cNvSpPr>
            <p:nvPr/>
          </p:nvSpPr>
          <p:spPr bwMode="auto">
            <a:xfrm>
              <a:off x="4465638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Rectangle 188"/>
            <p:cNvSpPr>
              <a:spLocks noChangeArrowheads="1"/>
            </p:cNvSpPr>
            <p:nvPr/>
          </p:nvSpPr>
          <p:spPr bwMode="auto">
            <a:xfrm>
              <a:off x="4592638" y="305435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Freeform 189"/>
            <p:cNvSpPr>
              <a:spLocks/>
            </p:cNvSpPr>
            <p:nvPr/>
          </p:nvSpPr>
          <p:spPr bwMode="auto">
            <a:xfrm>
              <a:off x="4592638" y="305435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Rectangle 190"/>
            <p:cNvSpPr>
              <a:spLocks noChangeArrowheads="1"/>
            </p:cNvSpPr>
            <p:nvPr/>
          </p:nvSpPr>
          <p:spPr bwMode="auto">
            <a:xfrm>
              <a:off x="4718050" y="305435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191"/>
            <p:cNvSpPr>
              <a:spLocks/>
            </p:cNvSpPr>
            <p:nvPr/>
          </p:nvSpPr>
          <p:spPr bwMode="auto">
            <a:xfrm>
              <a:off x="4718050" y="305435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Rectangle 192"/>
            <p:cNvSpPr>
              <a:spLocks noChangeArrowheads="1"/>
            </p:cNvSpPr>
            <p:nvPr/>
          </p:nvSpPr>
          <p:spPr bwMode="auto">
            <a:xfrm>
              <a:off x="4338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193"/>
            <p:cNvSpPr>
              <a:spLocks/>
            </p:cNvSpPr>
            <p:nvPr/>
          </p:nvSpPr>
          <p:spPr bwMode="auto">
            <a:xfrm>
              <a:off x="4338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Rectangle 194"/>
            <p:cNvSpPr>
              <a:spLocks noChangeArrowheads="1"/>
            </p:cNvSpPr>
            <p:nvPr/>
          </p:nvSpPr>
          <p:spPr bwMode="auto">
            <a:xfrm>
              <a:off x="4465638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195"/>
            <p:cNvSpPr>
              <a:spLocks/>
            </p:cNvSpPr>
            <p:nvPr/>
          </p:nvSpPr>
          <p:spPr bwMode="auto">
            <a:xfrm>
              <a:off x="4465638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Rectangle 196"/>
            <p:cNvSpPr>
              <a:spLocks noChangeArrowheads="1"/>
            </p:cNvSpPr>
            <p:nvPr/>
          </p:nvSpPr>
          <p:spPr bwMode="auto">
            <a:xfrm>
              <a:off x="4592638" y="3179763"/>
              <a:ext cx="85725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197"/>
            <p:cNvSpPr>
              <a:spLocks/>
            </p:cNvSpPr>
            <p:nvPr/>
          </p:nvSpPr>
          <p:spPr bwMode="auto">
            <a:xfrm>
              <a:off x="4592638" y="3179763"/>
              <a:ext cx="85725" cy="85725"/>
            </a:xfrm>
            <a:custGeom>
              <a:avLst/>
              <a:gdLst>
                <a:gd name="T0" fmla="*/ 0 w 54"/>
                <a:gd name="T1" fmla="*/ 0 h 54"/>
                <a:gd name="T2" fmla="*/ 54 w 54"/>
                <a:gd name="T3" fmla="*/ 0 h 54"/>
                <a:gd name="T4" fmla="*/ 0 w 54"/>
                <a:gd name="T5" fmla="*/ 54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Rectangle 198"/>
            <p:cNvSpPr>
              <a:spLocks noChangeArrowheads="1"/>
            </p:cNvSpPr>
            <p:nvPr/>
          </p:nvSpPr>
          <p:spPr bwMode="auto">
            <a:xfrm>
              <a:off x="4718050" y="3179763"/>
              <a:ext cx="87313" cy="857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199"/>
            <p:cNvSpPr>
              <a:spLocks/>
            </p:cNvSpPr>
            <p:nvPr/>
          </p:nvSpPr>
          <p:spPr bwMode="auto">
            <a:xfrm>
              <a:off x="4718050" y="3179763"/>
              <a:ext cx="87313" cy="85725"/>
            </a:xfrm>
            <a:custGeom>
              <a:avLst/>
              <a:gdLst>
                <a:gd name="T0" fmla="*/ 0 w 55"/>
                <a:gd name="T1" fmla="*/ 0 h 54"/>
                <a:gd name="T2" fmla="*/ 55 w 55"/>
                <a:gd name="T3" fmla="*/ 0 h 54"/>
                <a:gd name="T4" fmla="*/ 0 w 55"/>
                <a:gd name="T5" fmla="*/ 54 h 54"/>
                <a:gd name="T6" fmla="*/ 0 w 55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0"/>
                  </a:moveTo>
                  <a:lnTo>
                    <a:pt x="55" y="0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Rectangle 200"/>
            <p:cNvSpPr>
              <a:spLocks noChangeArrowheads="1"/>
            </p:cNvSpPr>
            <p:nvPr/>
          </p:nvSpPr>
          <p:spPr bwMode="auto">
            <a:xfrm>
              <a:off x="4338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201"/>
            <p:cNvSpPr>
              <a:spLocks/>
            </p:cNvSpPr>
            <p:nvPr/>
          </p:nvSpPr>
          <p:spPr bwMode="auto">
            <a:xfrm>
              <a:off x="4338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202"/>
            <p:cNvSpPr>
              <a:spLocks noChangeArrowheads="1"/>
            </p:cNvSpPr>
            <p:nvPr/>
          </p:nvSpPr>
          <p:spPr bwMode="auto">
            <a:xfrm>
              <a:off x="4465638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203"/>
            <p:cNvSpPr>
              <a:spLocks/>
            </p:cNvSpPr>
            <p:nvPr/>
          </p:nvSpPr>
          <p:spPr bwMode="auto">
            <a:xfrm>
              <a:off x="4465638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Rectangle 204"/>
            <p:cNvSpPr>
              <a:spLocks noChangeArrowheads="1"/>
            </p:cNvSpPr>
            <p:nvPr/>
          </p:nvSpPr>
          <p:spPr bwMode="auto">
            <a:xfrm>
              <a:off x="4592638" y="33020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6"/>
            <p:cNvSpPr>
              <a:spLocks/>
            </p:cNvSpPr>
            <p:nvPr/>
          </p:nvSpPr>
          <p:spPr bwMode="auto">
            <a:xfrm>
              <a:off x="4592638" y="33020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07"/>
            <p:cNvSpPr>
              <a:spLocks noChangeArrowheads="1"/>
            </p:cNvSpPr>
            <p:nvPr/>
          </p:nvSpPr>
          <p:spPr bwMode="auto">
            <a:xfrm>
              <a:off x="4718050" y="33020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8"/>
            <p:cNvSpPr>
              <a:spLocks/>
            </p:cNvSpPr>
            <p:nvPr/>
          </p:nvSpPr>
          <p:spPr bwMode="auto">
            <a:xfrm>
              <a:off x="4718050" y="33020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09"/>
            <p:cNvSpPr>
              <a:spLocks noChangeArrowheads="1"/>
            </p:cNvSpPr>
            <p:nvPr/>
          </p:nvSpPr>
          <p:spPr bwMode="auto">
            <a:xfrm>
              <a:off x="4338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0"/>
            <p:cNvSpPr>
              <a:spLocks/>
            </p:cNvSpPr>
            <p:nvPr/>
          </p:nvSpPr>
          <p:spPr bwMode="auto">
            <a:xfrm>
              <a:off x="4338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1"/>
            <p:cNvSpPr>
              <a:spLocks noChangeArrowheads="1"/>
            </p:cNvSpPr>
            <p:nvPr/>
          </p:nvSpPr>
          <p:spPr bwMode="auto">
            <a:xfrm>
              <a:off x="4465638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2"/>
            <p:cNvSpPr>
              <a:spLocks/>
            </p:cNvSpPr>
            <p:nvPr/>
          </p:nvSpPr>
          <p:spPr bwMode="auto">
            <a:xfrm>
              <a:off x="4465638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3"/>
            <p:cNvSpPr>
              <a:spLocks noChangeArrowheads="1"/>
            </p:cNvSpPr>
            <p:nvPr/>
          </p:nvSpPr>
          <p:spPr bwMode="auto">
            <a:xfrm>
              <a:off x="4592638" y="3424238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4"/>
            <p:cNvSpPr>
              <a:spLocks/>
            </p:cNvSpPr>
            <p:nvPr/>
          </p:nvSpPr>
          <p:spPr bwMode="auto">
            <a:xfrm>
              <a:off x="4592638" y="3424238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5"/>
            <p:cNvSpPr>
              <a:spLocks noChangeArrowheads="1"/>
            </p:cNvSpPr>
            <p:nvPr/>
          </p:nvSpPr>
          <p:spPr bwMode="auto">
            <a:xfrm>
              <a:off x="4718050" y="3424238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6"/>
            <p:cNvSpPr>
              <a:spLocks/>
            </p:cNvSpPr>
            <p:nvPr/>
          </p:nvSpPr>
          <p:spPr bwMode="auto">
            <a:xfrm>
              <a:off x="4718050" y="3424238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7"/>
            <p:cNvSpPr>
              <a:spLocks noChangeArrowheads="1"/>
            </p:cNvSpPr>
            <p:nvPr/>
          </p:nvSpPr>
          <p:spPr bwMode="auto">
            <a:xfrm>
              <a:off x="4338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18"/>
            <p:cNvSpPr>
              <a:spLocks/>
            </p:cNvSpPr>
            <p:nvPr/>
          </p:nvSpPr>
          <p:spPr bwMode="auto">
            <a:xfrm>
              <a:off x="4338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19"/>
            <p:cNvSpPr>
              <a:spLocks noChangeArrowheads="1"/>
            </p:cNvSpPr>
            <p:nvPr/>
          </p:nvSpPr>
          <p:spPr bwMode="auto">
            <a:xfrm>
              <a:off x="4465638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>
              <a:off x="4465638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1"/>
            <p:cNvSpPr>
              <a:spLocks noChangeArrowheads="1"/>
            </p:cNvSpPr>
            <p:nvPr/>
          </p:nvSpPr>
          <p:spPr bwMode="auto">
            <a:xfrm>
              <a:off x="4592638" y="3548063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2"/>
            <p:cNvSpPr>
              <a:spLocks/>
            </p:cNvSpPr>
            <p:nvPr/>
          </p:nvSpPr>
          <p:spPr bwMode="auto">
            <a:xfrm>
              <a:off x="4592638" y="3548063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3"/>
            <p:cNvSpPr>
              <a:spLocks noChangeArrowheads="1"/>
            </p:cNvSpPr>
            <p:nvPr/>
          </p:nvSpPr>
          <p:spPr bwMode="auto">
            <a:xfrm>
              <a:off x="4718050" y="3548063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4"/>
            <p:cNvSpPr>
              <a:spLocks/>
            </p:cNvSpPr>
            <p:nvPr/>
          </p:nvSpPr>
          <p:spPr bwMode="auto">
            <a:xfrm>
              <a:off x="4718050" y="3548063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5"/>
            <p:cNvSpPr>
              <a:spLocks noChangeArrowheads="1"/>
            </p:cNvSpPr>
            <p:nvPr/>
          </p:nvSpPr>
          <p:spPr bwMode="auto">
            <a:xfrm>
              <a:off x="4338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6"/>
            <p:cNvSpPr>
              <a:spLocks/>
            </p:cNvSpPr>
            <p:nvPr/>
          </p:nvSpPr>
          <p:spPr bwMode="auto">
            <a:xfrm>
              <a:off x="4338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7"/>
            <p:cNvSpPr>
              <a:spLocks noChangeArrowheads="1"/>
            </p:cNvSpPr>
            <p:nvPr/>
          </p:nvSpPr>
          <p:spPr bwMode="auto">
            <a:xfrm>
              <a:off x="4465638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>
              <a:off x="4465638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29"/>
            <p:cNvSpPr>
              <a:spLocks noChangeArrowheads="1"/>
            </p:cNvSpPr>
            <p:nvPr/>
          </p:nvSpPr>
          <p:spPr bwMode="auto">
            <a:xfrm>
              <a:off x="4592638" y="3670300"/>
              <a:ext cx="85725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0"/>
            <p:cNvSpPr>
              <a:spLocks/>
            </p:cNvSpPr>
            <p:nvPr/>
          </p:nvSpPr>
          <p:spPr bwMode="auto">
            <a:xfrm>
              <a:off x="4592638" y="3670300"/>
              <a:ext cx="85725" cy="87313"/>
            </a:xfrm>
            <a:custGeom>
              <a:avLst/>
              <a:gdLst>
                <a:gd name="T0" fmla="*/ 0 w 54"/>
                <a:gd name="T1" fmla="*/ 0 h 55"/>
                <a:gd name="T2" fmla="*/ 54 w 54"/>
                <a:gd name="T3" fmla="*/ 0 h 55"/>
                <a:gd name="T4" fmla="*/ 0 w 54"/>
                <a:gd name="T5" fmla="*/ 55 h 55"/>
                <a:gd name="T6" fmla="*/ 0 w 5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0" y="0"/>
                  </a:moveTo>
                  <a:lnTo>
                    <a:pt x="54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1"/>
            <p:cNvSpPr>
              <a:spLocks noChangeArrowheads="1"/>
            </p:cNvSpPr>
            <p:nvPr/>
          </p:nvSpPr>
          <p:spPr bwMode="auto">
            <a:xfrm>
              <a:off x="4718050" y="3670300"/>
              <a:ext cx="87313" cy="873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2"/>
            <p:cNvSpPr>
              <a:spLocks/>
            </p:cNvSpPr>
            <p:nvPr/>
          </p:nvSpPr>
          <p:spPr bwMode="auto">
            <a:xfrm>
              <a:off x="4718050" y="3670300"/>
              <a:ext cx="87313" cy="87313"/>
            </a:xfrm>
            <a:custGeom>
              <a:avLst/>
              <a:gdLst>
                <a:gd name="T0" fmla="*/ 0 w 55"/>
                <a:gd name="T1" fmla="*/ 0 h 55"/>
                <a:gd name="T2" fmla="*/ 55 w 55"/>
                <a:gd name="T3" fmla="*/ 0 h 55"/>
                <a:gd name="T4" fmla="*/ 0 w 55"/>
                <a:gd name="T5" fmla="*/ 55 h 55"/>
                <a:gd name="T6" fmla="*/ 0 w 5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0" y="0"/>
                  </a:moveTo>
                  <a:lnTo>
                    <a:pt x="55" y="0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FF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59"/>
            <p:cNvSpPr>
              <a:spLocks noChangeArrowheads="1"/>
            </p:cNvSpPr>
            <p:nvPr/>
          </p:nvSpPr>
          <p:spPr bwMode="auto">
            <a:xfrm>
              <a:off x="3262313" y="4033838"/>
              <a:ext cx="4763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60"/>
            <p:cNvSpPr>
              <a:spLocks noChangeArrowheads="1"/>
            </p:cNvSpPr>
            <p:nvPr/>
          </p:nvSpPr>
          <p:spPr bwMode="auto">
            <a:xfrm>
              <a:off x="3267075" y="4033838"/>
              <a:ext cx="690563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61"/>
            <p:cNvSpPr>
              <a:spLocks noChangeArrowheads="1"/>
            </p:cNvSpPr>
            <p:nvPr/>
          </p:nvSpPr>
          <p:spPr bwMode="auto">
            <a:xfrm>
              <a:off x="5878513" y="4033838"/>
              <a:ext cx="6350" cy="46038"/>
            </a:xfrm>
            <a:prstGeom prst="rect">
              <a:avLst/>
            </a:prstGeom>
            <a:solidFill>
              <a:srgbClr val="92FFF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62"/>
            <p:cNvSpPr>
              <a:spLocks noChangeArrowheads="1"/>
            </p:cNvSpPr>
            <p:nvPr/>
          </p:nvSpPr>
          <p:spPr bwMode="auto">
            <a:xfrm>
              <a:off x="5186363" y="4033838"/>
              <a:ext cx="692150" cy="460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3"/>
            <p:cNvSpPr>
              <a:spLocks/>
            </p:cNvSpPr>
            <p:nvPr/>
          </p:nvSpPr>
          <p:spPr bwMode="auto">
            <a:xfrm>
              <a:off x="4913313" y="1936750"/>
              <a:ext cx="458788" cy="260350"/>
            </a:xfrm>
            <a:custGeom>
              <a:avLst/>
              <a:gdLst>
                <a:gd name="T0" fmla="*/ 186 w 289"/>
                <a:gd name="T1" fmla="*/ 0 h 164"/>
                <a:gd name="T2" fmla="*/ 205 w 289"/>
                <a:gd name="T3" fmla="*/ 3 h 164"/>
                <a:gd name="T4" fmla="*/ 224 w 289"/>
                <a:gd name="T5" fmla="*/ 12 h 164"/>
                <a:gd name="T6" fmla="*/ 238 w 289"/>
                <a:gd name="T7" fmla="*/ 26 h 164"/>
                <a:gd name="T8" fmla="*/ 247 w 289"/>
                <a:gd name="T9" fmla="*/ 43 h 164"/>
                <a:gd name="T10" fmla="*/ 250 w 289"/>
                <a:gd name="T11" fmla="*/ 64 h 164"/>
                <a:gd name="T12" fmla="*/ 265 w 289"/>
                <a:gd name="T13" fmla="*/ 71 h 164"/>
                <a:gd name="T14" fmla="*/ 277 w 289"/>
                <a:gd name="T15" fmla="*/ 81 h 164"/>
                <a:gd name="T16" fmla="*/ 286 w 289"/>
                <a:gd name="T17" fmla="*/ 96 h 164"/>
                <a:gd name="T18" fmla="*/ 289 w 289"/>
                <a:gd name="T19" fmla="*/ 113 h 164"/>
                <a:gd name="T20" fmla="*/ 285 w 289"/>
                <a:gd name="T21" fmla="*/ 132 h 164"/>
                <a:gd name="T22" fmla="*/ 275 w 289"/>
                <a:gd name="T23" fmla="*/ 149 h 164"/>
                <a:gd name="T24" fmla="*/ 258 w 289"/>
                <a:gd name="T25" fmla="*/ 160 h 164"/>
                <a:gd name="T26" fmla="*/ 238 w 289"/>
                <a:gd name="T27" fmla="*/ 164 h 164"/>
                <a:gd name="T28" fmla="*/ 51 w 289"/>
                <a:gd name="T29" fmla="*/ 164 h 164"/>
                <a:gd name="T30" fmla="*/ 31 w 289"/>
                <a:gd name="T31" fmla="*/ 160 h 164"/>
                <a:gd name="T32" fmla="*/ 14 w 289"/>
                <a:gd name="T33" fmla="*/ 149 h 164"/>
                <a:gd name="T34" fmla="*/ 4 w 289"/>
                <a:gd name="T35" fmla="*/ 132 h 164"/>
                <a:gd name="T36" fmla="*/ 0 w 289"/>
                <a:gd name="T37" fmla="*/ 113 h 164"/>
                <a:gd name="T38" fmla="*/ 4 w 289"/>
                <a:gd name="T39" fmla="*/ 93 h 164"/>
                <a:gd name="T40" fmla="*/ 14 w 289"/>
                <a:gd name="T41" fmla="*/ 77 h 164"/>
                <a:gd name="T42" fmla="*/ 31 w 289"/>
                <a:gd name="T43" fmla="*/ 67 h 164"/>
                <a:gd name="T44" fmla="*/ 51 w 289"/>
                <a:gd name="T45" fmla="*/ 63 h 164"/>
                <a:gd name="T46" fmla="*/ 57 w 289"/>
                <a:gd name="T47" fmla="*/ 63 h 164"/>
                <a:gd name="T48" fmla="*/ 65 w 289"/>
                <a:gd name="T49" fmla="*/ 66 h 164"/>
                <a:gd name="T50" fmla="*/ 72 w 289"/>
                <a:gd name="T51" fmla="*/ 51 h 164"/>
                <a:gd name="T52" fmla="*/ 82 w 289"/>
                <a:gd name="T53" fmla="*/ 41 h 164"/>
                <a:gd name="T54" fmla="*/ 95 w 289"/>
                <a:gd name="T55" fmla="*/ 33 h 164"/>
                <a:gd name="T56" fmla="*/ 111 w 289"/>
                <a:gd name="T57" fmla="*/ 30 h 164"/>
                <a:gd name="T58" fmla="*/ 119 w 289"/>
                <a:gd name="T59" fmla="*/ 31 h 164"/>
                <a:gd name="T60" fmla="*/ 128 w 289"/>
                <a:gd name="T61" fmla="*/ 34 h 164"/>
                <a:gd name="T62" fmla="*/ 137 w 289"/>
                <a:gd name="T63" fmla="*/ 20 h 164"/>
                <a:gd name="T64" fmla="*/ 152 w 289"/>
                <a:gd name="T65" fmla="*/ 9 h 164"/>
                <a:gd name="T66" fmla="*/ 167 w 289"/>
                <a:gd name="T67" fmla="*/ 1 h 164"/>
                <a:gd name="T68" fmla="*/ 186 w 289"/>
                <a:gd name="T6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64">
                  <a:moveTo>
                    <a:pt x="186" y="0"/>
                  </a:moveTo>
                  <a:lnTo>
                    <a:pt x="205" y="3"/>
                  </a:lnTo>
                  <a:lnTo>
                    <a:pt x="224" y="12"/>
                  </a:lnTo>
                  <a:lnTo>
                    <a:pt x="238" y="26"/>
                  </a:lnTo>
                  <a:lnTo>
                    <a:pt x="247" y="43"/>
                  </a:lnTo>
                  <a:lnTo>
                    <a:pt x="250" y="64"/>
                  </a:lnTo>
                  <a:lnTo>
                    <a:pt x="265" y="71"/>
                  </a:lnTo>
                  <a:lnTo>
                    <a:pt x="277" y="81"/>
                  </a:lnTo>
                  <a:lnTo>
                    <a:pt x="286" y="96"/>
                  </a:lnTo>
                  <a:lnTo>
                    <a:pt x="289" y="113"/>
                  </a:lnTo>
                  <a:lnTo>
                    <a:pt x="285" y="132"/>
                  </a:lnTo>
                  <a:lnTo>
                    <a:pt x="275" y="149"/>
                  </a:lnTo>
                  <a:lnTo>
                    <a:pt x="258" y="160"/>
                  </a:lnTo>
                  <a:lnTo>
                    <a:pt x="238" y="164"/>
                  </a:lnTo>
                  <a:lnTo>
                    <a:pt x="51" y="164"/>
                  </a:lnTo>
                  <a:lnTo>
                    <a:pt x="31" y="160"/>
                  </a:lnTo>
                  <a:lnTo>
                    <a:pt x="14" y="149"/>
                  </a:lnTo>
                  <a:lnTo>
                    <a:pt x="4" y="132"/>
                  </a:lnTo>
                  <a:lnTo>
                    <a:pt x="0" y="113"/>
                  </a:lnTo>
                  <a:lnTo>
                    <a:pt x="4" y="93"/>
                  </a:lnTo>
                  <a:lnTo>
                    <a:pt x="14" y="77"/>
                  </a:lnTo>
                  <a:lnTo>
                    <a:pt x="31" y="67"/>
                  </a:lnTo>
                  <a:lnTo>
                    <a:pt x="51" y="63"/>
                  </a:lnTo>
                  <a:lnTo>
                    <a:pt x="57" y="63"/>
                  </a:lnTo>
                  <a:lnTo>
                    <a:pt x="65" y="66"/>
                  </a:lnTo>
                  <a:lnTo>
                    <a:pt x="72" y="51"/>
                  </a:lnTo>
                  <a:lnTo>
                    <a:pt x="82" y="41"/>
                  </a:lnTo>
                  <a:lnTo>
                    <a:pt x="95" y="33"/>
                  </a:lnTo>
                  <a:lnTo>
                    <a:pt x="111" y="30"/>
                  </a:lnTo>
                  <a:lnTo>
                    <a:pt x="119" y="31"/>
                  </a:lnTo>
                  <a:lnTo>
                    <a:pt x="128" y="34"/>
                  </a:lnTo>
                  <a:lnTo>
                    <a:pt x="137" y="20"/>
                  </a:lnTo>
                  <a:lnTo>
                    <a:pt x="152" y="9"/>
                  </a:lnTo>
                  <a:lnTo>
                    <a:pt x="167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4E2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98492" y="3995475"/>
            <a:ext cx="3147015" cy="76944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15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400" spc="-15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감사합니다 </a:t>
            </a:r>
            <a:r>
              <a:rPr lang="en-US" altLang="ko-KR" sz="4400" spc="-150" dirty="0">
                <a:solidFill>
                  <a:srgbClr val="029DC3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endParaRPr lang="ko-KR" altLang="en-US" sz="4400" spc="-150" dirty="0">
              <a:solidFill>
                <a:srgbClr val="029DC3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98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85037" y="1762834"/>
            <a:ext cx="7199948" cy="4776249"/>
            <a:chOff x="1261368" y="1709046"/>
            <a:chExt cx="7199948" cy="4776249"/>
          </a:xfrm>
        </p:grpSpPr>
        <p:sp>
          <p:nvSpPr>
            <p:cNvPr id="140" name="TextBox 139"/>
            <p:cNvSpPr txBox="1"/>
            <p:nvPr/>
          </p:nvSpPr>
          <p:spPr>
            <a:xfrm>
              <a:off x="1261368" y="1758022"/>
              <a:ext cx="1592103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이곳에 소제목을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입력하세요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202615" y="1709046"/>
              <a:ext cx="2355834" cy="1188477"/>
              <a:chOff x="2082937" y="1843670"/>
              <a:chExt cx="2355834" cy="1188477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2082937" y="1843670"/>
                <a:ext cx="494852" cy="1188477"/>
                <a:chOff x="10942217" y="2338406"/>
                <a:chExt cx="185741" cy="446091"/>
              </a:xfrm>
            </p:grpSpPr>
            <p:sp>
              <p:nvSpPr>
                <p:cNvPr id="149" name="Freeform 1328"/>
                <p:cNvSpPr>
                  <a:spLocks/>
                </p:cNvSpPr>
                <p:nvPr/>
              </p:nvSpPr>
              <p:spPr bwMode="auto">
                <a:xfrm>
                  <a:off x="10989843" y="2338406"/>
                  <a:ext cx="93664" cy="93663"/>
                </a:xfrm>
                <a:custGeom>
                  <a:avLst/>
                  <a:gdLst>
                    <a:gd name="T0" fmla="*/ 29 w 59"/>
                    <a:gd name="T1" fmla="*/ 0 h 59"/>
                    <a:gd name="T2" fmla="*/ 41 w 59"/>
                    <a:gd name="T3" fmla="*/ 1 h 59"/>
                    <a:gd name="T4" fmla="*/ 51 w 59"/>
                    <a:gd name="T5" fmla="*/ 8 h 59"/>
                    <a:gd name="T6" fmla="*/ 57 w 59"/>
                    <a:gd name="T7" fmla="*/ 17 h 59"/>
                    <a:gd name="T8" fmla="*/ 59 w 59"/>
                    <a:gd name="T9" fmla="*/ 29 h 59"/>
                    <a:gd name="T10" fmla="*/ 57 w 59"/>
                    <a:gd name="T11" fmla="*/ 40 h 59"/>
                    <a:gd name="T12" fmla="*/ 51 w 59"/>
                    <a:gd name="T13" fmla="*/ 49 h 59"/>
                    <a:gd name="T14" fmla="*/ 41 w 59"/>
                    <a:gd name="T15" fmla="*/ 56 h 59"/>
                    <a:gd name="T16" fmla="*/ 29 w 59"/>
                    <a:gd name="T17" fmla="*/ 59 h 59"/>
                    <a:gd name="T18" fmla="*/ 19 w 59"/>
                    <a:gd name="T19" fmla="*/ 56 h 59"/>
                    <a:gd name="T20" fmla="*/ 8 w 59"/>
                    <a:gd name="T21" fmla="*/ 49 h 59"/>
                    <a:gd name="T22" fmla="*/ 3 w 59"/>
                    <a:gd name="T23" fmla="*/ 40 h 59"/>
                    <a:gd name="T24" fmla="*/ 0 w 59"/>
                    <a:gd name="T25" fmla="*/ 29 h 59"/>
                    <a:gd name="T26" fmla="*/ 3 w 59"/>
                    <a:gd name="T27" fmla="*/ 17 h 59"/>
                    <a:gd name="T28" fmla="*/ 8 w 59"/>
                    <a:gd name="T29" fmla="*/ 8 h 59"/>
                    <a:gd name="T30" fmla="*/ 19 w 59"/>
                    <a:gd name="T31" fmla="*/ 1 h 59"/>
                    <a:gd name="T32" fmla="*/ 29 w 59"/>
                    <a:gd name="T33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59">
                      <a:moveTo>
                        <a:pt x="29" y="0"/>
                      </a:moveTo>
                      <a:lnTo>
                        <a:pt x="41" y="1"/>
                      </a:lnTo>
                      <a:lnTo>
                        <a:pt x="51" y="8"/>
                      </a:lnTo>
                      <a:lnTo>
                        <a:pt x="57" y="17"/>
                      </a:lnTo>
                      <a:lnTo>
                        <a:pt x="59" y="29"/>
                      </a:lnTo>
                      <a:lnTo>
                        <a:pt x="57" y="40"/>
                      </a:lnTo>
                      <a:lnTo>
                        <a:pt x="51" y="49"/>
                      </a:lnTo>
                      <a:lnTo>
                        <a:pt x="41" y="56"/>
                      </a:lnTo>
                      <a:lnTo>
                        <a:pt x="29" y="59"/>
                      </a:lnTo>
                      <a:lnTo>
                        <a:pt x="19" y="56"/>
                      </a:lnTo>
                      <a:lnTo>
                        <a:pt x="8" y="49"/>
                      </a:lnTo>
                      <a:lnTo>
                        <a:pt x="3" y="40"/>
                      </a:lnTo>
                      <a:lnTo>
                        <a:pt x="0" y="29"/>
                      </a:lnTo>
                      <a:lnTo>
                        <a:pt x="3" y="17"/>
                      </a:lnTo>
                      <a:lnTo>
                        <a:pt x="8" y="8"/>
                      </a:lnTo>
                      <a:lnTo>
                        <a:pt x="19" y="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29DC3"/>
                </a:solidFill>
                <a:ln w="0">
                  <a:solidFill>
                    <a:srgbClr val="029DC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0" name="Freeform 1329"/>
                <p:cNvSpPr>
                  <a:spLocks/>
                </p:cNvSpPr>
                <p:nvPr/>
              </p:nvSpPr>
              <p:spPr bwMode="auto">
                <a:xfrm>
                  <a:off x="10942217" y="2443182"/>
                  <a:ext cx="185741" cy="341315"/>
                </a:xfrm>
                <a:custGeom>
                  <a:avLst/>
                  <a:gdLst>
                    <a:gd name="T0" fmla="*/ 0 w 117"/>
                    <a:gd name="T1" fmla="*/ 0 h 215"/>
                    <a:gd name="T2" fmla="*/ 117 w 117"/>
                    <a:gd name="T3" fmla="*/ 0 h 215"/>
                    <a:gd name="T4" fmla="*/ 117 w 117"/>
                    <a:gd name="T5" fmla="*/ 103 h 215"/>
                    <a:gd name="T6" fmla="*/ 97 w 117"/>
                    <a:gd name="T7" fmla="*/ 103 h 215"/>
                    <a:gd name="T8" fmla="*/ 97 w 117"/>
                    <a:gd name="T9" fmla="*/ 35 h 215"/>
                    <a:gd name="T10" fmla="*/ 89 w 117"/>
                    <a:gd name="T11" fmla="*/ 35 h 215"/>
                    <a:gd name="T12" fmla="*/ 89 w 117"/>
                    <a:gd name="T13" fmla="*/ 215 h 215"/>
                    <a:gd name="T14" fmla="*/ 67 w 117"/>
                    <a:gd name="T15" fmla="*/ 215 h 215"/>
                    <a:gd name="T16" fmla="*/ 67 w 117"/>
                    <a:gd name="T17" fmla="*/ 116 h 215"/>
                    <a:gd name="T18" fmla="*/ 51 w 117"/>
                    <a:gd name="T19" fmla="*/ 116 h 215"/>
                    <a:gd name="T20" fmla="*/ 51 w 117"/>
                    <a:gd name="T21" fmla="*/ 215 h 215"/>
                    <a:gd name="T22" fmla="*/ 28 w 117"/>
                    <a:gd name="T23" fmla="*/ 215 h 215"/>
                    <a:gd name="T24" fmla="*/ 28 w 117"/>
                    <a:gd name="T25" fmla="*/ 35 h 215"/>
                    <a:gd name="T26" fmla="*/ 21 w 117"/>
                    <a:gd name="T27" fmla="*/ 35 h 215"/>
                    <a:gd name="T28" fmla="*/ 21 w 117"/>
                    <a:gd name="T29" fmla="*/ 103 h 215"/>
                    <a:gd name="T30" fmla="*/ 0 w 117"/>
                    <a:gd name="T31" fmla="*/ 103 h 215"/>
                    <a:gd name="T32" fmla="*/ 0 w 117"/>
                    <a:gd name="T33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7" h="215">
                      <a:moveTo>
                        <a:pt x="0" y="0"/>
                      </a:moveTo>
                      <a:lnTo>
                        <a:pt x="117" y="0"/>
                      </a:lnTo>
                      <a:lnTo>
                        <a:pt x="117" y="103"/>
                      </a:lnTo>
                      <a:lnTo>
                        <a:pt x="97" y="103"/>
                      </a:lnTo>
                      <a:lnTo>
                        <a:pt x="97" y="35"/>
                      </a:lnTo>
                      <a:lnTo>
                        <a:pt x="89" y="35"/>
                      </a:lnTo>
                      <a:lnTo>
                        <a:pt x="89" y="215"/>
                      </a:lnTo>
                      <a:lnTo>
                        <a:pt x="67" y="215"/>
                      </a:lnTo>
                      <a:lnTo>
                        <a:pt x="67" y="116"/>
                      </a:lnTo>
                      <a:lnTo>
                        <a:pt x="51" y="116"/>
                      </a:lnTo>
                      <a:lnTo>
                        <a:pt x="51" y="215"/>
                      </a:lnTo>
                      <a:lnTo>
                        <a:pt x="28" y="215"/>
                      </a:lnTo>
                      <a:lnTo>
                        <a:pt x="28" y="35"/>
                      </a:lnTo>
                      <a:lnTo>
                        <a:pt x="21" y="35"/>
                      </a:lnTo>
                      <a:lnTo>
                        <a:pt x="21" y="103"/>
                      </a:lnTo>
                      <a:lnTo>
                        <a:pt x="0" y="1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9DC3"/>
                </a:solidFill>
                <a:ln w="0">
                  <a:solidFill>
                    <a:srgbClr val="029DC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4" name="Rectangle 1330"/>
              <p:cNvSpPr>
                <a:spLocks noChangeArrowheads="1"/>
              </p:cNvSpPr>
              <p:nvPr/>
            </p:nvSpPr>
            <p:spPr bwMode="auto">
              <a:xfrm>
                <a:off x="2793493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1331"/>
              <p:cNvSpPr>
                <a:spLocks noChangeArrowheads="1"/>
              </p:cNvSpPr>
              <p:nvPr/>
            </p:nvSpPr>
            <p:spPr bwMode="auto">
              <a:xfrm>
                <a:off x="2962675" y="2533073"/>
                <a:ext cx="114196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1332"/>
              <p:cNvSpPr>
                <a:spLocks noChangeArrowheads="1"/>
              </p:cNvSpPr>
              <p:nvPr/>
            </p:nvSpPr>
            <p:spPr bwMode="auto">
              <a:xfrm>
                <a:off x="3136083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Rectangle 1333"/>
              <p:cNvSpPr>
                <a:spLocks noChangeArrowheads="1"/>
              </p:cNvSpPr>
              <p:nvPr/>
            </p:nvSpPr>
            <p:spPr bwMode="auto">
              <a:xfrm>
                <a:off x="3301035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Rectangle 1334"/>
              <p:cNvSpPr>
                <a:spLocks noChangeArrowheads="1"/>
              </p:cNvSpPr>
              <p:nvPr/>
            </p:nvSpPr>
            <p:spPr bwMode="auto">
              <a:xfrm>
                <a:off x="3474445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Rectangle 1335"/>
              <p:cNvSpPr>
                <a:spLocks noChangeArrowheads="1"/>
              </p:cNvSpPr>
              <p:nvPr/>
            </p:nvSpPr>
            <p:spPr bwMode="auto">
              <a:xfrm>
                <a:off x="3643624" y="2533073"/>
                <a:ext cx="114196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Rectangle 1336"/>
              <p:cNvSpPr>
                <a:spLocks noChangeArrowheads="1"/>
              </p:cNvSpPr>
              <p:nvPr/>
            </p:nvSpPr>
            <p:spPr bwMode="auto">
              <a:xfrm>
                <a:off x="3812804" y="2533073"/>
                <a:ext cx="109968" cy="490616"/>
              </a:xfrm>
              <a:prstGeom prst="rect">
                <a:avLst/>
              </a:prstGeom>
              <a:solidFill>
                <a:srgbClr val="4B93AF"/>
              </a:solidFill>
              <a:ln w="0">
                <a:solidFill>
                  <a:srgbClr val="029DC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Rectangle 1337"/>
              <p:cNvSpPr>
                <a:spLocks noChangeArrowheads="1"/>
              </p:cNvSpPr>
              <p:nvPr/>
            </p:nvSpPr>
            <p:spPr bwMode="auto">
              <a:xfrm>
                <a:off x="3981986" y="2533073"/>
                <a:ext cx="109968" cy="490616"/>
              </a:xfrm>
              <a:prstGeom prst="rect">
                <a:avLst/>
              </a:prstGeom>
              <a:solidFill>
                <a:srgbClr val="B4E2EE"/>
              </a:solidFill>
              <a:ln w="0">
                <a:solidFill>
                  <a:srgbClr val="B4E2E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Rectangle 1338"/>
              <p:cNvSpPr>
                <a:spLocks noChangeArrowheads="1"/>
              </p:cNvSpPr>
              <p:nvPr/>
            </p:nvSpPr>
            <p:spPr bwMode="auto">
              <a:xfrm>
                <a:off x="4155394" y="2533073"/>
                <a:ext cx="109968" cy="490616"/>
              </a:xfrm>
              <a:prstGeom prst="rect">
                <a:avLst/>
              </a:prstGeom>
              <a:solidFill>
                <a:srgbClr val="B4E2EE"/>
              </a:solidFill>
              <a:ln w="0">
                <a:solidFill>
                  <a:srgbClr val="B4E2E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Rectangle 1339"/>
              <p:cNvSpPr>
                <a:spLocks noChangeArrowheads="1"/>
              </p:cNvSpPr>
              <p:nvPr/>
            </p:nvSpPr>
            <p:spPr bwMode="auto">
              <a:xfrm>
                <a:off x="4320345" y="2533073"/>
                <a:ext cx="118426" cy="490616"/>
              </a:xfrm>
              <a:prstGeom prst="rect">
                <a:avLst/>
              </a:prstGeom>
              <a:solidFill>
                <a:srgbClr val="B4E2EE"/>
              </a:solidFill>
              <a:ln w="0">
                <a:solidFill>
                  <a:srgbClr val="B4E2E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867201" y="1725963"/>
              <a:ext cx="2351604" cy="1171560"/>
              <a:chOff x="4709460" y="1852129"/>
              <a:chExt cx="2351604" cy="117156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4709460" y="1852129"/>
                <a:ext cx="570984" cy="1163103"/>
                <a:chOff x="11928074" y="2341581"/>
                <a:chExt cx="214317" cy="436567"/>
              </a:xfrm>
            </p:grpSpPr>
            <p:sp>
              <p:nvSpPr>
                <p:cNvPr id="147" name="Freeform 1343"/>
                <p:cNvSpPr>
                  <a:spLocks/>
                </p:cNvSpPr>
                <p:nvPr/>
              </p:nvSpPr>
              <p:spPr bwMode="auto">
                <a:xfrm>
                  <a:off x="11994750" y="2341581"/>
                  <a:ext cx="82552" cy="85726"/>
                </a:xfrm>
                <a:custGeom>
                  <a:avLst/>
                  <a:gdLst>
                    <a:gd name="T0" fmla="*/ 26 w 52"/>
                    <a:gd name="T1" fmla="*/ 0 h 54"/>
                    <a:gd name="T2" fmla="*/ 39 w 52"/>
                    <a:gd name="T3" fmla="*/ 4 h 54"/>
                    <a:gd name="T4" fmla="*/ 49 w 52"/>
                    <a:gd name="T5" fmla="*/ 13 h 54"/>
                    <a:gd name="T6" fmla="*/ 52 w 52"/>
                    <a:gd name="T7" fmla="*/ 27 h 54"/>
                    <a:gd name="T8" fmla="*/ 49 w 52"/>
                    <a:gd name="T9" fmla="*/ 41 h 54"/>
                    <a:gd name="T10" fmla="*/ 39 w 52"/>
                    <a:gd name="T11" fmla="*/ 50 h 54"/>
                    <a:gd name="T12" fmla="*/ 26 w 52"/>
                    <a:gd name="T13" fmla="*/ 54 h 54"/>
                    <a:gd name="T14" fmla="*/ 13 w 52"/>
                    <a:gd name="T15" fmla="*/ 50 h 54"/>
                    <a:gd name="T16" fmla="*/ 4 w 52"/>
                    <a:gd name="T17" fmla="*/ 41 h 54"/>
                    <a:gd name="T18" fmla="*/ 0 w 52"/>
                    <a:gd name="T19" fmla="*/ 27 h 54"/>
                    <a:gd name="T20" fmla="*/ 4 w 52"/>
                    <a:gd name="T21" fmla="*/ 13 h 54"/>
                    <a:gd name="T22" fmla="*/ 13 w 52"/>
                    <a:gd name="T23" fmla="*/ 4 h 54"/>
                    <a:gd name="T24" fmla="*/ 26 w 52"/>
                    <a:gd name="T2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2" h="54">
                      <a:moveTo>
                        <a:pt x="26" y="0"/>
                      </a:moveTo>
                      <a:lnTo>
                        <a:pt x="39" y="4"/>
                      </a:lnTo>
                      <a:lnTo>
                        <a:pt x="49" y="13"/>
                      </a:lnTo>
                      <a:lnTo>
                        <a:pt x="52" y="27"/>
                      </a:lnTo>
                      <a:lnTo>
                        <a:pt x="49" y="41"/>
                      </a:lnTo>
                      <a:lnTo>
                        <a:pt x="39" y="50"/>
                      </a:lnTo>
                      <a:lnTo>
                        <a:pt x="26" y="54"/>
                      </a:lnTo>
                      <a:lnTo>
                        <a:pt x="13" y="50"/>
                      </a:lnTo>
                      <a:lnTo>
                        <a:pt x="4" y="41"/>
                      </a:lnTo>
                      <a:lnTo>
                        <a:pt x="0" y="27"/>
                      </a:lnTo>
                      <a:lnTo>
                        <a:pt x="4" y="13"/>
                      </a:lnTo>
                      <a:lnTo>
                        <a:pt x="13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ED5145"/>
                </a:solidFill>
                <a:ln w="0">
                  <a:solidFill>
                    <a:srgbClr val="ED514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8" name="Freeform 1344"/>
                <p:cNvSpPr>
                  <a:spLocks/>
                </p:cNvSpPr>
                <p:nvPr/>
              </p:nvSpPr>
              <p:spPr bwMode="auto">
                <a:xfrm>
                  <a:off x="11928074" y="2438420"/>
                  <a:ext cx="214317" cy="339728"/>
                </a:xfrm>
                <a:custGeom>
                  <a:avLst/>
                  <a:gdLst>
                    <a:gd name="T0" fmla="*/ 15 w 135"/>
                    <a:gd name="T1" fmla="*/ 0 h 214"/>
                    <a:gd name="T2" fmla="*/ 119 w 135"/>
                    <a:gd name="T3" fmla="*/ 0 h 214"/>
                    <a:gd name="T4" fmla="*/ 135 w 135"/>
                    <a:gd name="T5" fmla="*/ 104 h 214"/>
                    <a:gd name="T6" fmla="*/ 116 w 135"/>
                    <a:gd name="T7" fmla="*/ 104 h 214"/>
                    <a:gd name="T8" fmla="*/ 101 w 135"/>
                    <a:gd name="T9" fmla="*/ 30 h 214"/>
                    <a:gd name="T10" fmla="*/ 94 w 135"/>
                    <a:gd name="T11" fmla="*/ 30 h 214"/>
                    <a:gd name="T12" fmla="*/ 94 w 135"/>
                    <a:gd name="T13" fmla="*/ 65 h 214"/>
                    <a:gd name="T14" fmla="*/ 119 w 135"/>
                    <a:gd name="T15" fmla="*/ 134 h 214"/>
                    <a:gd name="T16" fmla="*/ 94 w 135"/>
                    <a:gd name="T17" fmla="*/ 134 h 214"/>
                    <a:gd name="T18" fmla="*/ 94 w 135"/>
                    <a:gd name="T19" fmla="*/ 214 h 214"/>
                    <a:gd name="T20" fmla="*/ 74 w 135"/>
                    <a:gd name="T21" fmla="*/ 214 h 214"/>
                    <a:gd name="T22" fmla="*/ 74 w 135"/>
                    <a:gd name="T23" fmla="*/ 134 h 214"/>
                    <a:gd name="T24" fmla="*/ 60 w 135"/>
                    <a:gd name="T25" fmla="*/ 134 h 214"/>
                    <a:gd name="T26" fmla="*/ 60 w 135"/>
                    <a:gd name="T27" fmla="*/ 214 h 214"/>
                    <a:gd name="T28" fmla="*/ 40 w 135"/>
                    <a:gd name="T29" fmla="*/ 214 h 214"/>
                    <a:gd name="T30" fmla="*/ 40 w 135"/>
                    <a:gd name="T31" fmla="*/ 134 h 214"/>
                    <a:gd name="T32" fmla="*/ 13 w 135"/>
                    <a:gd name="T33" fmla="*/ 134 h 214"/>
                    <a:gd name="T34" fmla="*/ 40 w 135"/>
                    <a:gd name="T35" fmla="*/ 62 h 214"/>
                    <a:gd name="T36" fmla="*/ 40 w 135"/>
                    <a:gd name="T37" fmla="*/ 30 h 214"/>
                    <a:gd name="T38" fmla="*/ 34 w 135"/>
                    <a:gd name="T39" fmla="*/ 30 h 214"/>
                    <a:gd name="T40" fmla="*/ 18 w 135"/>
                    <a:gd name="T41" fmla="*/ 104 h 214"/>
                    <a:gd name="T42" fmla="*/ 0 w 135"/>
                    <a:gd name="T43" fmla="*/ 104 h 214"/>
                    <a:gd name="T44" fmla="*/ 15 w 135"/>
                    <a:gd name="T45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5" h="214">
                      <a:moveTo>
                        <a:pt x="15" y="0"/>
                      </a:moveTo>
                      <a:lnTo>
                        <a:pt x="119" y="0"/>
                      </a:lnTo>
                      <a:lnTo>
                        <a:pt x="135" y="104"/>
                      </a:lnTo>
                      <a:lnTo>
                        <a:pt x="116" y="104"/>
                      </a:lnTo>
                      <a:lnTo>
                        <a:pt x="101" y="30"/>
                      </a:lnTo>
                      <a:lnTo>
                        <a:pt x="94" y="30"/>
                      </a:lnTo>
                      <a:lnTo>
                        <a:pt x="94" y="65"/>
                      </a:lnTo>
                      <a:lnTo>
                        <a:pt x="119" y="134"/>
                      </a:lnTo>
                      <a:lnTo>
                        <a:pt x="94" y="134"/>
                      </a:lnTo>
                      <a:lnTo>
                        <a:pt x="94" y="214"/>
                      </a:lnTo>
                      <a:lnTo>
                        <a:pt x="74" y="214"/>
                      </a:lnTo>
                      <a:lnTo>
                        <a:pt x="74" y="134"/>
                      </a:lnTo>
                      <a:lnTo>
                        <a:pt x="60" y="134"/>
                      </a:lnTo>
                      <a:lnTo>
                        <a:pt x="60" y="214"/>
                      </a:lnTo>
                      <a:lnTo>
                        <a:pt x="40" y="214"/>
                      </a:lnTo>
                      <a:lnTo>
                        <a:pt x="40" y="134"/>
                      </a:lnTo>
                      <a:lnTo>
                        <a:pt x="13" y="134"/>
                      </a:lnTo>
                      <a:lnTo>
                        <a:pt x="40" y="62"/>
                      </a:lnTo>
                      <a:lnTo>
                        <a:pt x="40" y="30"/>
                      </a:lnTo>
                      <a:lnTo>
                        <a:pt x="34" y="30"/>
                      </a:lnTo>
                      <a:lnTo>
                        <a:pt x="18" y="104"/>
                      </a:lnTo>
                      <a:lnTo>
                        <a:pt x="0" y="10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ED5145"/>
                </a:solidFill>
                <a:ln w="0">
                  <a:solidFill>
                    <a:srgbClr val="ED514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8" name="Rectangle 1345"/>
              <p:cNvSpPr>
                <a:spLocks noChangeArrowheads="1"/>
              </p:cNvSpPr>
              <p:nvPr/>
            </p:nvSpPr>
            <p:spPr bwMode="auto">
              <a:xfrm>
                <a:off x="5424247" y="2533073"/>
                <a:ext cx="109968" cy="490616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Rectangle 1346"/>
              <p:cNvSpPr>
                <a:spLocks noChangeArrowheads="1"/>
              </p:cNvSpPr>
              <p:nvPr/>
            </p:nvSpPr>
            <p:spPr bwMode="auto">
              <a:xfrm>
                <a:off x="5589196" y="2533073"/>
                <a:ext cx="109968" cy="490616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Rectangle 1347"/>
              <p:cNvSpPr>
                <a:spLocks noChangeArrowheads="1"/>
              </p:cNvSpPr>
              <p:nvPr/>
            </p:nvSpPr>
            <p:spPr bwMode="auto">
              <a:xfrm>
                <a:off x="5758378" y="2533073"/>
                <a:ext cx="114196" cy="490616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Rectangle 1348"/>
              <p:cNvSpPr>
                <a:spLocks noChangeArrowheads="1"/>
              </p:cNvSpPr>
              <p:nvPr/>
            </p:nvSpPr>
            <p:spPr bwMode="auto">
              <a:xfrm>
                <a:off x="5931786" y="2533073"/>
                <a:ext cx="109968" cy="490616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Rectangle 1349"/>
              <p:cNvSpPr>
                <a:spLocks noChangeArrowheads="1"/>
              </p:cNvSpPr>
              <p:nvPr/>
            </p:nvSpPr>
            <p:spPr bwMode="auto">
              <a:xfrm>
                <a:off x="6096737" y="2533073"/>
                <a:ext cx="118426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Rectangle 1350"/>
              <p:cNvSpPr>
                <a:spLocks noChangeArrowheads="1"/>
              </p:cNvSpPr>
              <p:nvPr/>
            </p:nvSpPr>
            <p:spPr bwMode="auto">
              <a:xfrm>
                <a:off x="6270147" y="2533073"/>
                <a:ext cx="109968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Rectangle 1351"/>
              <p:cNvSpPr>
                <a:spLocks noChangeArrowheads="1"/>
              </p:cNvSpPr>
              <p:nvPr/>
            </p:nvSpPr>
            <p:spPr bwMode="auto">
              <a:xfrm>
                <a:off x="6439327" y="2533073"/>
                <a:ext cx="114196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Rectangle 1352"/>
              <p:cNvSpPr>
                <a:spLocks noChangeArrowheads="1"/>
              </p:cNvSpPr>
              <p:nvPr/>
            </p:nvSpPr>
            <p:spPr bwMode="auto">
              <a:xfrm>
                <a:off x="6608507" y="2533073"/>
                <a:ext cx="114196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1353"/>
              <p:cNvSpPr>
                <a:spLocks noChangeArrowheads="1"/>
              </p:cNvSpPr>
              <p:nvPr/>
            </p:nvSpPr>
            <p:spPr bwMode="auto">
              <a:xfrm>
                <a:off x="6777689" y="2533073"/>
                <a:ext cx="114196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1354"/>
              <p:cNvSpPr>
                <a:spLocks noChangeArrowheads="1"/>
              </p:cNvSpPr>
              <p:nvPr/>
            </p:nvSpPr>
            <p:spPr bwMode="auto">
              <a:xfrm>
                <a:off x="6951096" y="2533073"/>
                <a:ext cx="109968" cy="490616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1261368" y="3899189"/>
              <a:ext cx="1592103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이곳에 소제목을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입력하세요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211240" y="3899189"/>
              <a:ext cx="565234" cy="1794005"/>
              <a:chOff x="3743249" y="4266635"/>
              <a:chExt cx="565234" cy="1794005"/>
            </a:xfrm>
          </p:grpSpPr>
          <p:sp>
            <p:nvSpPr>
              <p:cNvPr id="154" name="Rectangle 373"/>
              <p:cNvSpPr>
                <a:spLocks noChangeArrowheads="1"/>
              </p:cNvSpPr>
              <p:nvPr/>
            </p:nvSpPr>
            <p:spPr bwMode="auto">
              <a:xfrm>
                <a:off x="3743249" y="4266635"/>
                <a:ext cx="565234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79"/>
              <p:cNvSpPr>
                <a:spLocks noChangeArrowheads="1"/>
              </p:cNvSpPr>
              <p:nvPr/>
            </p:nvSpPr>
            <p:spPr bwMode="auto">
              <a:xfrm>
                <a:off x="3743249" y="4881020"/>
                <a:ext cx="565234" cy="1179620"/>
              </a:xfrm>
              <a:prstGeom prst="rect">
                <a:avLst/>
              </a:prstGeom>
              <a:solidFill>
                <a:srgbClr val="ED5145"/>
              </a:solidFill>
              <a:ln w="0">
                <a:solidFill>
                  <a:srgbClr val="ED514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331441" y="3899189"/>
              <a:ext cx="562163" cy="1794007"/>
              <a:chOff x="4597244" y="4266635"/>
              <a:chExt cx="562163" cy="1794007"/>
            </a:xfrm>
          </p:grpSpPr>
          <p:sp>
            <p:nvSpPr>
              <p:cNvPr id="156" name="Rectangle 380"/>
              <p:cNvSpPr>
                <a:spLocks noChangeArrowheads="1"/>
              </p:cNvSpPr>
              <p:nvPr/>
            </p:nvSpPr>
            <p:spPr bwMode="auto">
              <a:xfrm>
                <a:off x="4597244" y="4266635"/>
                <a:ext cx="562163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86"/>
              <p:cNvSpPr>
                <a:spLocks noChangeArrowheads="1"/>
              </p:cNvSpPr>
              <p:nvPr/>
            </p:nvSpPr>
            <p:spPr bwMode="auto">
              <a:xfrm>
                <a:off x="4597244" y="4552325"/>
                <a:ext cx="562163" cy="1508317"/>
              </a:xfrm>
              <a:prstGeom prst="rect">
                <a:avLst/>
              </a:prstGeom>
              <a:solidFill>
                <a:srgbClr val="66C4DD"/>
              </a:solidFill>
              <a:ln w="0">
                <a:solidFill>
                  <a:srgbClr val="66C4D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447713" y="3899189"/>
              <a:ext cx="565234" cy="1794005"/>
              <a:chOff x="5448167" y="4266635"/>
              <a:chExt cx="565234" cy="1794005"/>
            </a:xfrm>
          </p:grpSpPr>
          <p:sp>
            <p:nvSpPr>
              <p:cNvPr id="158" name="Rectangle 387"/>
              <p:cNvSpPr>
                <a:spLocks noChangeArrowheads="1"/>
              </p:cNvSpPr>
              <p:nvPr/>
            </p:nvSpPr>
            <p:spPr bwMode="auto">
              <a:xfrm>
                <a:off x="5448167" y="4266635"/>
                <a:ext cx="565234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93"/>
              <p:cNvSpPr>
                <a:spLocks noChangeArrowheads="1"/>
              </p:cNvSpPr>
              <p:nvPr/>
            </p:nvSpPr>
            <p:spPr bwMode="auto">
              <a:xfrm>
                <a:off x="5448167" y="5175925"/>
                <a:ext cx="565234" cy="884715"/>
              </a:xfrm>
              <a:prstGeom prst="rect">
                <a:avLst/>
              </a:prstGeom>
              <a:solidFill>
                <a:srgbClr val="EAA047"/>
              </a:solidFill>
              <a:ln w="0">
                <a:solidFill>
                  <a:srgbClr val="EAA04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558329" y="3899189"/>
              <a:ext cx="562163" cy="1794005"/>
              <a:chOff x="6302162" y="4266635"/>
              <a:chExt cx="562163" cy="1794005"/>
            </a:xfrm>
          </p:grpSpPr>
          <p:sp>
            <p:nvSpPr>
              <p:cNvPr id="160" name="Rectangle 394"/>
              <p:cNvSpPr>
                <a:spLocks noChangeArrowheads="1"/>
              </p:cNvSpPr>
              <p:nvPr/>
            </p:nvSpPr>
            <p:spPr bwMode="auto">
              <a:xfrm>
                <a:off x="6302162" y="4266635"/>
                <a:ext cx="562163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400"/>
              <p:cNvSpPr>
                <a:spLocks noChangeArrowheads="1"/>
              </p:cNvSpPr>
              <p:nvPr/>
            </p:nvSpPr>
            <p:spPr bwMode="auto">
              <a:xfrm>
                <a:off x="6302162" y="5433967"/>
                <a:ext cx="562163" cy="626673"/>
              </a:xfrm>
              <a:prstGeom prst="rect">
                <a:avLst/>
              </a:prstGeom>
              <a:solidFill>
                <a:srgbClr val="F8AA94"/>
              </a:solidFill>
              <a:ln w="0">
                <a:solidFill>
                  <a:srgbClr val="F8AA9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7684711" y="3899189"/>
              <a:ext cx="562165" cy="1794007"/>
              <a:chOff x="7156158" y="4266635"/>
              <a:chExt cx="562165" cy="1794007"/>
            </a:xfrm>
          </p:grpSpPr>
          <p:sp>
            <p:nvSpPr>
              <p:cNvPr id="162" name="Rectangle 401"/>
              <p:cNvSpPr>
                <a:spLocks noChangeArrowheads="1"/>
              </p:cNvSpPr>
              <p:nvPr/>
            </p:nvSpPr>
            <p:spPr bwMode="auto">
              <a:xfrm>
                <a:off x="7156158" y="4266635"/>
                <a:ext cx="562163" cy="1794005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408"/>
              <p:cNvSpPr>
                <a:spLocks noChangeArrowheads="1"/>
              </p:cNvSpPr>
              <p:nvPr/>
            </p:nvSpPr>
            <p:spPr bwMode="auto">
              <a:xfrm>
                <a:off x="7156160" y="4930173"/>
                <a:ext cx="562163" cy="1130469"/>
              </a:xfrm>
              <a:prstGeom prst="rect">
                <a:avLst/>
              </a:prstGeom>
              <a:solidFill>
                <a:srgbClr val="E17567"/>
              </a:solidFill>
              <a:ln w="0">
                <a:solidFill>
                  <a:srgbClr val="E1756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3218782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961669" y="6208296"/>
              <a:ext cx="549964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990741" y="1983962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60354" y="1959367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961669" y="3019245"/>
              <a:ext cx="549964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이곳에 필요한 내용을 입력하세요</a:t>
              </a:r>
              <a:r>
                <a:rPr lang="en-US" altLang="ko-KR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337447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455255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558046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717452" y="5766080"/>
              <a:ext cx="55015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98%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0" y="134470"/>
            <a:ext cx="9144000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561400" y="405236"/>
            <a:ext cx="6021199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 </a:t>
            </a:r>
            <a:r>
              <a:rPr lang="ko-KR" altLang="en-US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이곳에 제목을 입력하세요 </a:t>
            </a:r>
            <a:r>
              <a:rPr lang="en-US" altLang="ko-KR" sz="4000">
                <a:solidFill>
                  <a:srgbClr val="029DC3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-</a:t>
            </a:r>
            <a:endParaRPr lang="ko-KR" altLang="en-US" sz="4000">
              <a:solidFill>
                <a:srgbClr val="029DC3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615381A-0EAF-467E-AE62-F9E68A673A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DC3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2E7324-4EC2-436F-B350-8E685E943A85}"/>
              </a:ext>
            </a:extLst>
          </p:cNvPr>
          <p:cNvSpPr/>
          <p:nvPr/>
        </p:nvSpPr>
        <p:spPr>
          <a:xfrm>
            <a:off x="1171335" y="1184199"/>
            <a:ext cx="6997408" cy="46533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58467A-A88F-4213-A0E9-AF66B01786D8}"/>
              </a:ext>
            </a:extLst>
          </p:cNvPr>
          <p:cNvSpPr/>
          <p:nvPr/>
        </p:nvSpPr>
        <p:spPr>
          <a:xfrm>
            <a:off x="1122239" y="1133551"/>
            <a:ext cx="7089606" cy="4750696"/>
          </a:xfrm>
          <a:prstGeom prst="rect">
            <a:avLst/>
          </a:prstGeom>
          <a:noFill/>
          <a:ln w="25400">
            <a:solidFill>
              <a:schemeClr val="bg1">
                <a:alpha val="78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D8DE6-B278-4B99-93B0-246FF590B0E3}"/>
              </a:ext>
            </a:extLst>
          </p:cNvPr>
          <p:cNvSpPr txBox="1"/>
          <p:nvPr/>
        </p:nvSpPr>
        <p:spPr>
          <a:xfrm>
            <a:off x="2012074" y="1501194"/>
            <a:ext cx="541857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  <a:cs typeface="조선일보명조" panose="02030304000000000000" pitchFamily="18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91FF2E-622C-4F2E-AE2F-CA239820466B}"/>
              </a:ext>
            </a:extLst>
          </p:cNvPr>
          <p:cNvGrpSpPr/>
          <p:nvPr/>
        </p:nvGrpSpPr>
        <p:grpSpPr>
          <a:xfrm>
            <a:off x="2012073" y="2367316"/>
            <a:ext cx="5418579" cy="598839"/>
            <a:chOff x="3210560" y="2041966"/>
            <a:chExt cx="5770880" cy="623043"/>
          </a:xfrm>
          <a:scene3d>
            <a:camera prst="obliqueTopLeft"/>
            <a:lightRig rig="threePt" dir="t"/>
          </a:scene3d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33FE8A-81B4-4D19-B170-D3B0EA6B71C5}"/>
                </a:ext>
              </a:extLst>
            </p:cNvPr>
            <p:cNvSpPr txBox="1"/>
            <p:nvPr/>
          </p:nvSpPr>
          <p:spPr>
            <a:xfrm>
              <a:off x="3210560" y="2041966"/>
              <a:ext cx="5770880" cy="41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B" panose="02020603020101020101" pitchFamily="18" charset="-127"/>
                  <a:ea typeface="현대하모니 B" panose="02020603020101020101" pitchFamily="18" charset="-127"/>
                  <a:cs typeface="조선일보명조" panose="02030304000000000000" pitchFamily="18" charset="-127"/>
                </a:rPr>
                <a:t>서론</a:t>
              </a:r>
              <a:endPara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456E67-087A-44BB-B245-9D375A2CC2ED}"/>
                </a:ext>
              </a:extLst>
            </p:cNvPr>
            <p:cNvSpPr txBox="1"/>
            <p:nvPr/>
          </p:nvSpPr>
          <p:spPr>
            <a:xfrm>
              <a:off x="3210560" y="2344792"/>
              <a:ext cx="5770880" cy="32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  <a:cs typeface="조선일보명조" panose="02030304000000000000" pitchFamily="18" charset="-127"/>
                </a:rPr>
                <a:t>주제소개</a:t>
              </a:r>
              <a:r>
                <a: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  <a:cs typeface="조선일보명조" panose="02030304000000000000" pitchFamily="18" charset="-127"/>
                </a:rPr>
                <a:t>/ </a:t>
              </a:r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L" panose="02020603020101020101" pitchFamily="18" charset="-127"/>
                  <a:ea typeface="현대하모니 L" panose="02020603020101020101" pitchFamily="18" charset="-127"/>
                  <a:cs typeface="조선일보명조" panose="02030304000000000000" pitchFamily="18" charset="-127"/>
                </a:rPr>
                <a:t>가설</a:t>
              </a:r>
              <a:endPara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853988-8E3C-49E8-8501-25CCB6A332E6}"/>
              </a:ext>
            </a:extLst>
          </p:cNvPr>
          <p:cNvGrpSpPr/>
          <p:nvPr/>
        </p:nvGrpSpPr>
        <p:grpSpPr>
          <a:xfrm>
            <a:off x="2012073" y="3183843"/>
            <a:ext cx="5418579" cy="598839"/>
            <a:chOff x="3210560" y="2826089"/>
            <a:chExt cx="5770880" cy="623043"/>
          </a:xfrm>
          <a:scene3d>
            <a:camera prst="obliqueTopLeft"/>
            <a:lightRig rig="threePt" dir="t"/>
          </a:scene3d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04024B-B515-4325-BB1E-95A0164784CD}"/>
                </a:ext>
              </a:extLst>
            </p:cNvPr>
            <p:cNvSpPr txBox="1"/>
            <p:nvPr/>
          </p:nvSpPr>
          <p:spPr>
            <a:xfrm>
              <a:off x="3210560" y="2826089"/>
              <a:ext cx="5770880" cy="41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B" panose="02020603020101020101" pitchFamily="18" charset="-127"/>
                  <a:ea typeface="현대하모니 B" panose="02020603020101020101" pitchFamily="18" charset="-127"/>
                  <a:cs typeface="조선일보명조" panose="02030304000000000000" pitchFamily="18" charset="-127"/>
                </a:rPr>
                <a:t>본론</a:t>
              </a:r>
              <a:r>
                <a:rPr lang="en-US" altLang="ko-KR" sz="2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B" panose="02020603020101020101" pitchFamily="18" charset="-127"/>
                  <a:ea typeface="현대하모니 B" panose="02020603020101020101" pitchFamily="18" charset="-127"/>
                  <a:cs typeface="조선일보명조" panose="02030304000000000000" pitchFamily="18" charset="-127"/>
                </a:rPr>
                <a:t>: </a:t>
              </a:r>
              <a:r>
                <a:rPr lang="ko-KR" altLang="en-US" sz="2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B" panose="02020603020101020101" pitchFamily="18" charset="-127"/>
                  <a:ea typeface="현대하모니 B" panose="02020603020101020101" pitchFamily="18" charset="-127"/>
                  <a:cs typeface="조선일보명조" panose="02030304000000000000" pitchFamily="18" charset="-127"/>
                </a:rPr>
                <a:t>가설 검증 단계</a:t>
              </a:r>
              <a:endPara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67A096-7DEF-4A02-B64B-CCF9CA446EBD}"/>
                </a:ext>
              </a:extLst>
            </p:cNvPr>
            <p:cNvSpPr txBox="1"/>
            <p:nvPr/>
          </p:nvSpPr>
          <p:spPr>
            <a:xfrm>
              <a:off x="3210560" y="3128915"/>
              <a:ext cx="5770880" cy="32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데이터 분석 기법 소개 및 결과</a:t>
              </a:r>
              <a:endPara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91AF50-0F67-467D-B8E7-4F0D9A4C7065}"/>
              </a:ext>
            </a:extLst>
          </p:cNvPr>
          <p:cNvGrpSpPr/>
          <p:nvPr/>
        </p:nvGrpSpPr>
        <p:grpSpPr>
          <a:xfrm>
            <a:off x="2012073" y="4076298"/>
            <a:ext cx="5418579" cy="598839"/>
            <a:chOff x="3210560" y="3610212"/>
            <a:chExt cx="5770880" cy="623043"/>
          </a:xfrm>
          <a:scene3d>
            <a:camera prst="obliqueTopLeft"/>
            <a:lightRig rig="threePt" dir="t"/>
          </a:scene3d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55C5C-6503-4482-AA05-EDC61BBB0CFE}"/>
                </a:ext>
              </a:extLst>
            </p:cNvPr>
            <p:cNvSpPr txBox="1"/>
            <p:nvPr/>
          </p:nvSpPr>
          <p:spPr>
            <a:xfrm>
              <a:off x="3210560" y="3610212"/>
              <a:ext cx="5770880" cy="41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B" panose="02020603020101020101" pitchFamily="18" charset="-127"/>
                  <a:ea typeface="현대하모니 B" panose="02020603020101020101" pitchFamily="18" charset="-127"/>
                  <a:cs typeface="조선일보명조" panose="02030304000000000000" pitchFamily="18" charset="-127"/>
                </a:rPr>
                <a:t>결론 및 </a:t>
              </a:r>
              <a:r>
                <a:rPr lang="ko-KR" altLang="en-US" sz="2000" spc="-1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B" panose="02020603020101020101" pitchFamily="18" charset="-127"/>
                  <a:ea typeface="현대하모니 B" panose="02020603020101020101" pitchFamily="18" charset="-127"/>
                  <a:cs typeface="조선일보명조" panose="02030304000000000000" pitchFamily="18" charset="-127"/>
                </a:rPr>
                <a:t>느낀점</a:t>
              </a:r>
              <a:endPara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09A963-4442-41CC-95A3-C3BD198F10E4}"/>
                </a:ext>
              </a:extLst>
            </p:cNvPr>
            <p:cNvSpPr txBox="1"/>
            <p:nvPr/>
          </p:nvSpPr>
          <p:spPr>
            <a:xfrm>
              <a:off x="3210560" y="3913038"/>
              <a:ext cx="5770880" cy="32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B88790-5F49-4628-9F5A-D0BDA3AEEADF}"/>
              </a:ext>
            </a:extLst>
          </p:cNvPr>
          <p:cNvGrpSpPr/>
          <p:nvPr/>
        </p:nvGrpSpPr>
        <p:grpSpPr>
          <a:xfrm>
            <a:off x="2012073" y="4827950"/>
            <a:ext cx="5418579" cy="598839"/>
            <a:chOff x="3210560" y="4394335"/>
            <a:chExt cx="5770880" cy="623043"/>
          </a:xfrm>
          <a:scene3d>
            <a:camera prst="obliqueTopLeft"/>
            <a:lightRig rig="threePt" dir="t"/>
          </a:scene3d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325D3E-DA42-416E-B8AF-84A6079CCF6C}"/>
                </a:ext>
              </a:extLst>
            </p:cNvPr>
            <p:cNvSpPr txBox="1"/>
            <p:nvPr/>
          </p:nvSpPr>
          <p:spPr>
            <a:xfrm>
              <a:off x="3210560" y="4394335"/>
              <a:ext cx="5770880" cy="41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현대하모니 B" panose="02020603020101020101" pitchFamily="18" charset="-127"/>
                  <a:ea typeface="현대하모니 B" panose="02020603020101020101" pitchFamily="18" charset="-127"/>
                  <a:cs typeface="조선일보명조" panose="02030304000000000000" pitchFamily="18" charset="-127"/>
                </a:rPr>
                <a:t>질의응답</a:t>
              </a:r>
              <a:endPara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F137-1155-4E77-ABDE-20C8C757A604}"/>
                </a:ext>
              </a:extLst>
            </p:cNvPr>
            <p:cNvSpPr txBox="1"/>
            <p:nvPr/>
          </p:nvSpPr>
          <p:spPr>
            <a:xfrm>
              <a:off x="3210560" y="4697161"/>
              <a:ext cx="5770880" cy="32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6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B38B61-6ED9-4C3C-A8D2-C0A2DD5DFE97}"/>
              </a:ext>
            </a:extLst>
          </p:cNvPr>
          <p:cNvSpPr/>
          <p:nvPr/>
        </p:nvSpPr>
        <p:spPr>
          <a:xfrm>
            <a:off x="0" y="0"/>
            <a:ext cx="144357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0F6D7-7773-452E-B865-5AAF7C6C9CB6}"/>
              </a:ext>
            </a:extLst>
          </p:cNvPr>
          <p:cNvSpPr/>
          <p:nvPr/>
        </p:nvSpPr>
        <p:spPr>
          <a:xfrm>
            <a:off x="9010085" y="0"/>
            <a:ext cx="133915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EA8CA9-0DE3-42CE-96F2-ACC8F4CA6DDA}"/>
              </a:ext>
            </a:extLst>
          </p:cNvPr>
          <p:cNvSpPr txBox="1"/>
          <p:nvPr/>
        </p:nvSpPr>
        <p:spPr>
          <a:xfrm>
            <a:off x="311729" y="151814"/>
            <a:ext cx="836091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3F6F0-38FD-4ACA-AD9C-3F2E0B2112BF}"/>
              </a:ext>
            </a:extLst>
          </p:cNvPr>
          <p:cNvSpPr txBox="1"/>
          <p:nvPr/>
        </p:nvSpPr>
        <p:spPr>
          <a:xfrm>
            <a:off x="1696226" y="142380"/>
            <a:ext cx="788439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및 </a:t>
            </a:r>
            <a:r>
              <a:rPr lang="ko-KR" altLang="en-US" sz="10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B8A94-4CD6-469A-AFE4-0C79644DE76A}"/>
              </a:ext>
            </a:extLst>
          </p:cNvPr>
          <p:cNvSpPr txBox="1"/>
          <p:nvPr/>
        </p:nvSpPr>
        <p:spPr>
          <a:xfrm>
            <a:off x="2484665" y="135346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0" y="434521"/>
            <a:ext cx="9144000" cy="20694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B892B6-46F9-429F-BBBD-E8548CD84AAF}"/>
              </a:ext>
            </a:extLst>
          </p:cNvPr>
          <p:cNvSpPr txBox="1"/>
          <p:nvPr/>
        </p:nvSpPr>
        <p:spPr>
          <a:xfrm>
            <a:off x="1004865" y="151814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788CBA-C8CF-484D-8AE5-8AD1BC352E82}"/>
              </a:ext>
            </a:extLst>
          </p:cNvPr>
          <p:cNvSpPr/>
          <p:nvPr/>
        </p:nvSpPr>
        <p:spPr>
          <a:xfrm>
            <a:off x="469699" y="406757"/>
            <a:ext cx="567442" cy="4571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4BF96D0-8E7A-4AD8-87E2-EF36422EF479}"/>
              </a:ext>
            </a:extLst>
          </p:cNvPr>
          <p:cNvGrpSpPr/>
          <p:nvPr/>
        </p:nvGrpSpPr>
        <p:grpSpPr>
          <a:xfrm>
            <a:off x="451017" y="1478411"/>
            <a:ext cx="4541509" cy="2681755"/>
            <a:chOff x="74138" y="2009002"/>
            <a:chExt cx="4525963" cy="2686565"/>
          </a:xfrm>
        </p:grpSpPr>
        <p:pic>
          <p:nvPicPr>
            <p:cNvPr id="45" name="Picture 2" descr="C:\Users\yhy\Desktop\인구 추이 차트.PNG">
              <a:extLst>
                <a:ext uri="{FF2B5EF4-FFF2-40B4-BE49-F238E27FC236}">
                  <a16:creationId xmlns:a16="http://schemas.microsoft.com/office/drawing/2014/main" id="{E624512D-FDFA-4190-B9D5-D01C5F136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138" y="2009002"/>
              <a:ext cx="4525963" cy="2667000"/>
            </a:xfrm>
            <a:prstGeom prst="rect">
              <a:avLst/>
            </a:prstGeom>
            <a:noFill/>
          </p:spPr>
        </p:pic>
        <p:pic>
          <p:nvPicPr>
            <p:cNvPr id="46" name="Picture 3" descr="C:\Users\yhy\Desktop\노인 픽토그램.PNG">
              <a:extLst>
                <a:ext uri="{FF2B5EF4-FFF2-40B4-BE49-F238E27FC236}">
                  <a16:creationId xmlns:a16="http://schemas.microsoft.com/office/drawing/2014/main" id="{5807F7AB-A851-4506-A785-FA0A65189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1950" y="2172215"/>
              <a:ext cx="737084" cy="657483"/>
            </a:xfrm>
            <a:prstGeom prst="rect">
              <a:avLst/>
            </a:prstGeom>
            <a:noFill/>
          </p:spPr>
        </p:pic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914448F-C617-41C3-AAA3-7A35A53D0F43}"/>
                </a:ext>
              </a:extLst>
            </p:cNvPr>
            <p:cNvSpPr/>
            <p:nvPr/>
          </p:nvSpPr>
          <p:spPr>
            <a:xfrm>
              <a:off x="1952368" y="4374292"/>
              <a:ext cx="358346" cy="32127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72B9A7F-FA49-47D7-91C5-307A0D2ECCF8}"/>
              </a:ext>
            </a:extLst>
          </p:cNvPr>
          <p:cNvSpPr txBox="1"/>
          <p:nvPr/>
        </p:nvSpPr>
        <p:spPr>
          <a:xfrm>
            <a:off x="451017" y="993339"/>
            <a:ext cx="463282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 65</a:t>
            </a:r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세 이상 인구는 </a:t>
            </a:r>
            <a:r>
              <a:rPr lang="en-US" altLang="ko-KR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738</a:t>
            </a:r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만 </a:t>
            </a:r>
            <a:r>
              <a:rPr lang="en-US" altLang="ko-KR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천명으로 전체 인구 중 </a:t>
            </a:r>
            <a:r>
              <a:rPr lang="en-US" altLang="ko-KR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14.3% </a:t>
            </a:r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차지</a:t>
            </a:r>
            <a:r>
              <a:rPr lang="en-US" altLang="ko-KR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1600" b="1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_x474039688" descr="EMB00001ee851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47" y="1478411"/>
            <a:ext cx="3146917" cy="268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48995" y="4581519"/>
            <a:ext cx="6646656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kumimoji="0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인구는 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738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천명으로 전체 인구 중 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14.3%</a:t>
            </a:r>
            <a:r>
              <a:rPr kumimoji="0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차지함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0"/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61.8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(‘00) → 68.2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(’10) → 74.6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(‘18) → 85.5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(’40) → 91.3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(’60)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- 65</a:t>
            </a:r>
            <a:r>
              <a:rPr kumimoji="0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고령자 성비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여자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명당 남자의 수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증가 추세임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0"/>
            <a:r>
              <a:rPr kumimoji="0" lang="en-US" altLang="ko-KR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 algn="just" latinLnBrk="0">
              <a:buFontTx/>
              <a:buChar char="-"/>
            </a:pPr>
            <a:r>
              <a:rPr kumimoji="0" lang="ko-KR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노령화지수</a:t>
            </a:r>
            <a:r>
              <a:rPr kumimoji="0" lang="ko-KR" alt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kumimoji="0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0~14</a:t>
            </a:r>
            <a:r>
              <a:rPr kumimoji="0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인구를 넘어서 </a:t>
            </a:r>
            <a:r>
              <a:rPr lang="en-US" altLang="ko-KR" sz="13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100.1</a:t>
            </a:r>
            <a:r>
              <a:rPr lang="ko-KR" altLang="en-US" sz="13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110.5</a:t>
            </a:r>
            <a:r>
              <a:rPr kumimoji="0" lang="ko-K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kumimoji="0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나타남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노령화지수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유소년인구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(0∼14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인구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100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명당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인구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5172" y="1012533"/>
            <a:ext cx="178772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인구</a:t>
            </a:r>
            <a:r>
              <a:rPr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피라미드</a:t>
            </a:r>
            <a:endParaRPr lang="ko-KR" altLang="en-US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30468" y="6208330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노인인구는 계속 증가하고 있다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 descr="&lt;strong&gt;파란색 화살표&lt;/strong&gt; 정도 원소, 좌우 원소, 좌우 소재, 버튼 원소 PNG 및 ...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500" b="90750" l="50769" r="993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97" t="8518"/>
          <a:stretch/>
        </p:blipFill>
        <p:spPr>
          <a:xfrm>
            <a:off x="1803956" y="6143150"/>
            <a:ext cx="788439" cy="5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454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86" y="0"/>
            <a:ext cx="9135514" cy="6858000"/>
          </a:xfrm>
          <a:prstGeom prst="rect">
            <a:avLst/>
          </a:prstGeom>
          <a:solidFill>
            <a:srgbClr val="029DC3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1182" y="3263947"/>
            <a:ext cx="550302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늘어나는  노인인구</a:t>
            </a:r>
            <a:r>
              <a:rPr lang="en-US" altLang="ko-KR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복지시설은 충분한가</a:t>
            </a:r>
            <a:r>
              <a:rPr lang="en-US" altLang="ko-KR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4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858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B38B61-6ED9-4C3C-A8D2-C0A2DD5DFE97}"/>
              </a:ext>
            </a:extLst>
          </p:cNvPr>
          <p:cNvSpPr/>
          <p:nvPr/>
        </p:nvSpPr>
        <p:spPr>
          <a:xfrm>
            <a:off x="0" y="0"/>
            <a:ext cx="144357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0F6D7-7773-452E-B865-5AAF7C6C9CB6}"/>
              </a:ext>
            </a:extLst>
          </p:cNvPr>
          <p:cNvSpPr/>
          <p:nvPr/>
        </p:nvSpPr>
        <p:spPr>
          <a:xfrm>
            <a:off x="9010085" y="0"/>
            <a:ext cx="133915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EA8CA9-0DE3-42CE-96F2-ACC8F4CA6DDA}"/>
              </a:ext>
            </a:extLst>
          </p:cNvPr>
          <p:cNvSpPr txBox="1"/>
          <p:nvPr/>
        </p:nvSpPr>
        <p:spPr>
          <a:xfrm>
            <a:off x="311729" y="151814"/>
            <a:ext cx="836091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3F6F0-38FD-4ACA-AD9C-3F2E0B2112BF}"/>
              </a:ext>
            </a:extLst>
          </p:cNvPr>
          <p:cNvSpPr txBox="1"/>
          <p:nvPr/>
        </p:nvSpPr>
        <p:spPr>
          <a:xfrm>
            <a:off x="1696226" y="142380"/>
            <a:ext cx="788439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및 </a:t>
            </a:r>
            <a:r>
              <a:rPr lang="ko-KR" altLang="en-US" sz="10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B8A94-4CD6-469A-AFE4-0C79644DE76A}"/>
              </a:ext>
            </a:extLst>
          </p:cNvPr>
          <p:cNvSpPr txBox="1"/>
          <p:nvPr/>
        </p:nvSpPr>
        <p:spPr>
          <a:xfrm>
            <a:off x="2484665" y="135346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0" y="436331"/>
            <a:ext cx="9144000" cy="20694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B892B6-46F9-429F-BBBD-E8548CD84AAF}"/>
              </a:ext>
            </a:extLst>
          </p:cNvPr>
          <p:cNvSpPr txBox="1"/>
          <p:nvPr/>
        </p:nvSpPr>
        <p:spPr>
          <a:xfrm>
            <a:off x="1004865" y="151814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1A2C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1A2C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788CBA-C8CF-484D-8AE5-8AD1BC352E82}"/>
              </a:ext>
            </a:extLst>
          </p:cNvPr>
          <p:cNvSpPr/>
          <p:nvPr/>
        </p:nvSpPr>
        <p:spPr>
          <a:xfrm>
            <a:off x="1093064" y="411306"/>
            <a:ext cx="567442" cy="4571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7" y="1110518"/>
            <a:ext cx="4235296" cy="38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yhy\Desktop\서울지도.png">
            <a:extLst>
              <a:ext uri="{FF2B5EF4-FFF2-40B4-BE49-F238E27FC236}">
                <a16:creationId xmlns:a16="http://schemas.microsoft.com/office/drawing/2014/main" id="{9EE067D7-0F5B-40F2-98CD-3C6725E9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391" y="2018551"/>
            <a:ext cx="4136343" cy="3389133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5C7515-1867-47A0-8FA0-00926FF6F93E}"/>
              </a:ext>
            </a:extLst>
          </p:cNvPr>
          <p:cNvSpPr txBox="1"/>
          <p:nvPr/>
        </p:nvSpPr>
        <p:spPr>
          <a:xfrm>
            <a:off x="1497703" y="843322"/>
            <a:ext cx="600975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B0600000101010101" charset="-127"/>
                <a:ea typeface="10X10 Bold" panose="020B0600000101010101" charset="-127"/>
              </a:rPr>
              <a:t>노인 복지시설이  어느 지역에 입지하면 좋을까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B0600000101010101" charset="-127"/>
                <a:ea typeface="10X10 Bold" panose="020B0600000101010101" charset="-127"/>
              </a:rPr>
              <a:t>?</a:t>
            </a:r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8B00C3-328A-45CB-80DC-BD01CFD57C4B}"/>
              </a:ext>
            </a:extLst>
          </p:cNvPr>
          <p:cNvSpPr/>
          <p:nvPr/>
        </p:nvSpPr>
        <p:spPr>
          <a:xfrm>
            <a:off x="0" y="0"/>
            <a:ext cx="9144000" cy="133165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E3CF20-D8F3-46D2-8783-29C59E24486C}"/>
              </a:ext>
            </a:extLst>
          </p:cNvPr>
          <p:cNvSpPr/>
          <p:nvPr/>
        </p:nvSpPr>
        <p:spPr>
          <a:xfrm>
            <a:off x="0" y="6724835"/>
            <a:ext cx="9144000" cy="133165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D54B0-0C00-4F1E-A398-8F62D5077161}"/>
              </a:ext>
            </a:extLst>
          </p:cNvPr>
          <p:cNvSpPr/>
          <p:nvPr/>
        </p:nvSpPr>
        <p:spPr>
          <a:xfrm rot="5400000">
            <a:off x="-3350516" y="3359577"/>
            <a:ext cx="6839877" cy="138845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0242B0-800C-43FF-BA14-A8EE6E3D84FE}"/>
              </a:ext>
            </a:extLst>
          </p:cNvPr>
          <p:cNvSpPr/>
          <p:nvPr/>
        </p:nvSpPr>
        <p:spPr>
          <a:xfrm rot="5400000">
            <a:off x="5654639" y="3350516"/>
            <a:ext cx="6839877" cy="138845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1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B38B61-6ED9-4C3C-A8D2-C0A2DD5DFE97}"/>
              </a:ext>
            </a:extLst>
          </p:cNvPr>
          <p:cNvSpPr/>
          <p:nvPr/>
        </p:nvSpPr>
        <p:spPr>
          <a:xfrm>
            <a:off x="0" y="0"/>
            <a:ext cx="144357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0F6D7-7773-452E-B865-5AAF7C6C9CB6}"/>
              </a:ext>
            </a:extLst>
          </p:cNvPr>
          <p:cNvSpPr/>
          <p:nvPr/>
        </p:nvSpPr>
        <p:spPr>
          <a:xfrm>
            <a:off x="9010085" y="0"/>
            <a:ext cx="133915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EA8CA9-0DE3-42CE-96F2-ACC8F4CA6DDA}"/>
              </a:ext>
            </a:extLst>
          </p:cNvPr>
          <p:cNvSpPr txBox="1"/>
          <p:nvPr/>
        </p:nvSpPr>
        <p:spPr>
          <a:xfrm>
            <a:off x="311729" y="151814"/>
            <a:ext cx="836091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3F6F0-38FD-4ACA-AD9C-3F2E0B2112BF}"/>
              </a:ext>
            </a:extLst>
          </p:cNvPr>
          <p:cNvSpPr txBox="1"/>
          <p:nvPr/>
        </p:nvSpPr>
        <p:spPr>
          <a:xfrm>
            <a:off x="1696226" y="142380"/>
            <a:ext cx="788439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및 </a:t>
            </a:r>
            <a:r>
              <a:rPr lang="ko-KR" altLang="en-US" sz="10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B8A94-4CD6-469A-AFE4-0C79644DE76A}"/>
              </a:ext>
            </a:extLst>
          </p:cNvPr>
          <p:cNvSpPr txBox="1"/>
          <p:nvPr/>
        </p:nvSpPr>
        <p:spPr>
          <a:xfrm>
            <a:off x="2484665" y="135346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0" y="436331"/>
            <a:ext cx="9144000" cy="20694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B892B6-46F9-429F-BBBD-E8548CD84AAF}"/>
              </a:ext>
            </a:extLst>
          </p:cNvPr>
          <p:cNvSpPr txBox="1"/>
          <p:nvPr/>
        </p:nvSpPr>
        <p:spPr>
          <a:xfrm>
            <a:off x="1004865" y="151814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1A2C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1A2C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788CBA-C8CF-484D-8AE5-8AD1BC352E82}"/>
              </a:ext>
            </a:extLst>
          </p:cNvPr>
          <p:cNvSpPr/>
          <p:nvPr/>
        </p:nvSpPr>
        <p:spPr>
          <a:xfrm>
            <a:off x="1093064" y="411306"/>
            <a:ext cx="567442" cy="4571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pic>
        <p:nvPicPr>
          <p:cNvPr id="10" name="Picture 3" descr="C:\Users\yhy\Desktop\노인복지시설 현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89" y="1419091"/>
            <a:ext cx="3978876" cy="235748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8345" y="3969677"/>
            <a:ext cx="383932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노년 인구비율이 증가함에 따라 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노인 복지시설도 증가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582" y="4969501"/>
            <a:ext cx="383932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노인복지시설 수요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&gt;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공급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589" y="5694264"/>
            <a:ext cx="4021411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노인복지시설의 추가적인 공급 필요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3080" y="4554452"/>
            <a:ext cx="35972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9553" y="5386487"/>
            <a:ext cx="35972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↓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46321" y="1682515"/>
            <a:ext cx="0" cy="43503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C:\Users\yhy\Desktop\서울지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7117" y="1419091"/>
            <a:ext cx="3222173" cy="2640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626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B38B61-6ED9-4C3C-A8D2-C0A2DD5DFE97}"/>
              </a:ext>
            </a:extLst>
          </p:cNvPr>
          <p:cNvSpPr/>
          <p:nvPr/>
        </p:nvSpPr>
        <p:spPr>
          <a:xfrm>
            <a:off x="0" y="0"/>
            <a:ext cx="144357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0F6D7-7773-452E-B865-5AAF7C6C9CB6}"/>
              </a:ext>
            </a:extLst>
          </p:cNvPr>
          <p:cNvSpPr/>
          <p:nvPr/>
        </p:nvSpPr>
        <p:spPr>
          <a:xfrm>
            <a:off x="9010085" y="0"/>
            <a:ext cx="133915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EA8CA9-0DE3-42CE-96F2-ACC8F4CA6DDA}"/>
              </a:ext>
            </a:extLst>
          </p:cNvPr>
          <p:cNvSpPr txBox="1"/>
          <p:nvPr/>
        </p:nvSpPr>
        <p:spPr>
          <a:xfrm>
            <a:off x="311729" y="151814"/>
            <a:ext cx="836091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3F6F0-38FD-4ACA-AD9C-3F2E0B2112BF}"/>
              </a:ext>
            </a:extLst>
          </p:cNvPr>
          <p:cNvSpPr txBox="1"/>
          <p:nvPr/>
        </p:nvSpPr>
        <p:spPr>
          <a:xfrm>
            <a:off x="1696226" y="142380"/>
            <a:ext cx="788439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및 </a:t>
            </a:r>
            <a:r>
              <a:rPr lang="ko-KR" altLang="en-US" sz="10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B8A94-4CD6-469A-AFE4-0C79644DE76A}"/>
              </a:ext>
            </a:extLst>
          </p:cNvPr>
          <p:cNvSpPr txBox="1"/>
          <p:nvPr/>
        </p:nvSpPr>
        <p:spPr>
          <a:xfrm>
            <a:off x="2484665" y="135346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0" y="436331"/>
            <a:ext cx="9144000" cy="20694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B892B6-46F9-429F-BBBD-E8548CD84AAF}"/>
              </a:ext>
            </a:extLst>
          </p:cNvPr>
          <p:cNvSpPr txBox="1"/>
          <p:nvPr/>
        </p:nvSpPr>
        <p:spPr>
          <a:xfrm>
            <a:off x="1004865" y="151814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1A2C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1A2C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788CBA-C8CF-484D-8AE5-8AD1BC352E82}"/>
              </a:ext>
            </a:extLst>
          </p:cNvPr>
          <p:cNvSpPr/>
          <p:nvPr/>
        </p:nvSpPr>
        <p:spPr>
          <a:xfrm>
            <a:off x="1093064" y="411306"/>
            <a:ext cx="567442" cy="4571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7752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B38B61-6ED9-4C3C-A8D2-C0A2DD5DFE97}"/>
              </a:ext>
            </a:extLst>
          </p:cNvPr>
          <p:cNvSpPr/>
          <p:nvPr/>
        </p:nvSpPr>
        <p:spPr>
          <a:xfrm>
            <a:off x="0" y="0"/>
            <a:ext cx="144357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20F6D7-7773-452E-B865-5AAF7C6C9CB6}"/>
              </a:ext>
            </a:extLst>
          </p:cNvPr>
          <p:cNvSpPr/>
          <p:nvPr/>
        </p:nvSpPr>
        <p:spPr>
          <a:xfrm>
            <a:off x="9010085" y="0"/>
            <a:ext cx="133915" cy="68580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EA8CA9-0DE3-42CE-96F2-ACC8F4CA6DDA}"/>
              </a:ext>
            </a:extLst>
          </p:cNvPr>
          <p:cNvSpPr txBox="1"/>
          <p:nvPr/>
        </p:nvSpPr>
        <p:spPr>
          <a:xfrm>
            <a:off x="311729" y="151814"/>
            <a:ext cx="836091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3F6F0-38FD-4ACA-AD9C-3F2E0B2112BF}"/>
              </a:ext>
            </a:extLst>
          </p:cNvPr>
          <p:cNvSpPr txBox="1"/>
          <p:nvPr/>
        </p:nvSpPr>
        <p:spPr>
          <a:xfrm>
            <a:off x="1696226" y="142380"/>
            <a:ext cx="788439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및 </a:t>
            </a:r>
            <a:r>
              <a:rPr lang="ko-KR" altLang="en-US" sz="10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BB8A94-4CD6-469A-AFE4-0C79644DE76A}"/>
              </a:ext>
            </a:extLst>
          </p:cNvPr>
          <p:cNvSpPr txBox="1"/>
          <p:nvPr/>
        </p:nvSpPr>
        <p:spPr>
          <a:xfrm>
            <a:off x="2484665" y="135346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0" y="436331"/>
            <a:ext cx="9144000" cy="20694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B892B6-46F9-429F-BBBD-E8548CD84AAF}"/>
              </a:ext>
            </a:extLst>
          </p:cNvPr>
          <p:cNvSpPr txBox="1"/>
          <p:nvPr/>
        </p:nvSpPr>
        <p:spPr>
          <a:xfrm>
            <a:off x="1004865" y="151814"/>
            <a:ext cx="74561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1A2C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1A2C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788CBA-C8CF-484D-8AE5-8AD1BC352E82}"/>
              </a:ext>
            </a:extLst>
          </p:cNvPr>
          <p:cNvSpPr/>
          <p:nvPr/>
        </p:nvSpPr>
        <p:spPr>
          <a:xfrm>
            <a:off x="1093064" y="411306"/>
            <a:ext cx="567442" cy="4571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62287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ED514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ppt/theme/themeOverride2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253</Words>
  <Application>Microsoft Office PowerPoint</Application>
  <PresentationFormat>화면 슬라이드 쇼(4:3)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Yoon 윤고딕 540_TT</vt:lpstr>
      <vt:lpstr>Segoe UI Black</vt:lpstr>
      <vt:lpstr>조선일보명조</vt:lpstr>
      <vt:lpstr>10X10 Bold</vt:lpstr>
      <vt:lpstr>나눔바른고딕</vt:lpstr>
      <vt:lpstr>배달의민족 한나</vt:lpstr>
      <vt:lpstr>-윤고딕330</vt:lpstr>
      <vt:lpstr>현대하모니 L</vt:lpstr>
      <vt:lpstr>맑은 고딕</vt:lpstr>
      <vt:lpstr>Arial</vt:lpstr>
      <vt:lpstr>현대하모니 B</vt:lpstr>
      <vt:lpstr>배달의민족 한나체 Pro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Windows 사용자</cp:lastModifiedBy>
  <cp:revision>76</cp:revision>
  <dcterms:created xsi:type="dcterms:W3CDTF">2016-11-17T06:18:08Z</dcterms:created>
  <dcterms:modified xsi:type="dcterms:W3CDTF">2018-12-11T12:04:01Z</dcterms:modified>
</cp:coreProperties>
</file>