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4.xml" ContentType="application/vnd.openxmlformats-officedocument.themeOverr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5" r:id="rId1"/>
  </p:sldMasterIdLst>
  <p:notesMasterIdLst>
    <p:notesMasterId r:id="rId18"/>
  </p:notesMasterIdLst>
  <p:sldIdLst>
    <p:sldId id="257" r:id="rId2"/>
    <p:sldId id="258" r:id="rId3"/>
    <p:sldId id="256" r:id="rId4"/>
    <p:sldId id="274" r:id="rId5"/>
    <p:sldId id="266" r:id="rId6"/>
    <p:sldId id="267" r:id="rId7"/>
    <p:sldId id="272" r:id="rId8"/>
    <p:sldId id="273" r:id="rId9"/>
    <p:sldId id="268" r:id="rId10"/>
    <p:sldId id="269" r:id="rId11"/>
    <p:sldId id="264" r:id="rId12"/>
    <p:sldId id="265" r:id="rId13"/>
    <p:sldId id="260" r:id="rId14"/>
    <p:sldId id="261" r:id="rId15"/>
    <p:sldId id="259" r:id="rId16"/>
    <p:sldId id="262" r:id="rId17"/>
  </p:sldIdLst>
  <p:sldSz cx="9144000" cy="6858000" type="screen4x3"/>
  <p:notesSz cx="6858000" cy="9144000"/>
  <p:embeddedFontLst>
    <p:embeddedFont>
      <p:font typeface="-윤고딕330" charset="-127"/>
      <p:regular r:id="rId19"/>
    </p:embeddedFont>
    <p:embeddedFont>
      <p:font typeface="Yoon 윤고딕 540_TT" charset="-127"/>
      <p:regular r:id="rId20"/>
    </p:embeddedFont>
    <p:embeddedFont>
      <p:font typeface="나눔바른고딕" pitchFamily="50" charset="-127"/>
      <p:regular r:id="rId21"/>
      <p:bold r:id="rId22"/>
    </p:embeddedFont>
    <p:embeddedFont>
      <p:font typeface="배달의민족 한나체 Pro" pitchFamily="50" charset="-127"/>
      <p:regular r:id="rId23"/>
    </p:embeddedFont>
    <p:embeddedFont>
      <p:font typeface="Segoe UI Black" pitchFamily="34" charset="0"/>
      <p:bold r:id="rId24"/>
      <p:boldItalic r:id="rId25"/>
    </p:embeddedFont>
    <p:embeddedFont>
      <p:font typeface="08서울남산체 EB" pitchFamily="18" charset="-127"/>
      <p:regular r:id="rId26"/>
    </p:embeddedFont>
    <p:embeddedFont>
      <p:font typeface="배달의민족 한나" charset="-127"/>
      <p:bold r:id="rId27"/>
    </p:embeddedFont>
    <p:embeddedFont>
      <p:font typeface="맑은 고딕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DC3"/>
    <a:srgbClr val="ED5145"/>
    <a:srgbClr val="FF3B70"/>
    <a:srgbClr val="F8AA94"/>
    <a:srgbClr val="EAA047"/>
    <a:srgbClr val="F9F5DF"/>
    <a:srgbClr val="D0ECF4"/>
    <a:srgbClr val="F7F2E1"/>
    <a:srgbClr val="FAF7EC"/>
    <a:srgbClr val="FBF3D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 autoAdjust="0"/>
    <p:restoredTop sz="94660" autoAdjust="0"/>
  </p:normalViewPr>
  <p:slideViewPr>
    <p:cSldViewPr snapToGrid="0">
      <p:cViewPr varScale="1">
        <p:scale>
          <a:sx n="61" d="100"/>
          <a:sy n="61" d="100"/>
        </p:scale>
        <p:origin x="-96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E0C5F-EA82-426D-B77B-1925E80289ED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40D85-2868-41AE-B40D-A9B2563A4A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평균 수명의 증가에 따라 노년화 추세가 강해지고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우리나라는 특히 빠르게 진행되고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65</a:t>
            </a:r>
            <a:r>
              <a:rPr lang="ko-KR" altLang="en-US" dirty="0" smtClean="0"/>
              <a:t>세 이상 인구는 전체 인구 중 </a:t>
            </a:r>
            <a:r>
              <a:rPr lang="en-US" altLang="ko-KR" dirty="0" smtClean="0"/>
              <a:t>14.3%</a:t>
            </a:r>
            <a:r>
              <a:rPr lang="ko-KR" altLang="en-US" dirty="0" smtClean="0"/>
              <a:t>를 차지한다</a:t>
            </a:r>
            <a:r>
              <a:rPr lang="en-US" altLang="ko-KR" dirty="0" smtClean="0"/>
              <a:t>.( 738</a:t>
            </a:r>
            <a:r>
              <a:rPr lang="ko-KR" altLang="en-US" dirty="0" smtClean="0"/>
              <a:t>만 명</a:t>
            </a:r>
            <a:r>
              <a:rPr lang="en-US" altLang="ko-KR" dirty="0" smtClean="0"/>
              <a:t>)</a:t>
            </a:r>
            <a:r>
              <a:rPr lang="ko-KR" altLang="en-US" baseline="0" dirty="0" smtClean="0"/>
              <a:t> 노년부양비는 </a:t>
            </a:r>
            <a:r>
              <a:rPr lang="en-US" altLang="ko-KR" baseline="0" dirty="0" smtClean="0"/>
              <a:t>2018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19.6</a:t>
            </a:r>
            <a:r>
              <a:rPr lang="ko-KR" altLang="en-US" baseline="0" dirty="0" smtClean="0"/>
              <a:t>명에서 </a:t>
            </a:r>
            <a:r>
              <a:rPr lang="en-US" altLang="ko-KR" baseline="0" dirty="0" smtClean="0"/>
              <a:t>2060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82.6</a:t>
            </a:r>
            <a:r>
              <a:rPr lang="ko-KR" altLang="en-US" baseline="0" dirty="0" smtClean="0"/>
              <a:t>명으로 증가할 전망이다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인구의 노령화 현상은 노동력의 부족 현상을 초래하고 노인 복지 시설확충 등 다양한 문제를 야기하기 때문에 사회적으로 고민해야 할 문제이다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우리 조는 이 점에서 착안하여 주제를 선정하였다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노인복지시설이 노년인구비율이 증가함에 따라 같이 증가하는 추세이지만 아직 수요에 비해 공급이 부족한 상황이다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노인복지시설의 추가적인 공급이 필요한데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서울시 내 어느 지역에 입지하면 좋을 지 데이터분석을 기반으로 최적의 입지를 파악해보고자 한다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40D85-2868-41AE-B40D-A9B2563A4A79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40D85-2868-41AE-B40D-A9B2563A4A79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67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85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030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81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803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0176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4667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1897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2184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9284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16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37323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92859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8393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46671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7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15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718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64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95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01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89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9123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4070" r:id="rId2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직사각형 444"/>
          <p:cNvSpPr/>
          <p:nvPr/>
        </p:nvSpPr>
        <p:spPr>
          <a:xfrm>
            <a:off x="0" y="3938655"/>
            <a:ext cx="9144000" cy="2919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5" name="그룹 434"/>
          <p:cNvGrpSpPr/>
          <p:nvPr/>
        </p:nvGrpSpPr>
        <p:grpSpPr>
          <a:xfrm>
            <a:off x="1870276" y="1143686"/>
            <a:ext cx="5421032" cy="3040283"/>
            <a:chOff x="2432050" y="1936750"/>
            <a:chExt cx="4279900" cy="2400301"/>
          </a:xfrm>
        </p:grpSpPr>
        <p:sp>
          <p:nvSpPr>
            <p:cNvPr id="239" name="Freeform 9"/>
            <p:cNvSpPr>
              <a:spLocks/>
            </p:cNvSpPr>
            <p:nvPr/>
          </p:nvSpPr>
          <p:spPr bwMode="auto">
            <a:xfrm>
              <a:off x="2432050" y="4143375"/>
              <a:ext cx="4279900" cy="46038"/>
            </a:xfrm>
            <a:custGeom>
              <a:avLst/>
              <a:gdLst>
                <a:gd name="T0" fmla="*/ 0 w 2696"/>
                <a:gd name="T1" fmla="*/ 0 h 29"/>
                <a:gd name="T2" fmla="*/ 2696 w 2696"/>
                <a:gd name="T3" fmla="*/ 0 h 29"/>
                <a:gd name="T4" fmla="*/ 2685 w 2696"/>
                <a:gd name="T5" fmla="*/ 29 h 29"/>
                <a:gd name="T6" fmla="*/ 11 w 2696"/>
                <a:gd name="T7" fmla="*/ 29 h 29"/>
                <a:gd name="T8" fmla="*/ 0 w 269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6" h="29">
                  <a:moveTo>
                    <a:pt x="0" y="0"/>
                  </a:moveTo>
                  <a:lnTo>
                    <a:pt x="2696" y="0"/>
                  </a:lnTo>
                  <a:lnTo>
                    <a:pt x="2685" y="29"/>
                  </a:lnTo>
                  <a:lnTo>
                    <a:pt x="11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2"/>
            <p:cNvSpPr>
              <a:spLocks/>
            </p:cNvSpPr>
            <p:nvPr/>
          </p:nvSpPr>
          <p:spPr bwMode="auto">
            <a:xfrm>
              <a:off x="3611563" y="2063750"/>
              <a:ext cx="561975" cy="320675"/>
            </a:xfrm>
            <a:custGeom>
              <a:avLst/>
              <a:gdLst>
                <a:gd name="T0" fmla="*/ 126 w 354"/>
                <a:gd name="T1" fmla="*/ 0 h 202"/>
                <a:gd name="T2" fmla="*/ 148 w 354"/>
                <a:gd name="T3" fmla="*/ 4 h 202"/>
                <a:gd name="T4" fmla="*/ 168 w 354"/>
                <a:gd name="T5" fmla="*/ 12 h 202"/>
                <a:gd name="T6" fmla="*/ 185 w 354"/>
                <a:gd name="T7" fmla="*/ 25 h 202"/>
                <a:gd name="T8" fmla="*/ 197 w 354"/>
                <a:gd name="T9" fmla="*/ 43 h 202"/>
                <a:gd name="T10" fmla="*/ 207 w 354"/>
                <a:gd name="T11" fmla="*/ 39 h 202"/>
                <a:gd name="T12" fmla="*/ 218 w 354"/>
                <a:gd name="T13" fmla="*/ 38 h 202"/>
                <a:gd name="T14" fmla="*/ 237 w 354"/>
                <a:gd name="T15" fmla="*/ 42 h 202"/>
                <a:gd name="T16" fmla="*/ 253 w 354"/>
                <a:gd name="T17" fmla="*/ 50 h 202"/>
                <a:gd name="T18" fmla="*/ 266 w 354"/>
                <a:gd name="T19" fmla="*/ 64 h 202"/>
                <a:gd name="T20" fmla="*/ 274 w 354"/>
                <a:gd name="T21" fmla="*/ 80 h 202"/>
                <a:gd name="T22" fmla="*/ 283 w 354"/>
                <a:gd name="T23" fmla="*/ 78 h 202"/>
                <a:gd name="T24" fmla="*/ 292 w 354"/>
                <a:gd name="T25" fmla="*/ 77 h 202"/>
                <a:gd name="T26" fmla="*/ 310 w 354"/>
                <a:gd name="T27" fmla="*/ 81 h 202"/>
                <a:gd name="T28" fmla="*/ 327 w 354"/>
                <a:gd name="T29" fmla="*/ 89 h 202"/>
                <a:gd name="T30" fmla="*/ 341 w 354"/>
                <a:gd name="T31" fmla="*/ 103 h 202"/>
                <a:gd name="T32" fmla="*/ 350 w 354"/>
                <a:gd name="T33" fmla="*/ 120 h 202"/>
                <a:gd name="T34" fmla="*/ 354 w 354"/>
                <a:gd name="T35" fmla="*/ 139 h 202"/>
                <a:gd name="T36" fmla="*/ 350 w 354"/>
                <a:gd name="T37" fmla="*/ 158 h 202"/>
                <a:gd name="T38" fmla="*/ 341 w 354"/>
                <a:gd name="T39" fmla="*/ 175 h 202"/>
                <a:gd name="T40" fmla="*/ 327 w 354"/>
                <a:gd name="T41" fmla="*/ 188 h 202"/>
                <a:gd name="T42" fmla="*/ 310 w 354"/>
                <a:gd name="T43" fmla="*/ 198 h 202"/>
                <a:gd name="T44" fmla="*/ 292 w 354"/>
                <a:gd name="T45" fmla="*/ 202 h 202"/>
                <a:gd name="T46" fmla="*/ 62 w 354"/>
                <a:gd name="T47" fmla="*/ 202 h 202"/>
                <a:gd name="T48" fmla="*/ 42 w 354"/>
                <a:gd name="T49" fmla="*/ 198 h 202"/>
                <a:gd name="T50" fmla="*/ 25 w 354"/>
                <a:gd name="T51" fmla="*/ 188 h 202"/>
                <a:gd name="T52" fmla="*/ 12 w 354"/>
                <a:gd name="T53" fmla="*/ 175 h 202"/>
                <a:gd name="T54" fmla="*/ 3 w 354"/>
                <a:gd name="T55" fmla="*/ 158 h 202"/>
                <a:gd name="T56" fmla="*/ 0 w 354"/>
                <a:gd name="T57" fmla="*/ 139 h 202"/>
                <a:gd name="T58" fmla="*/ 3 w 354"/>
                <a:gd name="T59" fmla="*/ 119 h 202"/>
                <a:gd name="T60" fmla="*/ 13 w 354"/>
                <a:gd name="T61" fmla="*/ 101 h 202"/>
                <a:gd name="T62" fmla="*/ 28 w 354"/>
                <a:gd name="T63" fmla="*/ 88 h 202"/>
                <a:gd name="T64" fmla="*/ 46 w 354"/>
                <a:gd name="T65" fmla="*/ 80 h 202"/>
                <a:gd name="T66" fmla="*/ 51 w 354"/>
                <a:gd name="T67" fmla="*/ 55 h 202"/>
                <a:gd name="T68" fmla="*/ 62 w 354"/>
                <a:gd name="T69" fmla="*/ 33 h 202"/>
                <a:gd name="T70" fmla="*/ 80 w 354"/>
                <a:gd name="T71" fmla="*/ 16 h 202"/>
                <a:gd name="T72" fmla="*/ 101 w 354"/>
                <a:gd name="T73" fmla="*/ 4 h 202"/>
                <a:gd name="T74" fmla="*/ 126 w 354"/>
                <a:gd name="T7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4" h="202">
                  <a:moveTo>
                    <a:pt x="126" y="0"/>
                  </a:moveTo>
                  <a:lnTo>
                    <a:pt x="148" y="4"/>
                  </a:lnTo>
                  <a:lnTo>
                    <a:pt x="168" y="12"/>
                  </a:lnTo>
                  <a:lnTo>
                    <a:pt x="185" y="25"/>
                  </a:lnTo>
                  <a:lnTo>
                    <a:pt x="197" y="43"/>
                  </a:lnTo>
                  <a:lnTo>
                    <a:pt x="207" y="39"/>
                  </a:lnTo>
                  <a:lnTo>
                    <a:pt x="218" y="38"/>
                  </a:lnTo>
                  <a:lnTo>
                    <a:pt x="237" y="42"/>
                  </a:lnTo>
                  <a:lnTo>
                    <a:pt x="253" y="50"/>
                  </a:lnTo>
                  <a:lnTo>
                    <a:pt x="266" y="64"/>
                  </a:lnTo>
                  <a:lnTo>
                    <a:pt x="274" y="80"/>
                  </a:lnTo>
                  <a:lnTo>
                    <a:pt x="283" y="78"/>
                  </a:lnTo>
                  <a:lnTo>
                    <a:pt x="292" y="77"/>
                  </a:lnTo>
                  <a:lnTo>
                    <a:pt x="310" y="81"/>
                  </a:lnTo>
                  <a:lnTo>
                    <a:pt x="327" y="89"/>
                  </a:lnTo>
                  <a:lnTo>
                    <a:pt x="341" y="103"/>
                  </a:lnTo>
                  <a:lnTo>
                    <a:pt x="350" y="120"/>
                  </a:lnTo>
                  <a:lnTo>
                    <a:pt x="354" y="139"/>
                  </a:lnTo>
                  <a:lnTo>
                    <a:pt x="350" y="158"/>
                  </a:lnTo>
                  <a:lnTo>
                    <a:pt x="341" y="175"/>
                  </a:lnTo>
                  <a:lnTo>
                    <a:pt x="327" y="188"/>
                  </a:lnTo>
                  <a:lnTo>
                    <a:pt x="310" y="198"/>
                  </a:lnTo>
                  <a:lnTo>
                    <a:pt x="292" y="202"/>
                  </a:lnTo>
                  <a:lnTo>
                    <a:pt x="62" y="202"/>
                  </a:lnTo>
                  <a:lnTo>
                    <a:pt x="42" y="198"/>
                  </a:lnTo>
                  <a:lnTo>
                    <a:pt x="25" y="188"/>
                  </a:lnTo>
                  <a:lnTo>
                    <a:pt x="12" y="175"/>
                  </a:lnTo>
                  <a:lnTo>
                    <a:pt x="3" y="158"/>
                  </a:lnTo>
                  <a:lnTo>
                    <a:pt x="0" y="139"/>
                  </a:lnTo>
                  <a:lnTo>
                    <a:pt x="3" y="119"/>
                  </a:lnTo>
                  <a:lnTo>
                    <a:pt x="13" y="101"/>
                  </a:lnTo>
                  <a:lnTo>
                    <a:pt x="28" y="88"/>
                  </a:lnTo>
                  <a:lnTo>
                    <a:pt x="46" y="80"/>
                  </a:lnTo>
                  <a:lnTo>
                    <a:pt x="51" y="55"/>
                  </a:lnTo>
                  <a:lnTo>
                    <a:pt x="62" y="33"/>
                  </a:lnTo>
                  <a:lnTo>
                    <a:pt x="80" y="16"/>
                  </a:lnTo>
                  <a:lnTo>
                    <a:pt x="101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4E2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3"/>
            <p:cNvSpPr>
              <a:spLocks/>
            </p:cNvSpPr>
            <p:nvPr/>
          </p:nvSpPr>
          <p:spPr bwMode="auto">
            <a:xfrm>
              <a:off x="3468688" y="2284413"/>
              <a:ext cx="365125" cy="207963"/>
            </a:xfrm>
            <a:custGeom>
              <a:avLst/>
              <a:gdLst>
                <a:gd name="T0" fmla="*/ 82 w 230"/>
                <a:gd name="T1" fmla="*/ 0 h 131"/>
                <a:gd name="T2" fmla="*/ 101 w 230"/>
                <a:gd name="T3" fmla="*/ 2 h 131"/>
                <a:gd name="T4" fmla="*/ 116 w 230"/>
                <a:gd name="T5" fmla="*/ 13 h 131"/>
                <a:gd name="T6" fmla="*/ 128 w 230"/>
                <a:gd name="T7" fmla="*/ 27 h 131"/>
                <a:gd name="T8" fmla="*/ 135 w 230"/>
                <a:gd name="T9" fmla="*/ 25 h 131"/>
                <a:gd name="T10" fmla="*/ 143 w 230"/>
                <a:gd name="T11" fmla="*/ 25 h 131"/>
                <a:gd name="T12" fmla="*/ 158 w 230"/>
                <a:gd name="T13" fmla="*/ 27 h 131"/>
                <a:gd name="T14" fmla="*/ 171 w 230"/>
                <a:gd name="T15" fmla="*/ 38 h 131"/>
                <a:gd name="T16" fmla="*/ 178 w 230"/>
                <a:gd name="T17" fmla="*/ 51 h 131"/>
                <a:gd name="T18" fmla="*/ 184 w 230"/>
                <a:gd name="T19" fmla="*/ 49 h 131"/>
                <a:gd name="T20" fmla="*/ 190 w 230"/>
                <a:gd name="T21" fmla="*/ 49 h 131"/>
                <a:gd name="T22" fmla="*/ 205 w 230"/>
                <a:gd name="T23" fmla="*/ 53 h 131"/>
                <a:gd name="T24" fmla="*/ 218 w 230"/>
                <a:gd name="T25" fmla="*/ 61 h 131"/>
                <a:gd name="T26" fmla="*/ 228 w 230"/>
                <a:gd name="T27" fmla="*/ 74 h 131"/>
                <a:gd name="T28" fmla="*/ 230 w 230"/>
                <a:gd name="T29" fmla="*/ 90 h 131"/>
                <a:gd name="T30" fmla="*/ 228 w 230"/>
                <a:gd name="T31" fmla="*/ 106 h 131"/>
                <a:gd name="T32" fmla="*/ 218 w 230"/>
                <a:gd name="T33" fmla="*/ 119 h 131"/>
                <a:gd name="T34" fmla="*/ 205 w 230"/>
                <a:gd name="T35" fmla="*/ 127 h 131"/>
                <a:gd name="T36" fmla="*/ 190 w 230"/>
                <a:gd name="T37" fmla="*/ 131 h 131"/>
                <a:gd name="T38" fmla="*/ 40 w 230"/>
                <a:gd name="T39" fmla="*/ 131 h 131"/>
                <a:gd name="T40" fmla="*/ 25 w 230"/>
                <a:gd name="T41" fmla="*/ 127 h 131"/>
                <a:gd name="T42" fmla="*/ 12 w 230"/>
                <a:gd name="T43" fmla="*/ 119 h 131"/>
                <a:gd name="T44" fmla="*/ 2 w 230"/>
                <a:gd name="T45" fmla="*/ 106 h 131"/>
                <a:gd name="T46" fmla="*/ 0 w 230"/>
                <a:gd name="T47" fmla="*/ 90 h 131"/>
                <a:gd name="T48" fmla="*/ 2 w 230"/>
                <a:gd name="T49" fmla="*/ 77 h 131"/>
                <a:gd name="T50" fmla="*/ 9 w 230"/>
                <a:gd name="T51" fmla="*/ 65 h 131"/>
                <a:gd name="T52" fmla="*/ 18 w 230"/>
                <a:gd name="T53" fmla="*/ 56 h 131"/>
                <a:gd name="T54" fmla="*/ 30 w 230"/>
                <a:gd name="T55" fmla="*/ 51 h 131"/>
                <a:gd name="T56" fmla="*/ 34 w 230"/>
                <a:gd name="T57" fmla="*/ 35 h 131"/>
                <a:gd name="T58" fmla="*/ 40 w 230"/>
                <a:gd name="T59" fmla="*/ 21 h 131"/>
                <a:gd name="T60" fmla="*/ 52 w 230"/>
                <a:gd name="T61" fmla="*/ 9 h 131"/>
                <a:gd name="T62" fmla="*/ 67 w 230"/>
                <a:gd name="T63" fmla="*/ 2 h 131"/>
                <a:gd name="T64" fmla="*/ 82 w 230"/>
                <a:gd name="T6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0" h="131">
                  <a:moveTo>
                    <a:pt x="82" y="0"/>
                  </a:moveTo>
                  <a:lnTo>
                    <a:pt x="101" y="2"/>
                  </a:lnTo>
                  <a:lnTo>
                    <a:pt x="116" y="13"/>
                  </a:lnTo>
                  <a:lnTo>
                    <a:pt x="128" y="27"/>
                  </a:lnTo>
                  <a:lnTo>
                    <a:pt x="135" y="25"/>
                  </a:lnTo>
                  <a:lnTo>
                    <a:pt x="143" y="25"/>
                  </a:lnTo>
                  <a:lnTo>
                    <a:pt x="158" y="27"/>
                  </a:lnTo>
                  <a:lnTo>
                    <a:pt x="171" y="38"/>
                  </a:lnTo>
                  <a:lnTo>
                    <a:pt x="178" y="51"/>
                  </a:lnTo>
                  <a:lnTo>
                    <a:pt x="184" y="49"/>
                  </a:lnTo>
                  <a:lnTo>
                    <a:pt x="190" y="49"/>
                  </a:lnTo>
                  <a:lnTo>
                    <a:pt x="205" y="53"/>
                  </a:lnTo>
                  <a:lnTo>
                    <a:pt x="218" y="61"/>
                  </a:lnTo>
                  <a:lnTo>
                    <a:pt x="228" y="74"/>
                  </a:lnTo>
                  <a:lnTo>
                    <a:pt x="230" y="90"/>
                  </a:lnTo>
                  <a:lnTo>
                    <a:pt x="228" y="106"/>
                  </a:lnTo>
                  <a:lnTo>
                    <a:pt x="218" y="119"/>
                  </a:lnTo>
                  <a:lnTo>
                    <a:pt x="205" y="127"/>
                  </a:lnTo>
                  <a:lnTo>
                    <a:pt x="190" y="131"/>
                  </a:lnTo>
                  <a:lnTo>
                    <a:pt x="40" y="131"/>
                  </a:lnTo>
                  <a:lnTo>
                    <a:pt x="25" y="127"/>
                  </a:lnTo>
                  <a:lnTo>
                    <a:pt x="12" y="119"/>
                  </a:lnTo>
                  <a:lnTo>
                    <a:pt x="2" y="106"/>
                  </a:lnTo>
                  <a:lnTo>
                    <a:pt x="0" y="90"/>
                  </a:lnTo>
                  <a:lnTo>
                    <a:pt x="2" y="77"/>
                  </a:lnTo>
                  <a:lnTo>
                    <a:pt x="9" y="65"/>
                  </a:lnTo>
                  <a:lnTo>
                    <a:pt x="18" y="56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40" y="21"/>
                  </a:lnTo>
                  <a:lnTo>
                    <a:pt x="52" y="9"/>
                  </a:lnTo>
                  <a:lnTo>
                    <a:pt x="67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C6E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4"/>
            <p:cNvSpPr>
              <a:spLocks/>
            </p:cNvSpPr>
            <p:nvPr/>
          </p:nvSpPr>
          <p:spPr bwMode="auto">
            <a:xfrm>
              <a:off x="5319713" y="2744788"/>
              <a:ext cx="534988" cy="85725"/>
            </a:xfrm>
            <a:custGeom>
              <a:avLst/>
              <a:gdLst>
                <a:gd name="T0" fmla="*/ 28 w 337"/>
                <a:gd name="T1" fmla="*/ 0 h 54"/>
                <a:gd name="T2" fmla="*/ 309 w 337"/>
                <a:gd name="T3" fmla="*/ 0 h 54"/>
                <a:gd name="T4" fmla="*/ 324 w 337"/>
                <a:gd name="T5" fmla="*/ 3 h 54"/>
                <a:gd name="T6" fmla="*/ 333 w 337"/>
                <a:gd name="T7" fmla="*/ 13 h 54"/>
                <a:gd name="T8" fmla="*/ 337 w 337"/>
                <a:gd name="T9" fmla="*/ 26 h 54"/>
                <a:gd name="T10" fmla="*/ 333 w 337"/>
                <a:gd name="T11" fmla="*/ 41 h 54"/>
                <a:gd name="T12" fmla="*/ 324 w 337"/>
                <a:gd name="T13" fmla="*/ 50 h 54"/>
                <a:gd name="T14" fmla="*/ 309 w 337"/>
                <a:gd name="T15" fmla="*/ 54 h 54"/>
                <a:gd name="T16" fmla="*/ 28 w 337"/>
                <a:gd name="T17" fmla="*/ 54 h 54"/>
                <a:gd name="T18" fmla="*/ 15 w 337"/>
                <a:gd name="T19" fmla="*/ 50 h 54"/>
                <a:gd name="T20" fmla="*/ 4 w 337"/>
                <a:gd name="T21" fmla="*/ 41 h 54"/>
                <a:gd name="T22" fmla="*/ 0 w 337"/>
                <a:gd name="T23" fmla="*/ 26 h 54"/>
                <a:gd name="T24" fmla="*/ 4 w 337"/>
                <a:gd name="T25" fmla="*/ 13 h 54"/>
                <a:gd name="T26" fmla="*/ 15 w 337"/>
                <a:gd name="T27" fmla="*/ 3 h 54"/>
                <a:gd name="T28" fmla="*/ 28 w 337"/>
                <a:gd name="T2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7" h="54">
                  <a:moveTo>
                    <a:pt x="28" y="0"/>
                  </a:moveTo>
                  <a:lnTo>
                    <a:pt x="309" y="0"/>
                  </a:lnTo>
                  <a:lnTo>
                    <a:pt x="324" y="3"/>
                  </a:lnTo>
                  <a:lnTo>
                    <a:pt x="333" y="13"/>
                  </a:lnTo>
                  <a:lnTo>
                    <a:pt x="337" y="26"/>
                  </a:lnTo>
                  <a:lnTo>
                    <a:pt x="333" y="41"/>
                  </a:lnTo>
                  <a:lnTo>
                    <a:pt x="324" y="50"/>
                  </a:lnTo>
                  <a:lnTo>
                    <a:pt x="309" y="54"/>
                  </a:lnTo>
                  <a:lnTo>
                    <a:pt x="28" y="54"/>
                  </a:lnTo>
                  <a:lnTo>
                    <a:pt x="15" y="50"/>
                  </a:lnTo>
                  <a:lnTo>
                    <a:pt x="4" y="41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5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A3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5"/>
            <p:cNvSpPr>
              <a:spLocks/>
            </p:cNvSpPr>
            <p:nvPr/>
          </p:nvSpPr>
          <p:spPr bwMode="auto">
            <a:xfrm>
              <a:off x="5405438" y="2676525"/>
              <a:ext cx="342900" cy="68263"/>
            </a:xfrm>
            <a:custGeom>
              <a:avLst/>
              <a:gdLst>
                <a:gd name="T0" fmla="*/ 9 w 216"/>
                <a:gd name="T1" fmla="*/ 0 h 43"/>
                <a:gd name="T2" fmla="*/ 12 w 216"/>
                <a:gd name="T3" fmla="*/ 0 h 43"/>
                <a:gd name="T4" fmla="*/ 14 w 216"/>
                <a:gd name="T5" fmla="*/ 3 h 43"/>
                <a:gd name="T6" fmla="*/ 17 w 216"/>
                <a:gd name="T7" fmla="*/ 5 h 43"/>
                <a:gd name="T8" fmla="*/ 17 w 216"/>
                <a:gd name="T9" fmla="*/ 8 h 43"/>
                <a:gd name="T10" fmla="*/ 20 w 216"/>
                <a:gd name="T11" fmla="*/ 16 h 43"/>
                <a:gd name="T12" fmla="*/ 25 w 216"/>
                <a:gd name="T13" fmla="*/ 21 h 43"/>
                <a:gd name="T14" fmla="*/ 31 w 216"/>
                <a:gd name="T15" fmla="*/ 24 h 43"/>
                <a:gd name="T16" fmla="*/ 41 w 216"/>
                <a:gd name="T17" fmla="*/ 26 h 43"/>
                <a:gd name="T18" fmla="*/ 47 w 216"/>
                <a:gd name="T19" fmla="*/ 26 h 43"/>
                <a:gd name="T20" fmla="*/ 208 w 216"/>
                <a:gd name="T21" fmla="*/ 26 h 43"/>
                <a:gd name="T22" fmla="*/ 211 w 216"/>
                <a:gd name="T23" fmla="*/ 26 h 43"/>
                <a:gd name="T24" fmla="*/ 213 w 216"/>
                <a:gd name="T25" fmla="*/ 29 h 43"/>
                <a:gd name="T26" fmla="*/ 216 w 216"/>
                <a:gd name="T27" fmla="*/ 32 h 43"/>
                <a:gd name="T28" fmla="*/ 216 w 216"/>
                <a:gd name="T29" fmla="*/ 34 h 43"/>
                <a:gd name="T30" fmla="*/ 216 w 216"/>
                <a:gd name="T31" fmla="*/ 38 h 43"/>
                <a:gd name="T32" fmla="*/ 213 w 216"/>
                <a:gd name="T33" fmla="*/ 41 h 43"/>
                <a:gd name="T34" fmla="*/ 211 w 216"/>
                <a:gd name="T35" fmla="*/ 42 h 43"/>
                <a:gd name="T36" fmla="*/ 208 w 216"/>
                <a:gd name="T37" fmla="*/ 43 h 43"/>
                <a:gd name="T38" fmla="*/ 47 w 216"/>
                <a:gd name="T39" fmla="*/ 43 h 43"/>
                <a:gd name="T40" fmla="*/ 34 w 216"/>
                <a:gd name="T41" fmla="*/ 42 h 43"/>
                <a:gd name="T42" fmla="*/ 21 w 216"/>
                <a:gd name="T43" fmla="*/ 38 h 43"/>
                <a:gd name="T44" fmla="*/ 10 w 216"/>
                <a:gd name="T45" fmla="*/ 32 h 43"/>
                <a:gd name="T46" fmla="*/ 3 w 216"/>
                <a:gd name="T47" fmla="*/ 21 h 43"/>
                <a:gd name="T48" fmla="*/ 0 w 216"/>
                <a:gd name="T49" fmla="*/ 8 h 43"/>
                <a:gd name="T50" fmla="*/ 1 w 216"/>
                <a:gd name="T51" fmla="*/ 5 h 43"/>
                <a:gd name="T52" fmla="*/ 3 w 216"/>
                <a:gd name="T53" fmla="*/ 3 h 43"/>
                <a:gd name="T54" fmla="*/ 5 w 216"/>
                <a:gd name="T55" fmla="*/ 0 h 43"/>
                <a:gd name="T56" fmla="*/ 9 w 216"/>
                <a:gd name="T5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43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20" y="16"/>
                  </a:lnTo>
                  <a:lnTo>
                    <a:pt x="25" y="21"/>
                  </a:lnTo>
                  <a:lnTo>
                    <a:pt x="31" y="24"/>
                  </a:lnTo>
                  <a:lnTo>
                    <a:pt x="41" y="26"/>
                  </a:lnTo>
                  <a:lnTo>
                    <a:pt x="47" y="26"/>
                  </a:lnTo>
                  <a:lnTo>
                    <a:pt x="208" y="26"/>
                  </a:lnTo>
                  <a:lnTo>
                    <a:pt x="211" y="26"/>
                  </a:lnTo>
                  <a:lnTo>
                    <a:pt x="213" y="29"/>
                  </a:lnTo>
                  <a:lnTo>
                    <a:pt x="216" y="32"/>
                  </a:lnTo>
                  <a:lnTo>
                    <a:pt x="216" y="34"/>
                  </a:lnTo>
                  <a:lnTo>
                    <a:pt x="216" y="38"/>
                  </a:lnTo>
                  <a:lnTo>
                    <a:pt x="213" y="41"/>
                  </a:lnTo>
                  <a:lnTo>
                    <a:pt x="211" y="42"/>
                  </a:lnTo>
                  <a:lnTo>
                    <a:pt x="208" y="43"/>
                  </a:lnTo>
                  <a:lnTo>
                    <a:pt x="47" y="43"/>
                  </a:lnTo>
                  <a:lnTo>
                    <a:pt x="34" y="42"/>
                  </a:lnTo>
                  <a:lnTo>
                    <a:pt x="21" y="38"/>
                  </a:lnTo>
                  <a:lnTo>
                    <a:pt x="10" y="32"/>
                  </a:lnTo>
                  <a:lnTo>
                    <a:pt x="3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16"/>
            <p:cNvSpPr>
              <a:spLocks/>
            </p:cNvSpPr>
            <p:nvPr/>
          </p:nvSpPr>
          <p:spPr bwMode="auto">
            <a:xfrm>
              <a:off x="5521325" y="2667000"/>
              <a:ext cx="47625" cy="65088"/>
            </a:xfrm>
            <a:custGeom>
              <a:avLst/>
              <a:gdLst>
                <a:gd name="T0" fmla="*/ 0 w 30"/>
                <a:gd name="T1" fmla="*/ 0 h 41"/>
                <a:gd name="T2" fmla="*/ 16 w 30"/>
                <a:gd name="T3" fmla="*/ 0 h 41"/>
                <a:gd name="T4" fmla="*/ 30 w 30"/>
                <a:gd name="T5" fmla="*/ 41 h 41"/>
                <a:gd name="T6" fmla="*/ 15 w 30"/>
                <a:gd name="T7" fmla="*/ 41 h 41"/>
                <a:gd name="T8" fmla="*/ 0 w 3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1">
                  <a:moveTo>
                    <a:pt x="0" y="0"/>
                  </a:moveTo>
                  <a:lnTo>
                    <a:pt x="16" y="0"/>
                  </a:lnTo>
                  <a:lnTo>
                    <a:pt x="30" y="41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17"/>
            <p:cNvSpPr>
              <a:spLocks/>
            </p:cNvSpPr>
            <p:nvPr/>
          </p:nvSpPr>
          <p:spPr bwMode="auto">
            <a:xfrm>
              <a:off x="5619750" y="2667000"/>
              <a:ext cx="49213" cy="65088"/>
            </a:xfrm>
            <a:custGeom>
              <a:avLst/>
              <a:gdLst>
                <a:gd name="T0" fmla="*/ 0 w 31"/>
                <a:gd name="T1" fmla="*/ 0 h 41"/>
                <a:gd name="T2" fmla="*/ 15 w 31"/>
                <a:gd name="T3" fmla="*/ 0 h 41"/>
                <a:gd name="T4" fmla="*/ 31 w 31"/>
                <a:gd name="T5" fmla="*/ 41 h 41"/>
                <a:gd name="T6" fmla="*/ 15 w 31"/>
                <a:gd name="T7" fmla="*/ 41 h 41"/>
                <a:gd name="T8" fmla="*/ 0 w 3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1">
                  <a:moveTo>
                    <a:pt x="0" y="0"/>
                  </a:moveTo>
                  <a:lnTo>
                    <a:pt x="15" y="0"/>
                  </a:lnTo>
                  <a:lnTo>
                    <a:pt x="31" y="41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18"/>
            <p:cNvSpPr>
              <a:spLocks/>
            </p:cNvSpPr>
            <p:nvPr/>
          </p:nvSpPr>
          <p:spPr bwMode="auto">
            <a:xfrm>
              <a:off x="5457825" y="2459038"/>
              <a:ext cx="390525" cy="14288"/>
            </a:xfrm>
            <a:custGeom>
              <a:avLst/>
              <a:gdLst>
                <a:gd name="T0" fmla="*/ 4 w 246"/>
                <a:gd name="T1" fmla="*/ 0 h 9"/>
                <a:gd name="T2" fmla="*/ 241 w 246"/>
                <a:gd name="T3" fmla="*/ 0 h 9"/>
                <a:gd name="T4" fmla="*/ 243 w 246"/>
                <a:gd name="T5" fmla="*/ 0 h 9"/>
                <a:gd name="T6" fmla="*/ 246 w 246"/>
                <a:gd name="T7" fmla="*/ 1 h 9"/>
                <a:gd name="T8" fmla="*/ 246 w 246"/>
                <a:gd name="T9" fmla="*/ 4 h 9"/>
                <a:gd name="T10" fmla="*/ 246 w 246"/>
                <a:gd name="T11" fmla="*/ 6 h 9"/>
                <a:gd name="T12" fmla="*/ 243 w 246"/>
                <a:gd name="T13" fmla="*/ 9 h 9"/>
                <a:gd name="T14" fmla="*/ 241 w 246"/>
                <a:gd name="T15" fmla="*/ 9 h 9"/>
                <a:gd name="T16" fmla="*/ 4 w 246"/>
                <a:gd name="T17" fmla="*/ 9 h 9"/>
                <a:gd name="T18" fmla="*/ 1 w 246"/>
                <a:gd name="T19" fmla="*/ 9 h 9"/>
                <a:gd name="T20" fmla="*/ 0 w 246"/>
                <a:gd name="T21" fmla="*/ 6 h 9"/>
                <a:gd name="T22" fmla="*/ 0 w 246"/>
                <a:gd name="T23" fmla="*/ 4 h 9"/>
                <a:gd name="T24" fmla="*/ 0 w 246"/>
                <a:gd name="T25" fmla="*/ 1 h 9"/>
                <a:gd name="T26" fmla="*/ 1 w 246"/>
                <a:gd name="T27" fmla="*/ 0 h 9"/>
                <a:gd name="T28" fmla="*/ 4 w 246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" h="9">
                  <a:moveTo>
                    <a:pt x="4" y="0"/>
                  </a:moveTo>
                  <a:lnTo>
                    <a:pt x="241" y="0"/>
                  </a:lnTo>
                  <a:lnTo>
                    <a:pt x="243" y="0"/>
                  </a:lnTo>
                  <a:lnTo>
                    <a:pt x="246" y="1"/>
                  </a:lnTo>
                  <a:lnTo>
                    <a:pt x="246" y="4"/>
                  </a:lnTo>
                  <a:lnTo>
                    <a:pt x="246" y="6"/>
                  </a:lnTo>
                  <a:lnTo>
                    <a:pt x="243" y="9"/>
                  </a:lnTo>
                  <a:lnTo>
                    <a:pt x="241" y="9"/>
                  </a:lnTo>
                  <a:lnTo>
                    <a:pt x="4" y="9"/>
                  </a:lnTo>
                  <a:lnTo>
                    <a:pt x="1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19"/>
            <p:cNvSpPr>
              <a:spLocks/>
            </p:cNvSpPr>
            <p:nvPr/>
          </p:nvSpPr>
          <p:spPr bwMode="auto">
            <a:xfrm>
              <a:off x="5643563" y="2443163"/>
              <a:ext cx="17463" cy="92075"/>
            </a:xfrm>
            <a:custGeom>
              <a:avLst/>
              <a:gdLst>
                <a:gd name="T0" fmla="*/ 6 w 11"/>
                <a:gd name="T1" fmla="*/ 0 h 58"/>
                <a:gd name="T2" fmla="*/ 8 w 11"/>
                <a:gd name="T3" fmla="*/ 2 h 58"/>
                <a:gd name="T4" fmla="*/ 10 w 11"/>
                <a:gd name="T5" fmla="*/ 3 h 58"/>
                <a:gd name="T6" fmla="*/ 11 w 11"/>
                <a:gd name="T7" fmla="*/ 6 h 58"/>
                <a:gd name="T8" fmla="*/ 11 w 11"/>
                <a:gd name="T9" fmla="*/ 53 h 58"/>
                <a:gd name="T10" fmla="*/ 10 w 11"/>
                <a:gd name="T11" fmla="*/ 55 h 58"/>
                <a:gd name="T12" fmla="*/ 8 w 11"/>
                <a:gd name="T13" fmla="*/ 57 h 58"/>
                <a:gd name="T14" fmla="*/ 6 w 11"/>
                <a:gd name="T15" fmla="*/ 58 h 58"/>
                <a:gd name="T16" fmla="*/ 3 w 11"/>
                <a:gd name="T17" fmla="*/ 57 h 58"/>
                <a:gd name="T18" fmla="*/ 2 w 11"/>
                <a:gd name="T19" fmla="*/ 55 h 58"/>
                <a:gd name="T20" fmla="*/ 0 w 11"/>
                <a:gd name="T21" fmla="*/ 53 h 58"/>
                <a:gd name="T22" fmla="*/ 0 w 11"/>
                <a:gd name="T23" fmla="*/ 6 h 58"/>
                <a:gd name="T24" fmla="*/ 2 w 11"/>
                <a:gd name="T25" fmla="*/ 3 h 58"/>
                <a:gd name="T26" fmla="*/ 3 w 11"/>
                <a:gd name="T27" fmla="*/ 2 h 58"/>
                <a:gd name="T28" fmla="*/ 6 w 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58">
                  <a:moveTo>
                    <a:pt x="6" y="0"/>
                  </a:moveTo>
                  <a:lnTo>
                    <a:pt x="8" y="2"/>
                  </a:lnTo>
                  <a:lnTo>
                    <a:pt x="10" y="3"/>
                  </a:lnTo>
                  <a:lnTo>
                    <a:pt x="11" y="6"/>
                  </a:lnTo>
                  <a:lnTo>
                    <a:pt x="11" y="53"/>
                  </a:lnTo>
                  <a:lnTo>
                    <a:pt x="10" y="55"/>
                  </a:lnTo>
                  <a:lnTo>
                    <a:pt x="8" y="57"/>
                  </a:lnTo>
                  <a:lnTo>
                    <a:pt x="6" y="58"/>
                  </a:lnTo>
                  <a:lnTo>
                    <a:pt x="3" y="57"/>
                  </a:lnTo>
                  <a:lnTo>
                    <a:pt x="2" y="55"/>
                  </a:lnTo>
                  <a:lnTo>
                    <a:pt x="0" y="53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5F797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0"/>
            <p:cNvSpPr>
              <a:spLocks/>
            </p:cNvSpPr>
            <p:nvPr/>
          </p:nvSpPr>
          <p:spPr bwMode="auto">
            <a:xfrm>
              <a:off x="5600700" y="2487613"/>
              <a:ext cx="103188" cy="33338"/>
            </a:xfrm>
            <a:custGeom>
              <a:avLst/>
              <a:gdLst>
                <a:gd name="T0" fmla="*/ 21 w 65"/>
                <a:gd name="T1" fmla="*/ 0 h 21"/>
                <a:gd name="T2" fmla="*/ 29 w 65"/>
                <a:gd name="T3" fmla="*/ 0 h 21"/>
                <a:gd name="T4" fmla="*/ 31 w 65"/>
                <a:gd name="T5" fmla="*/ 0 h 21"/>
                <a:gd name="T6" fmla="*/ 33 w 65"/>
                <a:gd name="T7" fmla="*/ 0 h 21"/>
                <a:gd name="T8" fmla="*/ 34 w 65"/>
                <a:gd name="T9" fmla="*/ 0 h 21"/>
                <a:gd name="T10" fmla="*/ 41 w 65"/>
                <a:gd name="T11" fmla="*/ 0 h 21"/>
                <a:gd name="T12" fmla="*/ 43 w 65"/>
                <a:gd name="T13" fmla="*/ 0 h 21"/>
                <a:gd name="T14" fmla="*/ 47 w 65"/>
                <a:gd name="T15" fmla="*/ 0 h 21"/>
                <a:gd name="T16" fmla="*/ 52 w 65"/>
                <a:gd name="T17" fmla="*/ 3 h 21"/>
                <a:gd name="T18" fmla="*/ 59 w 65"/>
                <a:gd name="T19" fmla="*/ 10 h 21"/>
                <a:gd name="T20" fmla="*/ 65 w 65"/>
                <a:gd name="T21" fmla="*/ 21 h 21"/>
                <a:gd name="T22" fmla="*/ 0 w 65"/>
                <a:gd name="T23" fmla="*/ 21 h 21"/>
                <a:gd name="T24" fmla="*/ 5 w 65"/>
                <a:gd name="T25" fmla="*/ 10 h 21"/>
                <a:gd name="T26" fmla="*/ 12 w 65"/>
                <a:gd name="T27" fmla="*/ 3 h 21"/>
                <a:gd name="T28" fmla="*/ 18 w 65"/>
                <a:gd name="T29" fmla="*/ 0 h 21"/>
                <a:gd name="T30" fmla="*/ 21 w 65"/>
                <a:gd name="T3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21">
                  <a:moveTo>
                    <a:pt x="21" y="0"/>
                  </a:move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3"/>
                  </a:lnTo>
                  <a:lnTo>
                    <a:pt x="59" y="10"/>
                  </a:lnTo>
                  <a:lnTo>
                    <a:pt x="65" y="21"/>
                  </a:lnTo>
                  <a:lnTo>
                    <a:pt x="0" y="21"/>
                  </a:lnTo>
                  <a:lnTo>
                    <a:pt x="5" y="10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21"/>
            <p:cNvSpPr>
              <a:spLocks/>
            </p:cNvSpPr>
            <p:nvPr/>
          </p:nvSpPr>
          <p:spPr bwMode="auto">
            <a:xfrm>
              <a:off x="5883275" y="2452688"/>
              <a:ext cx="128588" cy="73025"/>
            </a:xfrm>
            <a:custGeom>
              <a:avLst/>
              <a:gdLst>
                <a:gd name="T0" fmla="*/ 48 w 81"/>
                <a:gd name="T1" fmla="*/ 0 h 46"/>
                <a:gd name="T2" fmla="*/ 79 w 81"/>
                <a:gd name="T3" fmla="*/ 0 h 46"/>
                <a:gd name="T4" fmla="*/ 80 w 81"/>
                <a:gd name="T5" fmla="*/ 0 h 46"/>
                <a:gd name="T6" fmla="*/ 80 w 81"/>
                <a:gd name="T7" fmla="*/ 1 h 46"/>
                <a:gd name="T8" fmla="*/ 81 w 81"/>
                <a:gd name="T9" fmla="*/ 2 h 46"/>
                <a:gd name="T10" fmla="*/ 81 w 81"/>
                <a:gd name="T11" fmla="*/ 4 h 46"/>
                <a:gd name="T12" fmla="*/ 54 w 81"/>
                <a:gd name="T13" fmla="*/ 44 h 46"/>
                <a:gd name="T14" fmla="*/ 52 w 81"/>
                <a:gd name="T15" fmla="*/ 46 h 46"/>
                <a:gd name="T16" fmla="*/ 51 w 81"/>
                <a:gd name="T17" fmla="*/ 46 h 46"/>
                <a:gd name="T18" fmla="*/ 3 w 81"/>
                <a:gd name="T19" fmla="*/ 46 h 46"/>
                <a:gd name="T20" fmla="*/ 0 w 81"/>
                <a:gd name="T21" fmla="*/ 46 h 46"/>
                <a:gd name="T22" fmla="*/ 0 w 81"/>
                <a:gd name="T23" fmla="*/ 44 h 46"/>
                <a:gd name="T24" fmla="*/ 0 w 81"/>
                <a:gd name="T25" fmla="*/ 42 h 46"/>
                <a:gd name="T26" fmla="*/ 0 w 81"/>
                <a:gd name="T27" fmla="*/ 40 h 46"/>
                <a:gd name="T28" fmla="*/ 46 w 81"/>
                <a:gd name="T29" fmla="*/ 1 h 46"/>
                <a:gd name="T30" fmla="*/ 48 w 81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46">
                  <a:moveTo>
                    <a:pt x="48" y="0"/>
                  </a:moveTo>
                  <a:lnTo>
                    <a:pt x="79" y="0"/>
                  </a:lnTo>
                  <a:lnTo>
                    <a:pt x="80" y="0"/>
                  </a:lnTo>
                  <a:lnTo>
                    <a:pt x="80" y="1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54" y="44"/>
                  </a:lnTo>
                  <a:lnTo>
                    <a:pt x="52" y="46"/>
                  </a:lnTo>
                  <a:lnTo>
                    <a:pt x="51" y="46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46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2"/>
            <p:cNvSpPr>
              <a:spLocks/>
            </p:cNvSpPr>
            <p:nvPr/>
          </p:nvSpPr>
          <p:spPr bwMode="auto">
            <a:xfrm>
              <a:off x="5895975" y="2536825"/>
              <a:ext cx="95250" cy="65088"/>
            </a:xfrm>
            <a:custGeom>
              <a:avLst/>
              <a:gdLst>
                <a:gd name="T0" fmla="*/ 3 w 60"/>
                <a:gd name="T1" fmla="*/ 0 h 41"/>
                <a:gd name="T2" fmla="*/ 35 w 60"/>
                <a:gd name="T3" fmla="*/ 0 h 41"/>
                <a:gd name="T4" fmla="*/ 38 w 60"/>
                <a:gd name="T5" fmla="*/ 0 h 41"/>
                <a:gd name="T6" fmla="*/ 38 w 60"/>
                <a:gd name="T7" fmla="*/ 2 h 41"/>
                <a:gd name="T8" fmla="*/ 59 w 60"/>
                <a:gd name="T9" fmla="*/ 37 h 41"/>
                <a:gd name="T10" fmla="*/ 60 w 60"/>
                <a:gd name="T11" fmla="*/ 38 h 41"/>
                <a:gd name="T12" fmla="*/ 59 w 60"/>
                <a:gd name="T13" fmla="*/ 40 h 41"/>
                <a:gd name="T14" fmla="*/ 59 w 60"/>
                <a:gd name="T15" fmla="*/ 41 h 41"/>
                <a:gd name="T16" fmla="*/ 57 w 60"/>
                <a:gd name="T17" fmla="*/ 41 h 41"/>
                <a:gd name="T18" fmla="*/ 39 w 60"/>
                <a:gd name="T19" fmla="*/ 41 h 41"/>
                <a:gd name="T20" fmla="*/ 37 w 60"/>
                <a:gd name="T21" fmla="*/ 40 h 41"/>
                <a:gd name="T22" fmla="*/ 1 w 60"/>
                <a:gd name="T23" fmla="*/ 4 h 41"/>
                <a:gd name="T24" fmla="*/ 0 w 60"/>
                <a:gd name="T25" fmla="*/ 3 h 41"/>
                <a:gd name="T26" fmla="*/ 0 w 60"/>
                <a:gd name="T27" fmla="*/ 2 h 41"/>
                <a:gd name="T28" fmla="*/ 1 w 60"/>
                <a:gd name="T29" fmla="*/ 0 h 41"/>
                <a:gd name="T30" fmla="*/ 3 w 60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41">
                  <a:moveTo>
                    <a:pt x="3" y="0"/>
                  </a:moveTo>
                  <a:lnTo>
                    <a:pt x="35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59" y="37"/>
                  </a:lnTo>
                  <a:lnTo>
                    <a:pt x="60" y="38"/>
                  </a:lnTo>
                  <a:lnTo>
                    <a:pt x="59" y="40"/>
                  </a:lnTo>
                  <a:lnTo>
                    <a:pt x="59" y="41"/>
                  </a:lnTo>
                  <a:lnTo>
                    <a:pt x="57" y="41"/>
                  </a:lnTo>
                  <a:lnTo>
                    <a:pt x="39" y="41"/>
                  </a:lnTo>
                  <a:lnTo>
                    <a:pt x="37" y="40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3"/>
            <p:cNvSpPr>
              <a:spLocks/>
            </p:cNvSpPr>
            <p:nvPr/>
          </p:nvSpPr>
          <p:spPr bwMode="auto">
            <a:xfrm>
              <a:off x="5419725" y="2509838"/>
              <a:ext cx="577850" cy="174625"/>
            </a:xfrm>
            <a:custGeom>
              <a:avLst/>
              <a:gdLst>
                <a:gd name="T0" fmla="*/ 113 w 364"/>
                <a:gd name="T1" fmla="*/ 0 h 110"/>
                <a:gd name="T2" fmla="*/ 361 w 364"/>
                <a:gd name="T3" fmla="*/ 0 h 110"/>
                <a:gd name="T4" fmla="*/ 363 w 364"/>
                <a:gd name="T5" fmla="*/ 0 h 110"/>
                <a:gd name="T6" fmla="*/ 364 w 364"/>
                <a:gd name="T7" fmla="*/ 2 h 110"/>
                <a:gd name="T8" fmla="*/ 364 w 364"/>
                <a:gd name="T9" fmla="*/ 3 h 110"/>
                <a:gd name="T10" fmla="*/ 364 w 364"/>
                <a:gd name="T11" fmla="*/ 4 h 110"/>
                <a:gd name="T12" fmla="*/ 359 w 364"/>
                <a:gd name="T13" fmla="*/ 20 h 110"/>
                <a:gd name="T14" fmla="*/ 357 w 364"/>
                <a:gd name="T15" fmla="*/ 21 h 110"/>
                <a:gd name="T16" fmla="*/ 356 w 364"/>
                <a:gd name="T17" fmla="*/ 21 h 110"/>
                <a:gd name="T18" fmla="*/ 229 w 364"/>
                <a:gd name="T19" fmla="*/ 55 h 110"/>
                <a:gd name="T20" fmla="*/ 179 w 364"/>
                <a:gd name="T21" fmla="*/ 109 h 110"/>
                <a:gd name="T22" fmla="*/ 179 w 364"/>
                <a:gd name="T23" fmla="*/ 110 h 110"/>
                <a:gd name="T24" fmla="*/ 178 w 364"/>
                <a:gd name="T25" fmla="*/ 110 h 110"/>
                <a:gd name="T26" fmla="*/ 62 w 364"/>
                <a:gd name="T27" fmla="*/ 110 h 110"/>
                <a:gd name="T28" fmla="*/ 41 w 364"/>
                <a:gd name="T29" fmla="*/ 109 h 110"/>
                <a:gd name="T30" fmla="*/ 24 w 364"/>
                <a:gd name="T31" fmla="*/ 104 h 110"/>
                <a:gd name="T32" fmla="*/ 11 w 364"/>
                <a:gd name="T33" fmla="*/ 95 h 110"/>
                <a:gd name="T34" fmla="*/ 3 w 364"/>
                <a:gd name="T35" fmla="*/ 83 h 110"/>
                <a:gd name="T36" fmla="*/ 0 w 364"/>
                <a:gd name="T37" fmla="*/ 68 h 110"/>
                <a:gd name="T38" fmla="*/ 3 w 364"/>
                <a:gd name="T39" fmla="*/ 55 h 110"/>
                <a:gd name="T40" fmla="*/ 9 w 364"/>
                <a:gd name="T41" fmla="*/ 42 h 110"/>
                <a:gd name="T42" fmla="*/ 22 w 364"/>
                <a:gd name="T43" fmla="*/ 29 h 110"/>
                <a:gd name="T44" fmla="*/ 38 w 364"/>
                <a:gd name="T45" fmla="*/ 17 h 110"/>
                <a:gd name="T46" fmla="*/ 59 w 364"/>
                <a:gd name="T47" fmla="*/ 8 h 110"/>
                <a:gd name="T48" fmla="*/ 84 w 364"/>
                <a:gd name="T49" fmla="*/ 3 h 110"/>
                <a:gd name="T50" fmla="*/ 113 w 36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4" h="110">
                  <a:moveTo>
                    <a:pt x="113" y="0"/>
                  </a:moveTo>
                  <a:lnTo>
                    <a:pt x="361" y="0"/>
                  </a:lnTo>
                  <a:lnTo>
                    <a:pt x="363" y="0"/>
                  </a:lnTo>
                  <a:lnTo>
                    <a:pt x="364" y="2"/>
                  </a:lnTo>
                  <a:lnTo>
                    <a:pt x="364" y="3"/>
                  </a:lnTo>
                  <a:lnTo>
                    <a:pt x="364" y="4"/>
                  </a:lnTo>
                  <a:lnTo>
                    <a:pt x="359" y="20"/>
                  </a:lnTo>
                  <a:lnTo>
                    <a:pt x="357" y="21"/>
                  </a:lnTo>
                  <a:lnTo>
                    <a:pt x="356" y="21"/>
                  </a:lnTo>
                  <a:lnTo>
                    <a:pt x="229" y="55"/>
                  </a:lnTo>
                  <a:lnTo>
                    <a:pt x="179" y="109"/>
                  </a:lnTo>
                  <a:lnTo>
                    <a:pt x="179" y="110"/>
                  </a:lnTo>
                  <a:lnTo>
                    <a:pt x="178" y="110"/>
                  </a:lnTo>
                  <a:lnTo>
                    <a:pt x="62" y="110"/>
                  </a:lnTo>
                  <a:lnTo>
                    <a:pt x="41" y="109"/>
                  </a:lnTo>
                  <a:lnTo>
                    <a:pt x="24" y="104"/>
                  </a:lnTo>
                  <a:lnTo>
                    <a:pt x="11" y="95"/>
                  </a:lnTo>
                  <a:lnTo>
                    <a:pt x="3" y="83"/>
                  </a:lnTo>
                  <a:lnTo>
                    <a:pt x="0" y="68"/>
                  </a:lnTo>
                  <a:lnTo>
                    <a:pt x="3" y="55"/>
                  </a:lnTo>
                  <a:lnTo>
                    <a:pt x="9" y="42"/>
                  </a:lnTo>
                  <a:lnTo>
                    <a:pt x="22" y="29"/>
                  </a:lnTo>
                  <a:lnTo>
                    <a:pt x="38" y="17"/>
                  </a:lnTo>
                  <a:lnTo>
                    <a:pt x="59" y="8"/>
                  </a:lnTo>
                  <a:lnTo>
                    <a:pt x="84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4"/>
            <p:cNvSpPr>
              <a:spLocks/>
            </p:cNvSpPr>
            <p:nvPr/>
          </p:nvSpPr>
          <p:spPr bwMode="auto">
            <a:xfrm>
              <a:off x="5440363" y="2530475"/>
              <a:ext cx="153988" cy="103188"/>
            </a:xfrm>
            <a:custGeom>
              <a:avLst/>
              <a:gdLst>
                <a:gd name="T0" fmla="*/ 94 w 97"/>
                <a:gd name="T1" fmla="*/ 0 h 65"/>
                <a:gd name="T2" fmla="*/ 97 w 97"/>
                <a:gd name="T3" fmla="*/ 0 h 65"/>
                <a:gd name="T4" fmla="*/ 97 w 97"/>
                <a:gd name="T5" fmla="*/ 3 h 65"/>
                <a:gd name="T6" fmla="*/ 97 w 97"/>
                <a:gd name="T7" fmla="*/ 45 h 65"/>
                <a:gd name="T8" fmla="*/ 97 w 97"/>
                <a:gd name="T9" fmla="*/ 46 h 65"/>
                <a:gd name="T10" fmla="*/ 96 w 97"/>
                <a:gd name="T11" fmla="*/ 48 h 65"/>
                <a:gd name="T12" fmla="*/ 56 w 97"/>
                <a:gd name="T13" fmla="*/ 63 h 65"/>
                <a:gd name="T14" fmla="*/ 55 w 97"/>
                <a:gd name="T15" fmla="*/ 65 h 65"/>
                <a:gd name="T16" fmla="*/ 3 w 97"/>
                <a:gd name="T17" fmla="*/ 65 h 65"/>
                <a:gd name="T18" fmla="*/ 2 w 97"/>
                <a:gd name="T19" fmla="*/ 63 h 65"/>
                <a:gd name="T20" fmla="*/ 0 w 97"/>
                <a:gd name="T21" fmla="*/ 63 h 65"/>
                <a:gd name="T22" fmla="*/ 0 w 97"/>
                <a:gd name="T23" fmla="*/ 62 h 65"/>
                <a:gd name="T24" fmla="*/ 0 w 97"/>
                <a:gd name="T25" fmla="*/ 61 h 65"/>
                <a:gd name="T26" fmla="*/ 0 w 97"/>
                <a:gd name="T27" fmla="*/ 58 h 65"/>
                <a:gd name="T28" fmla="*/ 3 w 97"/>
                <a:gd name="T29" fmla="*/ 50 h 65"/>
                <a:gd name="T30" fmla="*/ 8 w 97"/>
                <a:gd name="T31" fmla="*/ 41 h 65"/>
                <a:gd name="T32" fmla="*/ 16 w 97"/>
                <a:gd name="T33" fmla="*/ 31 h 65"/>
                <a:gd name="T34" fmla="*/ 25 w 97"/>
                <a:gd name="T35" fmla="*/ 21 h 65"/>
                <a:gd name="T36" fmla="*/ 37 w 97"/>
                <a:gd name="T37" fmla="*/ 14 h 65"/>
                <a:gd name="T38" fmla="*/ 53 w 97"/>
                <a:gd name="T39" fmla="*/ 7 h 65"/>
                <a:gd name="T40" fmla="*/ 71 w 97"/>
                <a:gd name="T41" fmla="*/ 2 h 65"/>
                <a:gd name="T42" fmla="*/ 94 w 97"/>
                <a:gd name="T4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65">
                  <a:moveTo>
                    <a:pt x="94" y="0"/>
                  </a:moveTo>
                  <a:lnTo>
                    <a:pt x="97" y="0"/>
                  </a:lnTo>
                  <a:lnTo>
                    <a:pt x="97" y="3"/>
                  </a:lnTo>
                  <a:lnTo>
                    <a:pt x="97" y="45"/>
                  </a:lnTo>
                  <a:lnTo>
                    <a:pt x="97" y="46"/>
                  </a:lnTo>
                  <a:lnTo>
                    <a:pt x="96" y="48"/>
                  </a:lnTo>
                  <a:lnTo>
                    <a:pt x="56" y="63"/>
                  </a:lnTo>
                  <a:lnTo>
                    <a:pt x="55" y="65"/>
                  </a:lnTo>
                  <a:lnTo>
                    <a:pt x="3" y="65"/>
                  </a:lnTo>
                  <a:lnTo>
                    <a:pt x="2" y="63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0" y="58"/>
                  </a:lnTo>
                  <a:lnTo>
                    <a:pt x="3" y="50"/>
                  </a:lnTo>
                  <a:lnTo>
                    <a:pt x="8" y="41"/>
                  </a:lnTo>
                  <a:lnTo>
                    <a:pt x="16" y="31"/>
                  </a:lnTo>
                  <a:lnTo>
                    <a:pt x="25" y="21"/>
                  </a:lnTo>
                  <a:lnTo>
                    <a:pt x="37" y="14"/>
                  </a:lnTo>
                  <a:lnTo>
                    <a:pt x="53" y="7"/>
                  </a:lnTo>
                  <a:lnTo>
                    <a:pt x="71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5"/>
            <p:cNvSpPr>
              <a:spLocks/>
            </p:cNvSpPr>
            <p:nvPr/>
          </p:nvSpPr>
          <p:spPr bwMode="auto">
            <a:xfrm>
              <a:off x="5643563" y="2560638"/>
              <a:ext cx="76200" cy="74613"/>
            </a:xfrm>
            <a:custGeom>
              <a:avLst/>
              <a:gdLst>
                <a:gd name="T0" fmla="*/ 16 w 48"/>
                <a:gd name="T1" fmla="*/ 0 h 47"/>
                <a:gd name="T2" fmla="*/ 33 w 48"/>
                <a:gd name="T3" fmla="*/ 0 h 47"/>
                <a:gd name="T4" fmla="*/ 33 w 48"/>
                <a:gd name="T5" fmla="*/ 16 h 47"/>
                <a:gd name="T6" fmla="*/ 48 w 48"/>
                <a:gd name="T7" fmla="*/ 16 h 47"/>
                <a:gd name="T8" fmla="*/ 48 w 48"/>
                <a:gd name="T9" fmla="*/ 31 h 47"/>
                <a:gd name="T10" fmla="*/ 33 w 48"/>
                <a:gd name="T11" fmla="*/ 31 h 47"/>
                <a:gd name="T12" fmla="*/ 33 w 48"/>
                <a:gd name="T13" fmla="*/ 47 h 47"/>
                <a:gd name="T14" fmla="*/ 16 w 48"/>
                <a:gd name="T15" fmla="*/ 47 h 47"/>
                <a:gd name="T16" fmla="*/ 16 w 48"/>
                <a:gd name="T17" fmla="*/ 31 h 47"/>
                <a:gd name="T18" fmla="*/ 0 w 48"/>
                <a:gd name="T19" fmla="*/ 31 h 47"/>
                <a:gd name="T20" fmla="*/ 0 w 48"/>
                <a:gd name="T21" fmla="*/ 16 h 47"/>
                <a:gd name="T22" fmla="*/ 16 w 48"/>
                <a:gd name="T23" fmla="*/ 16 h 47"/>
                <a:gd name="T24" fmla="*/ 16 w 48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16" y="0"/>
                  </a:moveTo>
                  <a:lnTo>
                    <a:pt x="33" y="0"/>
                  </a:lnTo>
                  <a:lnTo>
                    <a:pt x="33" y="16"/>
                  </a:lnTo>
                  <a:lnTo>
                    <a:pt x="48" y="16"/>
                  </a:lnTo>
                  <a:lnTo>
                    <a:pt x="48" y="31"/>
                  </a:lnTo>
                  <a:lnTo>
                    <a:pt x="33" y="31"/>
                  </a:lnTo>
                  <a:lnTo>
                    <a:pt x="33" y="47"/>
                  </a:lnTo>
                  <a:lnTo>
                    <a:pt x="16" y="47"/>
                  </a:lnTo>
                  <a:lnTo>
                    <a:pt x="16" y="31"/>
                  </a:lnTo>
                  <a:lnTo>
                    <a:pt x="0" y="31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6"/>
            <p:cNvSpPr>
              <a:spLocks/>
            </p:cNvSpPr>
            <p:nvPr/>
          </p:nvSpPr>
          <p:spPr bwMode="auto">
            <a:xfrm>
              <a:off x="2986088" y="3821113"/>
              <a:ext cx="139700" cy="277813"/>
            </a:xfrm>
            <a:custGeom>
              <a:avLst/>
              <a:gdLst>
                <a:gd name="T0" fmla="*/ 43 w 88"/>
                <a:gd name="T1" fmla="*/ 0 h 175"/>
                <a:gd name="T2" fmla="*/ 46 w 88"/>
                <a:gd name="T3" fmla="*/ 3 h 175"/>
                <a:gd name="T4" fmla="*/ 51 w 88"/>
                <a:gd name="T5" fmla="*/ 11 h 175"/>
                <a:gd name="T6" fmla="*/ 58 w 88"/>
                <a:gd name="T7" fmla="*/ 23 h 175"/>
                <a:gd name="T8" fmla="*/ 66 w 88"/>
                <a:gd name="T9" fmla="*/ 38 h 175"/>
                <a:gd name="T10" fmla="*/ 73 w 88"/>
                <a:gd name="T11" fmla="*/ 55 h 175"/>
                <a:gd name="T12" fmla="*/ 81 w 88"/>
                <a:gd name="T13" fmla="*/ 75 h 175"/>
                <a:gd name="T14" fmla="*/ 87 w 88"/>
                <a:gd name="T15" fmla="*/ 95 h 175"/>
                <a:gd name="T16" fmla="*/ 88 w 88"/>
                <a:gd name="T17" fmla="*/ 114 h 175"/>
                <a:gd name="T18" fmla="*/ 87 w 88"/>
                <a:gd name="T19" fmla="*/ 133 h 175"/>
                <a:gd name="T20" fmla="*/ 81 w 88"/>
                <a:gd name="T21" fmla="*/ 146 h 175"/>
                <a:gd name="T22" fmla="*/ 73 w 88"/>
                <a:gd name="T23" fmla="*/ 156 h 175"/>
                <a:gd name="T24" fmla="*/ 66 w 88"/>
                <a:gd name="T25" fmla="*/ 164 h 175"/>
                <a:gd name="T26" fmla="*/ 58 w 88"/>
                <a:gd name="T27" fmla="*/ 169 h 175"/>
                <a:gd name="T28" fmla="*/ 51 w 88"/>
                <a:gd name="T29" fmla="*/ 172 h 175"/>
                <a:gd name="T30" fmla="*/ 46 w 88"/>
                <a:gd name="T31" fmla="*/ 175 h 175"/>
                <a:gd name="T32" fmla="*/ 43 w 88"/>
                <a:gd name="T33" fmla="*/ 175 h 175"/>
                <a:gd name="T34" fmla="*/ 42 w 88"/>
                <a:gd name="T35" fmla="*/ 175 h 175"/>
                <a:gd name="T36" fmla="*/ 37 w 88"/>
                <a:gd name="T37" fmla="*/ 172 h 175"/>
                <a:gd name="T38" fmla="*/ 30 w 88"/>
                <a:gd name="T39" fmla="*/ 169 h 175"/>
                <a:gd name="T40" fmla="*/ 22 w 88"/>
                <a:gd name="T41" fmla="*/ 164 h 175"/>
                <a:gd name="T42" fmla="*/ 13 w 88"/>
                <a:gd name="T43" fmla="*/ 156 h 175"/>
                <a:gd name="T44" fmla="*/ 7 w 88"/>
                <a:gd name="T45" fmla="*/ 146 h 175"/>
                <a:gd name="T46" fmla="*/ 1 w 88"/>
                <a:gd name="T47" fmla="*/ 133 h 175"/>
                <a:gd name="T48" fmla="*/ 0 w 88"/>
                <a:gd name="T49" fmla="*/ 114 h 175"/>
                <a:gd name="T50" fmla="*/ 1 w 88"/>
                <a:gd name="T51" fmla="*/ 95 h 175"/>
                <a:gd name="T52" fmla="*/ 7 w 88"/>
                <a:gd name="T53" fmla="*/ 75 h 175"/>
                <a:gd name="T54" fmla="*/ 13 w 88"/>
                <a:gd name="T55" fmla="*/ 55 h 175"/>
                <a:gd name="T56" fmla="*/ 22 w 88"/>
                <a:gd name="T57" fmla="*/ 38 h 175"/>
                <a:gd name="T58" fmla="*/ 30 w 88"/>
                <a:gd name="T59" fmla="*/ 23 h 175"/>
                <a:gd name="T60" fmla="*/ 37 w 88"/>
                <a:gd name="T61" fmla="*/ 11 h 175"/>
                <a:gd name="T62" fmla="*/ 42 w 88"/>
                <a:gd name="T63" fmla="*/ 3 h 175"/>
                <a:gd name="T64" fmla="*/ 43 w 88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75">
                  <a:moveTo>
                    <a:pt x="43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8" y="23"/>
                  </a:lnTo>
                  <a:lnTo>
                    <a:pt x="66" y="38"/>
                  </a:lnTo>
                  <a:lnTo>
                    <a:pt x="73" y="55"/>
                  </a:lnTo>
                  <a:lnTo>
                    <a:pt x="81" y="75"/>
                  </a:lnTo>
                  <a:lnTo>
                    <a:pt x="87" y="95"/>
                  </a:lnTo>
                  <a:lnTo>
                    <a:pt x="88" y="114"/>
                  </a:lnTo>
                  <a:lnTo>
                    <a:pt x="87" y="133"/>
                  </a:lnTo>
                  <a:lnTo>
                    <a:pt x="81" y="146"/>
                  </a:lnTo>
                  <a:lnTo>
                    <a:pt x="73" y="156"/>
                  </a:lnTo>
                  <a:lnTo>
                    <a:pt x="66" y="164"/>
                  </a:lnTo>
                  <a:lnTo>
                    <a:pt x="58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3" y="175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0" y="169"/>
                  </a:lnTo>
                  <a:lnTo>
                    <a:pt x="22" y="164"/>
                  </a:lnTo>
                  <a:lnTo>
                    <a:pt x="13" y="156"/>
                  </a:lnTo>
                  <a:lnTo>
                    <a:pt x="7" y="146"/>
                  </a:lnTo>
                  <a:lnTo>
                    <a:pt x="1" y="133"/>
                  </a:lnTo>
                  <a:lnTo>
                    <a:pt x="0" y="114"/>
                  </a:lnTo>
                  <a:lnTo>
                    <a:pt x="1" y="95"/>
                  </a:lnTo>
                  <a:lnTo>
                    <a:pt x="7" y="75"/>
                  </a:lnTo>
                  <a:lnTo>
                    <a:pt x="13" y="55"/>
                  </a:lnTo>
                  <a:lnTo>
                    <a:pt x="22" y="38"/>
                  </a:lnTo>
                  <a:lnTo>
                    <a:pt x="30" y="23"/>
                  </a:lnTo>
                  <a:lnTo>
                    <a:pt x="37" y="11"/>
                  </a:lnTo>
                  <a:lnTo>
                    <a:pt x="4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7"/>
            <p:cNvSpPr>
              <a:spLocks/>
            </p:cNvSpPr>
            <p:nvPr/>
          </p:nvSpPr>
          <p:spPr bwMode="auto">
            <a:xfrm>
              <a:off x="3048000" y="4002088"/>
              <a:ext cx="15875" cy="220663"/>
            </a:xfrm>
            <a:custGeom>
              <a:avLst/>
              <a:gdLst>
                <a:gd name="T0" fmla="*/ 4 w 10"/>
                <a:gd name="T1" fmla="*/ 0 h 139"/>
                <a:gd name="T2" fmla="*/ 7 w 10"/>
                <a:gd name="T3" fmla="*/ 2 h 139"/>
                <a:gd name="T4" fmla="*/ 8 w 10"/>
                <a:gd name="T5" fmla="*/ 3 h 139"/>
                <a:gd name="T6" fmla="*/ 10 w 10"/>
                <a:gd name="T7" fmla="*/ 4 h 139"/>
                <a:gd name="T8" fmla="*/ 10 w 10"/>
                <a:gd name="T9" fmla="*/ 135 h 139"/>
                <a:gd name="T10" fmla="*/ 8 w 10"/>
                <a:gd name="T11" fmla="*/ 136 h 139"/>
                <a:gd name="T12" fmla="*/ 7 w 10"/>
                <a:gd name="T13" fmla="*/ 138 h 139"/>
                <a:gd name="T14" fmla="*/ 4 w 10"/>
                <a:gd name="T15" fmla="*/ 139 h 139"/>
                <a:gd name="T16" fmla="*/ 3 w 10"/>
                <a:gd name="T17" fmla="*/ 138 h 139"/>
                <a:gd name="T18" fmla="*/ 2 w 10"/>
                <a:gd name="T19" fmla="*/ 136 h 139"/>
                <a:gd name="T20" fmla="*/ 0 w 10"/>
                <a:gd name="T21" fmla="*/ 135 h 139"/>
                <a:gd name="T22" fmla="*/ 0 w 10"/>
                <a:gd name="T23" fmla="*/ 4 h 139"/>
                <a:gd name="T24" fmla="*/ 2 w 10"/>
                <a:gd name="T25" fmla="*/ 3 h 139"/>
                <a:gd name="T26" fmla="*/ 3 w 10"/>
                <a:gd name="T27" fmla="*/ 2 h 139"/>
                <a:gd name="T28" fmla="*/ 4 w 10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10" y="4"/>
                  </a:lnTo>
                  <a:lnTo>
                    <a:pt x="10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3" y="138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8"/>
            <p:cNvSpPr>
              <a:spLocks/>
            </p:cNvSpPr>
            <p:nvPr/>
          </p:nvSpPr>
          <p:spPr bwMode="auto">
            <a:xfrm>
              <a:off x="2786063" y="3821113"/>
              <a:ext cx="142875" cy="277813"/>
            </a:xfrm>
            <a:custGeom>
              <a:avLst/>
              <a:gdLst>
                <a:gd name="T0" fmla="*/ 45 w 90"/>
                <a:gd name="T1" fmla="*/ 0 h 175"/>
                <a:gd name="T2" fmla="*/ 46 w 90"/>
                <a:gd name="T3" fmla="*/ 3 h 175"/>
                <a:gd name="T4" fmla="*/ 52 w 90"/>
                <a:gd name="T5" fmla="*/ 11 h 175"/>
                <a:gd name="T6" fmla="*/ 59 w 90"/>
                <a:gd name="T7" fmla="*/ 23 h 175"/>
                <a:gd name="T8" fmla="*/ 67 w 90"/>
                <a:gd name="T9" fmla="*/ 38 h 175"/>
                <a:gd name="T10" fmla="*/ 75 w 90"/>
                <a:gd name="T11" fmla="*/ 55 h 175"/>
                <a:gd name="T12" fmla="*/ 82 w 90"/>
                <a:gd name="T13" fmla="*/ 75 h 175"/>
                <a:gd name="T14" fmla="*/ 87 w 90"/>
                <a:gd name="T15" fmla="*/ 95 h 175"/>
                <a:gd name="T16" fmla="*/ 90 w 90"/>
                <a:gd name="T17" fmla="*/ 114 h 175"/>
                <a:gd name="T18" fmla="*/ 87 w 90"/>
                <a:gd name="T19" fmla="*/ 133 h 175"/>
                <a:gd name="T20" fmla="*/ 82 w 90"/>
                <a:gd name="T21" fmla="*/ 146 h 175"/>
                <a:gd name="T22" fmla="*/ 75 w 90"/>
                <a:gd name="T23" fmla="*/ 156 h 175"/>
                <a:gd name="T24" fmla="*/ 67 w 90"/>
                <a:gd name="T25" fmla="*/ 164 h 175"/>
                <a:gd name="T26" fmla="*/ 59 w 90"/>
                <a:gd name="T27" fmla="*/ 169 h 175"/>
                <a:gd name="T28" fmla="*/ 52 w 90"/>
                <a:gd name="T29" fmla="*/ 172 h 175"/>
                <a:gd name="T30" fmla="*/ 46 w 90"/>
                <a:gd name="T31" fmla="*/ 175 h 175"/>
                <a:gd name="T32" fmla="*/ 45 w 90"/>
                <a:gd name="T33" fmla="*/ 175 h 175"/>
                <a:gd name="T34" fmla="*/ 44 w 90"/>
                <a:gd name="T35" fmla="*/ 175 h 175"/>
                <a:gd name="T36" fmla="*/ 38 w 90"/>
                <a:gd name="T37" fmla="*/ 172 h 175"/>
                <a:gd name="T38" fmla="*/ 31 w 90"/>
                <a:gd name="T39" fmla="*/ 169 h 175"/>
                <a:gd name="T40" fmla="*/ 23 w 90"/>
                <a:gd name="T41" fmla="*/ 164 h 175"/>
                <a:gd name="T42" fmla="*/ 15 w 90"/>
                <a:gd name="T43" fmla="*/ 156 h 175"/>
                <a:gd name="T44" fmla="*/ 8 w 90"/>
                <a:gd name="T45" fmla="*/ 146 h 175"/>
                <a:gd name="T46" fmla="*/ 3 w 90"/>
                <a:gd name="T47" fmla="*/ 133 h 175"/>
                <a:gd name="T48" fmla="*/ 0 w 90"/>
                <a:gd name="T49" fmla="*/ 114 h 175"/>
                <a:gd name="T50" fmla="*/ 3 w 90"/>
                <a:gd name="T51" fmla="*/ 95 h 175"/>
                <a:gd name="T52" fmla="*/ 8 w 90"/>
                <a:gd name="T53" fmla="*/ 75 h 175"/>
                <a:gd name="T54" fmla="*/ 15 w 90"/>
                <a:gd name="T55" fmla="*/ 55 h 175"/>
                <a:gd name="T56" fmla="*/ 23 w 90"/>
                <a:gd name="T57" fmla="*/ 38 h 175"/>
                <a:gd name="T58" fmla="*/ 31 w 90"/>
                <a:gd name="T59" fmla="*/ 23 h 175"/>
                <a:gd name="T60" fmla="*/ 38 w 90"/>
                <a:gd name="T61" fmla="*/ 11 h 175"/>
                <a:gd name="T62" fmla="*/ 44 w 90"/>
                <a:gd name="T63" fmla="*/ 3 h 175"/>
                <a:gd name="T64" fmla="*/ 45 w 90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" h="175">
                  <a:moveTo>
                    <a:pt x="45" y="0"/>
                  </a:moveTo>
                  <a:lnTo>
                    <a:pt x="46" y="3"/>
                  </a:lnTo>
                  <a:lnTo>
                    <a:pt x="52" y="11"/>
                  </a:lnTo>
                  <a:lnTo>
                    <a:pt x="59" y="23"/>
                  </a:lnTo>
                  <a:lnTo>
                    <a:pt x="67" y="38"/>
                  </a:lnTo>
                  <a:lnTo>
                    <a:pt x="75" y="55"/>
                  </a:lnTo>
                  <a:lnTo>
                    <a:pt x="82" y="75"/>
                  </a:lnTo>
                  <a:lnTo>
                    <a:pt x="87" y="95"/>
                  </a:lnTo>
                  <a:lnTo>
                    <a:pt x="90" y="114"/>
                  </a:lnTo>
                  <a:lnTo>
                    <a:pt x="87" y="133"/>
                  </a:lnTo>
                  <a:lnTo>
                    <a:pt x="82" y="146"/>
                  </a:lnTo>
                  <a:lnTo>
                    <a:pt x="75" y="156"/>
                  </a:lnTo>
                  <a:lnTo>
                    <a:pt x="67" y="164"/>
                  </a:lnTo>
                  <a:lnTo>
                    <a:pt x="59" y="169"/>
                  </a:lnTo>
                  <a:lnTo>
                    <a:pt x="52" y="172"/>
                  </a:lnTo>
                  <a:lnTo>
                    <a:pt x="46" y="175"/>
                  </a:lnTo>
                  <a:lnTo>
                    <a:pt x="45" y="175"/>
                  </a:lnTo>
                  <a:lnTo>
                    <a:pt x="44" y="175"/>
                  </a:lnTo>
                  <a:lnTo>
                    <a:pt x="38" y="172"/>
                  </a:lnTo>
                  <a:lnTo>
                    <a:pt x="31" y="169"/>
                  </a:lnTo>
                  <a:lnTo>
                    <a:pt x="23" y="164"/>
                  </a:lnTo>
                  <a:lnTo>
                    <a:pt x="15" y="156"/>
                  </a:lnTo>
                  <a:lnTo>
                    <a:pt x="8" y="146"/>
                  </a:lnTo>
                  <a:lnTo>
                    <a:pt x="3" y="133"/>
                  </a:lnTo>
                  <a:lnTo>
                    <a:pt x="0" y="114"/>
                  </a:lnTo>
                  <a:lnTo>
                    <a:pt x="3" y="95"/>
                  </a:lnTo>
                  <a:lnTo>
                    <a:pt x="8" y="75"/>
                  </a:lnTo>
                  <a:lnTo>
                    <a:pt x="15" y="55"/>
                  </a:lnTo>
                  <a:lnTo>
                    <a:pt x="23" y="38"/>
                  </a:lnTo>
                  <a:lnTo>
                    <a:pt x="31" y="23"/>
                  </a:lnTo>
                  <a:lnTo>
                    <a:pt x="38" y="11"/>
                  </a:lnTo>
                  <a:lnTo>
                    <a:pt x="4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9"/>
            <p:cNvSpPr>
              <a:spLocks/>
            </p:cNvSpPr>
            <p:nvPr/>
          </p:nvSpPr>
          <p:spPr bwMode="auto">
            <a:xfrm>
              <a:off x="285115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7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7 w 8"/>
                <a:gd name="T13" fmla="*/ 138 h 139"/>
                <a:gd name="T14" fmla="*/ 4 w 8"/>
                <a:gd name="T15" fmla="*/ 139 h 139"/>
                <a:gd name="T16" fmla="*/ 1 w 8"/>
                <a:gd name="T17" fmla="*/ 138 h 139"/>
                <a:gd name="T18" fmla="*/ 0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0 w 8"/>
                <a:gd name="T25" fmla="*/ 3 h 139"/>
                <a:gd name="T26" fmla="*/ 1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1" y="138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30"/>
            <p:cNvSpPr>
              <a:spLocks/>
            </p:cNvSpPr>
            <p:nvPr/>
          </p:nvSpPr>
          <p:spPr bwMode="auto">
            <a:xfrm>
              <a:off x="6218238" y="3821113"/>
              <a:ext cx="139700" cy="277813"/>
            </a:xfrm>
            <a:custGeom>
              <a:avLst/>
              <a:gdLst>
                <a:gd name="T0" fmla="*/ 43 w 88"/>
                <a:gd name="T1" fmla="*/ 0 h 175"/>
                <a:gd name="T2" fmla="*/ 46 w 88"/>
                <a:gd name="T3" fmla="*/ 3 h 175"/>
                <a:gd name="T4" fmla="*/ 51 w 88"/>
                <a:gd name="T5" fmla="*/ 11 h 175"/>
                <a:gd name="T6" fmla="*/ 57 w 88"/>
                <a:gd name="T7" fmla="*/ 23 h 175"/>
                <a:gd name="T8" fmla="*/ 65 w 88"/>
                <a:gd name="T9" fmla="*/ 38 h 175"/>
                <a:gd name="T10" fmla="*/ 73 w 88"/>
                <a:gd name="T11" fmla="*/ 55 h 175"/>
                <a:gd name="T12" fmla="*/ 81 w 88"/>
                <a:gd name="T13" fmla="*/ 75 h 175"/>
                <a:gd name="T14" fmla="*/ 86 w 88"/>
                <a:gd name="T15" fmla="*/ 95 h 175"/>
                <a:gd name="T16" fmla="*/ 88 w 88"/>
                <a:gd name="T17" fmla="*/ 114 h 175"/>
                <a:gd name="T18" fmla="*/ 86 w 88"/>
                <a:gd name="T19" fmla="*/ 133 h 175"/>
                <a:gd name="T20" fmla="*/ 81 w 88"/>
                <a:gd name="T21" fmla="*/ 146 h 175"/>
                <a:gd name="T22" fmla="*/ 73 w 88"/>
                <a:gd name="T23" fmla="*/ 156 h 175"/>
                <a:gd name="T24" fmla="*/ 65 w 88"/>
                <a:gd name="T25" fmla="*/ 164 h 175"/>
                <a:gd name="T26" fmla="*/ 57 w 88"/>
                <a:gd name="T27" fmla="*/ 169 h 175"/>
                <a:gd name="T28" fmla="*/ 51 w 88"/>
                <a:gd name="T29" fmla="*/ 172 h 175"/>
                <a:gd name="T30" fmla="*/ 46 w 88"/>
                <a:gd name="T31" fmla="*/ 175 h 175"/>
                <a:gd name="T32" fmla="*/ 43 w 88"/>
                <a:gd name="T33" fmla="*/ 175 h 175"/>
                <a:gd name="T34" fmla="*/ 42 w 88"/>
                <a:gd name="T35" fmla="*/ 175 h 175"/>
                <a:gd name="T36" fmla="*/ 36 w 88"/>
                <a:gd name="T37" fmla="*/ 172 h 175"/>
                <a:gd name="T38" fmla="*/ 30 w 88"/>
                <a:gd name="T39" fmla="*/ 169 h 175"/>
                <a:gd name="T40" fmla="*/ 21 w 88"/>
                <a:gd name="T41" fmla="*/ 164 h 175"/>
                <a:gd name="T42" fmla="*/ 13 w 88"/>
                <a:gd name="T43" fmla="*/ 156 h 175"/>
                <a:gd name="T44" fmla="*/ 6 w 88"/>
                <a:gd name="T45" fmla="*/ 146 h 175"/>
                <a:gd name="T46" fmla="*/ 1 w 88"/>
                <a:gd name="T47" fmla="*/ 133 h 175"/>
                <a:gd name="T48" fmla="*/ 0 w 88"/>
                <a:gd name="T49" fmla="*/ 114 h 175"/>
                <a:gd name="T50" fmla="*/ 1 w 88"/>
                <a:gd name="T51" fmla="*/ 95 h 175"/>
                <a:gd name="T52" fmla="*/ 6 w 88"/>
                <a:gd name="T53" fmla="*/ 75 h 175"/>
                <a:gd name="T54" fmla="*/ 13 w 88"/>
                <a:gd name="T55" fmla="*/ 55 h 175"/>
                <a:gd name="T56" fmla="*/ 21 w 88"/>
                <a:gd name="T57" fmla="*/ 38 h 175"/>
                <a:gd name="T58" fmla="*/ 30 w 88"/>
                <a:gd name="T59" fmla="*/ 23 h 175"/>
                <a:gd name="T60" fmla="*/ 36 w 88"/>
                <a:gd name="T61" fmla="*/ 11 h 175"/>
                <a:gd name="T62" fmla="*/ 42 w 88"/>
                <a:gd name="T63" fmla="*/ 3 h 175"/>
                <a:gd name="T64" fmla="*/ 43 w 88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75">
                  <a:moveTo>
                    <a:pt x="43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7" y="23"/>
                  </a:lnTo>
                  <a:lnTo>
                    <a:pt x="65" y="38"/>
                  </a:lnTo>
                  <a:lnTo>
                    <a:pt x="73" y="55"/>
                  </a:lnTo>
                  <a:lnTo>
                    <a:pt x="81" y="75"/>
                  </a:lnTo>
                  <a:lnTo>
                    <a:pt x="86" y="95"/>
                  </a:lnTo>
                  <a:lnTo>
                    <a:pt x="88" y="114"/>
                  </a:lnTo>
                  <a:lnTo>
                    <a:pt x="86" y="133"/>
                  </a:lnTo>
                  <a:lnTo>
                    <a:pt x="81" y="146"/>
                  </a:lnTo>
                  <a:lnTo>
                    <a:pt x="73" y="156"/>
                  </a:lnTo>
                  <a:lnTo>
                    <a:pt x="65" y="164"/>
                  </a:lnTo>
                  <a:lnTo>
                    <a:pt x="57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3" y="175"/>
                  </a:lnTo>
                  <a:lnTo>
                    <a:pt x="42" y="175"/>
                  </a:lnTo>
                  <a:lnTo>
                    <a:pt x="36" y="172"/>
                  </a:lnTo>
                  <a:lnTo>
                    <a:pt x="30" y="169"/>
                  </a:lnTo>
                  <a:lnTo>
                    <a:pt x="21" y="164"/>
                  </a:lnTo>
                  <a:lnTo>
                    <a:pt x="13" y="156"/>
                  </a:lnTo>
                  <a:lnTo>
                    <a:pt x="6" y="146"/>
                  </a:lnTo>
                  <a:lnTo>
                    <a:pt x="1" y="133"/>
                  </a:lnTo>
                  <a:lnTo>
                    <a:pt x="0" y="114"/>
                  </a:lnTo>
                  <a:lnTo>
                    <a:pt x="1" y="95"/>
                  </a:lnTo>
                  <a:lnTo>
                    <a:pt x="6" y="75"/>
                  </a:lnTo>
                  <a:lnTo>
                    <a:pt x="13" y="55"/>
                  </a:lnTo>
                  <a:lnTo>
                    <a:pt x="21" y="38"/>
                  </a:lnTo>
                  <a:lnTo>
                    <a:pt x="30" y="23"/>
                  </a:lnTo>
                  <a:lnTo>
                    <a:pt x="36" y="11"/>
                  </a:lnTo>
                  <a:lnTo>
                    <a:pt x="4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31"/>
            <p:cNvSpPr>
              <a:spLocks/>
            </p:cNvSpPr>
            <p:nvPr/>
          </p:nvSpPr>
          <p:spPr bwMode="auto">
            <a:xfrm>
              <a:off x="628015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7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7 w 8"/>
                <a:gd name="T13" fmla="*/ 138 h 139"/>
                <a:gd name="T14" fmla="*/ 4 w 8"/>
                <a:gd name="T15" fmla="*/ 139 h 139"/>
                <a:gd name="T16" fmla="*/ 3 w 8"/>
                <a:gd name="T17" fmla="*/ 138 h 139"/>
                <a:gd name="T18" fmla="*/ 1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1 w 8"/>
                <a:gd name="T25" fmla="*/ 3 h 139"/>
                <a:gd name="T26" fmla="*/ 3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3" y="138"/>
                  </a:lnTo>
                  <a:lnTo>
                    <a:pt x="1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32"/>
            <p:cNvSpPr>
              <a:spLocks/>
            </p:cNvSpPr>
            <p:nvPr/>
          </p:nvSpPr>
          <p:spPr bwMode="auto">
            <a:xfrm>
              <a:off x="6018213" y="3821113"/>
              <a:ext cx="141288" cy="277813"/>
            </a:xfrm>
            <a:custGeom>
              <a:avLst/>
              <a:gdLst>
                <a:gd name="T0" fmla="*/ 45 w 89"/>
                <a:gd name="T1" fmla="*/ 0 h 175"/>
                <a:gd name="T2" fmla="*/ 46 w 89"/>
                <a:gd name="T3" fmla="*/ 3 h 175"/>
                <a:gd name="T4" fmla="*/ 51 w 89"/>
                <a:gd name="T5" fmla="*/ 11 h 175"/>
                <a:gd name="T6" fmla="*/ 59 w 89"/>
                <a:gd name="T7" fmla="*/ 23 h 175"/>
                <a:gd name="T8" fmla="*/ 67 w 89"/>
                <a:gd name="T9" fmla="*/ 38 h 175"/>
                <a:gd name="T10" fmla="*/ 75 w 89"/>
                <a:gd name="T11" fmla="*/ 55 h 175"/>
                <a:gd name="T12" fmla="*/ 81 w 89"/>
                <a:gd name="T13" fmla="*/ 75 h 175"/>
                <a:gd name="T14" fmla="*/ 87 w 89"/>
                <a:gd name="T15" fmla="*/ 95 h 175"/>
                <a:gd name="T16" fmla="*/ 89 w 89"/>
                <a:gd name="T17" fmla="*/ 114 h 175"/>
                <a:gd name="T18" fmla="*/ 87 w 89"/>
                <a:gd name="T19" fmla="*/ 133 h 175"/>
                <a:gd name="T20" fmla="*/ 81 w 89"/>
                <a:gd name="T21" fmla="*/ 146 h 175"/>
                <a:gd name="T22" fmla="*/ 75 w 89"/>
                <a:gd name="T23" fmla="*/ 156 h 175"/>
                <a:gd name="T24" fmla="*/ 67 w 89"/>
                <a:gd name="T25" fmla="*/ 164 h 175"/>
                <a:gd name="T26" fmla="*/ 59 w 89"/>
                <a:gd name="T27" fmla="*/ 169 h 175"/>
                <a:gd name="T28" fmla="*/ 51 w 89"/>
                <a:gd name="T29" fmla="*/ 172 h 175"/>
                <a:gd name="T30" fmla="*/ 46 w 89"/>
                <a:gd name="T31" fmla="*/ 175 h 175"/>
                <a:gd name="T32" fmla="*/ 45 w 89"/>
                <a:gd name="T33" fmla="*/ 175 h 175"/>
                <a:gd name="T34" fmla="*/ 42 w 89"/>
                <a:gd name="T35" fmla="*/ 175 h 175"/>
                <a:gd name="T36" fmla="*/ 38 w 89"/>
                <a:gd name="T37" fmla="*/ 172 h 175"/>
                <a:gd name="T38" fmla="*/ 30 w 89"/>
                <a:gd name="T39" fmla="*/ 169 h 175"/>
                <a:gd name="T40" fmla="*/ 22 w 89"/>
                <a:gd name="T41" fmla="*/ 164 h 175"/>
                <a:gd name="T42" fmla="*/ 15 w 89"/>
                <a:gd name="T43" fmla="*/ 156 h 175"/>
                <a:gd name="T44" fmla="*/ 7 w 89"/>
                <a:gd name="T45" fmla="*/ 146 h 175"/>
                <a:gd name="T46" fmla="*/ 3 w 89"/>
                <a:gd name="T47" fmla="*/ 133 h 175"/>
                <a:gd name="T48" fmla="*/ 0 w 89"/>
                <a:gd name="T49" fmla="*/ 114 h 175"/>
                <a:gd name="T50" fmla="*/ 3 w 89"/>
                <a:gd name="T51" fmla="*/ 95 h 175"/>
                <a:gd name="T52" fmla="*/ 7 w 89"/>
                <a:gd name="T53" fmla="*/ 75 h 175"/>
                <a:gd name="T54" fmla="*/ 15 w 89"/>
                <a:gd name="T55" fmla="*/ 55 h 175"/>
                <a:gd name="T56" fmla="*/ 22 w 89"/>
                <a:gd name="T57" fmla="*/ 38 h 175"/>
                <a:gd name="T58" fmla="*/ 30 w 89"/>
                <a:gd name="T59" fmla="*/ 23 h 175"/>
                <a:gd name="T60" fmla="*/ 38 w 89"/>
                <a:gd name="T61" fmla="*/ 11 h 175"/>
                <a:gd name="T62" fmla="*/ 42 w 89"/>
                <a:gd name="T63" fmla="*/ 3 h 175"/>
                <a:gd name="T64" fmla="*/ 45 w 89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175">
                  <a:moveTo>
                    <a:pt x="45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9" y="23"/>
                  </a:lnTo>
                  <a:lnTo>
                    <a:pt x="67" y="38"/>
                  </a:lnTo>
                  <a:lnTo>
                    <a:pt x="75" y="55"/>
                  </a:lnTo>
                  <a:lnTo>
                    <a:pt x="81" y="75"/>
                  </a:lnTo>
                  <a:lnTo>
                    <a:pt x="87" y="95"/>
                  </a:lnTo>
                  <a:lnTo>
                    <a:pt x="89" y="114"/>
                  </a:lnTo>
                  <a:lnTo>
                    <a:pt x="87" y="133"/>
                  </a:lnTo>
                  <a:lnTo>
                    <a:pt x="81" y="146"/>
                  </a:lnTo>
                  <a:lnTo>
                    <a:pt x="75" y="156"/>
                  </a:lnTo>
                  <a:lnTo>
                    <a:pt x="67" y="164"/>
                  </a:lnTo>
                  <a:lnTo>
                    <a:pt x="59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5" y="175"/>
                  </a:lnTo>
                  <a:lnTo>
                    <a:pt x="42" y="175"/>
                  </a:lnTo>
                  <a:lnTo>
                    <a:pt x="38" y="172"/>
                  </a:lnTo>
                  <a:lnTo>
                    <a:pt x="30" y="169"/>
                  </a:lnTo>
                  <a:lnTo>
                    <a:pt x="22" y="164"/>
                  </a:lnTo>
                  <a:lnTo>
                    <a:pt x="15" y="156"/>
                  </a:lnTo>
                  <a:lnTo>
                    <a:pt x="7" y="146"/>
                  </a:lnTo>
                  <a:lnTo>
                    <a:pt x="3" y="133"/>
                  </a:lnTo>
                  <a:lnTo>
                    <a:pt x="0" y="114"/>
                  </a:lnTo>
                  <a:lnTo>
                    <a:pt x="3" y="95"/>
                  </a:lnTo>
                  <a:lnTo>
                    <a:pt x="7" y="75"/>
                  </a:lnTo>
                  <a:lnTo>
                    <a:pt x="15" y="55"/>
                  </a:lnTo>
                  <a:lnTo>
                    <a:pt x="22" y="38"/>
                  </a:lnTo>
                  <a:lnTo>
                    <a:pt x="30" y="23"/>
                  </a:lnTo>
                  <a:lnTo>
                    <a:pt x="38" y="11"/>
                  </a:lnTo>
                  <a:lnTo>
                    <a:pt x="42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33"/>
            <p:cNvSpPr>
              <a:spLocks/>
            </p:cNvSpPr>
            <p:nvPr/>
          </p:nvSpPr>
          <p:spPr bwMode="auto">
            <a:xfrm>
              <a:off x="608330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5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5 w 8"/>
                <a:gd name="T13" fmla="*/ 138 h 139"/>
                <a:gd name="T14" fmla="*/ 4 w 8"/>
                <a:gd name="T15" fmla="*/ 139 h 139"/>
                <a:gd name="T16" fmla="*/ 1 w 8"/>
                <a:gd name="T17" fmla="*/ 138 h 139"/>
                <a:gd name="T18" fmla="*/ 0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0 w 8"/>
                <a:gd name="T25" fmla="*/ 3 h 139"/>
                <a:gd name="T26" fmla="*/ 1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5" y="138"/>
                  </a:lnTo>
                  <a:lnTo>
                    <a:pt x="4" y="139"/>
                  </a:lnTo>
                  <a:lnTo>
                    <a:pt x="1" y="138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35"/>
            <p:cNvSpPr>
              <a:spLocks/>
            </p:cNvSpPr>
            <p:nvPr/>
          </p:nvSpPr>
          <p:spPr bwMode="auto">
            <a:xfrm>
              <a:off x="2449513" y="4189413"/>
              <a:ext cx="4244975" cy="50800"/>
            </a:xfrm>
            <a:custGeom>
              <a:avLst/>
              <a:gdLst>
                <a:gd name="T0" fmla="*/ 0 w 2674"/>
                <a:gd name="T1" fmla="*/ 0 h 32"/>
                <a:gd name="T2" fmla="*/ 2674 w 2674"/>
                <a:gd name="T3" fmla="*/ 0 h 32"/>
                <a:gd name="T4" fmla="*/ 2662 w 2674"/>
                <a:gd name="T5" fmla="*/ 32 h 32"/>
                <a:gd name="T6" fmla="*/ 12 w 2674"/>
                <a:gd name="T7" fmla="*/ 32 h 32"/>
                <a:gd name="T8" fmla="*/ 0 w 267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4" h="32">
                  <a:moveTo>
                    <a:pt x="0" y="0"/>
                  </a:moveTo>
                  <a:lnTo>
                    <a:pt x="2674" y="0"/>
                  </a:lnTo>
                  <a:lnTo>
                    <a:pt x="2662" y="32"/>
                  </a:lnTo>
                  <a:lnTo>
                    <a:pt x="1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Rectangle 36"/>
            <p:cNvSpPr>
              <a:spLocks noChangeArrowheads="1"/>
            </p:cNvSpPr>
            <p:nvPr/>
          </p:nvSpPr>
          <p:spPr bwMode="auto">
            <a:xfrm>
              <a:off x="3956051" y="2682875"/>
              <a:ext cx="1228725" cy="1506538"/>
            </a:xfrm>
            <a:prstGeom prst="rect">
              <a:avLst/>
            </a:prstGeom>
            <a:solidFill>
              <a:srgbClr val="66C4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37"/>
            <p:cNvSpPr>
              <a:spLocks noChangeArrowheads="1"/>
            </p:cNvSpPr>
            <p:nvPr/>
          </p:nvSpPr>
          <p:spPr bwMode="auto">
            <a:xfrm>
              <a:off x="3900488" y="2576513"/>
              <a:ext cx="1343025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38"/>
            <p:cNvSpPr>
              <a:spLocks noChangeArrowheads="1"/>
            </p:cNvSpPr>
            <p:nvPr/>
          </p:nvSpPr>
          <p:spPr bwMode="auto">
            <a:xfrm>
              <a:off x="3929063" y="2682875"/>
              <a:ext cx="1285875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Rectangle 39"/>
            <p:cNvSpPr>
              <a:spLocks noChangeArrowheads="1"/>
            </p:cNvSpPr>
            <p:nvPr/>
          </p:nvSpPr>
          <p:spPr bwMode="auto">
            <a:xfrm>
              <a:off x="3957638" y="3570288"/>
              <a:ext cx="1228725" cy="112713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40"/>
            <p:cNvSpPr>
              <a:spLocks noChangeArrowheads="1"/>
            </p:cNvSpPr>
            <p:nvPr/>
          </p:nvSpPr>
          <p:spPr bwMode="auto">
            <a:xfrm>
              <a:off x="3957638" y="3543300"/>
              <a:ext cx="1228725" cy="2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41"/>
            <p:cNvSpPr>
              <a:spLocks noChangeArrowheads="1"/>
            </p:cNvSpPr>
            <p:nvPr/>
          </p:nvSpPr>
          <p:spPr bwMode="auto">
            <a:xfrm>
              <a:off x="4094163" y="3806825"/>
              <a:ext cx="957263" cy="68263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Rectangle 42"/>
            <p:cNvSpPr>
              <a:spLocks noChangeArrowheads="1"/>
            </p:cNvSpPr>
            <p:nvPr/>
          </p:nvSpPr>
          <p:spPr bwMode="auto">
            <a:xfrm>
              <a:off x="3957638" y="3683000"/>
              <a:ext cx="1227138" cy="2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Rectangle 43"/>
            <p:cNvSpPr>
              <a:spLocks noChangeArrowheads="1"/>
            </p:cNvSpPr>
            <p:nvPr/>
          </p:nvSpPr>
          <p:spPr bwMode="auto">
            <a:xfrm>
              <a:off x="3957638" y="3683000"/>
              <a:ext cx="1227138" cy="1588"/>
            </a:xfrm>
            <a:prstGeom prst="rect">
              <a:avLst/>
            </a:prstGeom>
            <a:solidFill>
              <a:srgbClr val="41BE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Rectangle 44"/>
            <p:cNvSpPr>
              <a:spLocks noChangeArrowheads="1"/>
            </p:cNvSpPr>
            <p:nvPr/>
          </p:nvSpPr>
          <p:spPr bwMode="auto">
            <a:xfrm>
              <a:off x="4230688" y="2389188"/>
              <a:ext cx="682625" cy="1417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5"/>
            <p:cNvSpPr>
              <a:spLocks/>
            </p:cNvSpPr>
            <p:nvPr/>
          </p:nvSpPr>
          <p:spPr bwMode="auto">
            <a:xfrm>
              <a:off x="4435475" y="2246313"/>
              <a:ext cx="273050" cy="274638"/>
            </a:xfrm>
            <a:custGeom>
              <a:avLst/>
              <a:gdLst>
                <a:gd name="T0" fmla="*/ 86 w 172"/>
                <a:gd name="T1" fmla="*/ 0 h 173"/>
                <a:gd name="T2" fmla="*/ 110 w 172"/>
                <a:gd name="T3" fmla="*/ 3 h 173"/>
                <a:gd name="T4" fmla="*/ 131 w 172"/>
                <a:gd name="T5" fmla="*/ 12 h 173"/>
                <a:gd name="T6" fmla="*/ 148 w 172"/>
                <a:gd name="T7" fmla="*/ 25 h 173"/>
                <a:gd name="T8" fmla="*/ 161 w 172"/>
                <a:gd name="T9" fmla="*/ 42 h 173"/>
                <a:gd name="T10" fmla="*/ 170 w 172"/>
                <a:gd name="T11" fmla="*/ 63 h 173"/>
                <a:gd name="T12" fmla="*/ 172 w 172"/>
                <a:gd name="T13" fmla="*/ 87 h 173"/>
                <a:gd name="T14" fmla="*/ 170 w 172"/>
                <a:gd name="T15" fmla="*/ 110 h 173"/>
                <a:gd name="T16" fmla="*/ 161 w 172"/>
                <a:gd name="T17" fmla="*/ 130 h 173"/>
                <a:gd name="T18" fmla="*/ 148 w 172"/>
                <a:gd name="T19" fmla="*/ 148 h 173"/>
                <a:gd name="T20" fmla="*/ 131 w 172"/>
                <a:gd name="T21" fmla="*/ 161 h 173"/>
                <a:gd name="T22" fmla="*/ 110 w 172"/>
                <a:gd name="T23" fmla="*/ 170 h 173"/>
                <a:gd name="T24" fmla="*/ 86 w 172"/>
                <a:gd name="T25" fmla="*/ 173 h 173"/>
                <a:gd name="T26" fmla="*/ 64 w 172"/>
                <a:gd name="T27" fmla="*/ 170 h 173"/>
                <a:gd name="T28" fmla="*/ 43 w 172"/>
                <a:gd name="T29" fmla="*/ 161 h 173"/>
                <a:gd name="T30" fmla="*/ 24 w 172"/>
                <a:gd name="T31" fmla="*/ 148 h 173"/>
                <a:gd name="T32" fmla="*/ 11 w 172"/>
                <a:gd name="T33" fmla="*/ 130 h 173"/>
                <a:gd name="T34" fmla="*/ 2 w 172"/>
                <a:gd name="T35" fmla="*/ 110 h 173"/>
                <a:gd name="T36" fmla="*/ 0 w 172"/>
                <a:gd name="T37" fmla="*/ 87 h 173"/>
                <a:gd name="T38" fmla="*/ 2 w 172"/>
                <a:gd name="T39" fmla="*/ 63 h 173"/>
                <a:gd name="T40" fmla="*/ 11 w 172"/>
                <a:gd name="T41" fmla="*/ 42 h 173"/>
                <a:gd name="T42" fmla="*/ 24 w 172"/>
                <a:gd name="T43" fmla="*/ 25 h 173"/>
                <a:gd name="T44" fmla="*/ 43 w 172"/>
                <a:gd name="T45" fmla="*/ 12 h 173"/>
                <a:gd name="T46" fmla="*/ 64 w 172"/>
                <a:gd name="T47" fmla="*/ 3 h 173"/>
                <a:gd name="T48" fmla="*/ 86 w 172"/>
                <a:gd name="T4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2" h="173">
                  <a:moveTo>
                    <a:pt x="86" y="0"/>
                  </a:moveTo>
                  <a:lnTo>
                    <a:pt x="110" y="3"/>
                  </a:lnTo>
                  <a:lnTo>
                    <a:pt x="131" y="12"/>
                  </a:lnTo>
                  <a:lnTo>
                    <a:pt x="148" y="25"/>
                  </a:lnTo>
                  <a:lnTo>
                    <a:pt x="161" y="42"/>
                  </a:lnTo>
                  <a:lnTo>
                    <a:pt x="170" y="63"/>
                  </a:lnTo>
                  <a:lnTo>
                    <a:pt x="172" y="87"/>
                  </a:lnTo>
                  <a:lnTo>
                    <a:pt x="170" y="110"/>
                  </a:lnTo>
                  <a:lnTo>
                    <a:pt x="161" y="130"/>
                  </a:lnTo>
                  <a:lnTo>
                    <a:pt x="148" y="148"/>
                  </a:lnTo>
                  <a:lnTo>
                    <a:pt x="131" y="161"/>
                  </a:lnTo>
                  <a:lnTo>
                    <a:pt x="110" y="170"/>
                  </a:lnTo>
                  <a:lnTo>
                    <a:pt x="86" y="173"/>
                  </a:lnTo>
                  <a:lnTo>
                    <a:pt x="64" y="170"/>
                  </a:lnTo>
                  <a:lnTo>
                    <a:pt x="43" y="161"/>
                  </a:lnTo>
                  <a:lnTo>
                    <a:pt x="24" y="148"/>
                  </a:lnTo>
                  <a:lnTo>
                    <a:pt x="11" y="130"/>
                  </a:lnTo>
                  <a:lnTo>
                    <a:pt x="2" y="110"/>
                  </a:lnTo>
                  <a:lnTo>
                    <a:pt x="0" y="87"/>
                  </a:lnTo>
                  <a:lnTo>
                    <a:pt x="2" y="63"/>
                  </a:lnTo>
                  <a:lnTo>
                    <a:pt x="11" y="42"/>
                  </a:lnTo>
                  <a:lnTo>
                    <a:pt x="24" y="25"/>
                  </a:lnTo>
                  <a:lnTo>
                    <a:pt x="43" y="12"/>
                  </a:lnTo>
                  <a:lnTo>
                    <a:pt x="6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6"/>
            <p:cNvSpPr>
              <a:spLocks/>
            </p:cNvSpPr>
            <p:nvPr/>
          </p:nvSpPr>
          <p:spPr bwMode="auto">
            <a:xfrm>
              <a:off x="4457700" y="2270125"/>
              <a:ext cx="228600" cy="228600"/>
            </a:xfrm>
            <a:custGeom>
              <a:avLst/>
              <a:gdLst>
                <a:gd name="T0" fmla="*/ 72 w 144"/>
                <a:gd name="T1" fmla="*/ 0 h 144"/>
                <a:gd name="T2" fmla="*/ 94 w 144"/>
                <a:gd name="T3" fmla="*/ 3 h 144"/>
                <a:gd name="T4" fmla="*/ 114 w 144"/>
                <a:gd name="T5" fmla="*/ 14 h 144"/>
                <a:gd name="T6" fmla="*/ 130 w 144"/>
                <a:gd name="T7" fmla="*/ 30 h 144"/>
                <a:gd name="T8" fmla="*/ 140 w 144"/>
                <a:gd name="T9" fmla="*/ 49 h 144"/>
                <a:gd name="T10" fmla="*/ 144 w 144"/>
                <a:gd name="T11" fmla="*/ 72 h 144"/>
                <a:gd name="T12" fmla="*/ 140 w 144"/>
                <a:gd name="T13" fmla="*/ 94 h 144"/>
                <a:gd name="T14" fmla="*/ 130 w 144"/>
                <a:gd name="T15" fmla="*/ 113 h 144"/>
                <a:gd name="T16" fmla="*/ 114 w 144"/>
                <a:gd name="T17" fmla="*/ 129 h 144"/>
                <a:gd name="T18" fmla="*/ 94 w 144"/>
                <a:gd name="T19" fmla="*/ 140 h 144"/>
                <a:gd name="T20" fmla="*/ 72 w 144"/>
                <a:gd name="T21" fmla="*/ 144 h 144"/>
                <a:gd name="T22" fmla="*/ 50 w 144"/>
                <a:gd name="T23" fmla="*/ 140 h 144"/>
                <a:gd name="T24" fmla="*/ 30 w 144"/>
                <a:gd name="T25" fmla="*/ 129 h 144"/>
                <a:gd name="T26" fmla="*/ 14 w 144"/>
                <a:gd name="T27" fmla="*/ 113 h 144"/>
                <a:gd name="T28" fmla="*/ 4 w 144"/>
                <a:gd name="T29" fmla="*/ 94 h 144"/>
                <a:gd name="T30" fmla="*/ 0 w 144"/>
                <a:gd name="T31" fmla="*/ 72 h 144"/>
                <a:gd name="T32" fmla="*/ 4 w 144"/>
                <a:gd name="T33" fmla="*/ 49 h 144"/>
                <a:gd name="T34" fmla="*/ 14 w 144"/>
                <a:gd name="T35" fmla="*/ 30 h 144"/>
                <a:gd name="T36" fmla="*/ 30 w 144"/>
                <a:gd name="T37" fmla="*/ 14 h 144"/>
                <a:gd name="T38" fmla="*/ 50 w 144"/>
                <a:gd name="T39" fmla="*/ 3 h 144"/>
                <a:gd name="T40" fmla="*/ 72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lnTo>
                    <a:pt x="94" y="3"/>
                  </a:lnTo>
                  <a:lnTo>
                    <a:pt x="114" y="14"/>
                  </a:lnTo>
                  <a:lnTo>
                    <a:pt x="130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4"/>
                  </a:lnTo>
                  <a:lnTo>
                    <a:pt x="130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2" y="144"/>
                  </a:lnTo>
                  <a:lnTo>
                    <a:pt x="50" y="140"/>
                  </a:lnTo>
                  <a:lnTo>
                    <a:pt x="30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30"/>
                  </a:lnTo>
                  <a:lnTo>
                    <a:pt x="30" y="14"/>
                  </a:lnTo>
                  <a:lnTo>
                    <a:pt x="50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"/>
            <p:cNvSpPr>
              <a:spLocks/>
            </p:cNvSpPr>
            <p:nvPr/>
          </p:nvSpPr>
          <p:spPr bwMode="auto">
            <a:xfrm>
              <a:off x="4505325" y="2314575"/>
              <a:ext cx="134938" cy="134938"/>
            </a:xfrm>
            <a:custGeom>
              <a:avLst/>
              <a:gdLst>
                <a:gd name="T0" fmla="*/ 28 w 85"/>
                <a:gd name="T1" fmla="*/ 0 h 85"/>
                <a:gd name="T2" fmla="*/ 56 w 85"/>
                <a:gd name="T3" fmla="*/ 0 h 85"/>
                <a:gd name="T4" fmla="*/ 56 w 85"/>
                <a:gd name="T5" fmla="*/ 29 h 85"/>
                <a:gd name="T6" fmla="*/ 85 w 85"/>
                <a:gd name="T7" fmla="*/ 29 h 85"/>
                <a:gd name="T8" fmla="*/ 85 w 85"/>
                <a:gd name="T9" fmla="*/ 58 h 85"/>
                <a:gd name="T10" fmla="*/ 56 w 85"/>
                <a:gd name="T11" fmla="*/ 58 h 85"/>
                <a:gd name="T12" fmla="*/ 56 w 85"/>
                <a:gd name="T13" fmla="*/ 85 h 85"/>
                <a:gd name="T14" fmla="*/ 28 w 85"/>
                <a:gd name="T15" fmla="*/ 85 h 85"/>
                <a:gd name="T16" fmla="*/ 28 w 85"/>
                <a:gd name="T17" fmla="*/ 58 h 85"/>
                <a:gd name="T18" fmla="*/ 0 w 85"/>
                <a:gd name="T19" fmla="*/ 58 h 85"/>
                <a:gd name="T20" fmla="*/ 0 w 85"/>
                <a:gd name="T21" fmla="*/ 29 h 85"/>
                <a:gd name="T22" fmla="*/ 28 w 85"/>
                <a:gd name="T23" fmla="*/ 29 h 85"/>
                <a:gd name="T24" fmla="*/ 28 w 85"/>
                <a:gd name="T2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85">
                  <a:moveTo>
                    <a:pt x="28" y="0"/>
                  </a:moveTo>
                  <a:lnTo>
                    <a:pt x="56" y="0"/>
                  </a:lnTo>
                  <a:lnTo>
                    <a:pt x="56" y="29"/>
                  </a:lnTo>
                  <a:lnTo>
                    <a:pt x="85" y="29"/>
                  </a:lnTo>
                  <a:lnTo>
                    <a:pt x="85" y="58"/>
                  </a:lnTo>
                  <a:lnTo>
                    <a:pt x="56" y="58"/>
                  </a:lnTo>
                  <a:lnTo>
                    <a:pt x="56" y="85"/>
                  </a:lnTo>
                  <a:lnTo>
                    <a:pt x="28" y="85"/>
                  </a:lnTo>
                  <a:lnTo>
                    <a:pt x="28" y="58"/>
                  </a:lnTo>
                  <a:lnTo>
                    <a:pt x="0" y="58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Rectangle 56"/>
            <p:cNvSpPr>
              <a:spLocks noChangeArrowheads="1"/>
            </p:cNvSpPr>
            <p:nvPr/>
          </p:nvSpPr>
          <p:spPr bwMode="auto">
            <a:xfrm>
              <a:off x="4300538" y="2759075"/>
              <a:ext cx="542925" cy="10477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Rectangle 57"/>
            <p:cNvSpPr>
              <a:spLocks noChangeArrowheads="1"/>
            </p:cNvSpPr>
            <p:nvPr/>
          </p:nvSpPr>
          <p:spPr bwMode="auto">
            <a:xfrm>
              <a:off x="4170363" y="3875088"/>
              <a:ext cx="57150" cy="314325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Rectangle 58"/>
            <p:cNvSpPr>
              <a:spLocks noChangeArrowheads="1"/>
            </p:cNvSpPr>
            <p:nvPr/>
          </p:nvSpPr>
          <p:spPr bwMode="auto">
            <a:xfrm>
              <a:off x="4919663" y="3875088"/>
              <a:ext cx="53975" cy="314325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Rectangle 59"/>
            <p:cNvSpPr>
              <a:spLocks noChangeArrowheads="1"/>
            </p:cNvSpPr>
            <p:nvPr/>
          </p:nvSpPr>
          <p:spPr bwMode="auto">
            <a:xfrm>
              <a:off x="4330700" y="4189413"/>
              <a:ext cx="482600" cy="50800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Rectangle 60"/>
            <p:cNvSpPr>
              <a:spLocks noChangeArrowheads="1"/>
            </p:cNvSpPr>
            <p:nvPr/>
          </p:nvSpPr>
          <p:spPr bwMode="auto">
            <a:xfrm>
              <a:off x="4330700" y="4189413"/>
              <a:ext cx="482600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Rectangle 61"/>
            <p:cNvSpPr>
              <a:spLocks noChangeArrowheads="1"/>
            </p:cNvSpPr>
            <p:nvPr/>
          </p:nvSpPr>
          <p:spPr bwMode="auto">
            <a:xfrm>
              <a:off x="4157663" y="4240213"/>
              <a:ext cx="828675" cy="47625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Rectangle 62"/>
            <p:cNvSpPr>
              <a:spLocks noChangeArrowheads="1"/>
            </p:cNvSpPr>
            <p:nvPr/>
          </p:nvSpPr>
          <p:spPr bwMode="auto">
            <a:xfrm>
              <a:off x="3959225" y="4287838"/>
              <a:ext cx="1227138" cy="49213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Rectangle 63"/>
            <p:cNvSpPr>
              <a:spLocks noChangeArrowheads="1"/>
            </p:cNvSpPr>
            <p:nvPr/>
          </p:nvSpPr>
          <p:spPr bwMode="auto">
            <a:xfrm>
              <a:off x="4157663" y="4240213"/>
              <a:ext cx="828675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Rectangle 64"/>
            <p:cNvSpPr>
              <a:spLocks noChangeArrowheads="1"/>
            </p:cNvSpPr>
            <p:nvPr/>
          </p:nvSpPr>
          <p:spPr bwMode="auto">
            <a:xfrm>
              <a:off x="3959225" y="4287838"/>
              <a:ext cx="1227138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Rectangle 65"/>
            <p:cNvSpPr>
              <a:spLocks noChangeArrowheads="1"/>
            </p:cNvSpPr>
            <p:nvPr/>
          </p:nvSpPr>
          <p:spPr bwMode="auto">
            <a:xfrm>
              <a:off x="5186363" y="2790825"/>
              <a:ext cx="773113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66"/>
            <p:cNvSpPr>
              <a:spLocks noChangeArrowheads="1"/>
            </p:cNvSpPr>
            <p:nvPr/>
          </p:nvSpPr>
          <p:spPr bwMode="auto">
            <a:xfrm>
              <a:off x="5186363" y="2897188"/>
              <a:ext cx="690563" cy="12922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67"/>
            <p:cNvSpPr>
              <a:spLocks noChangeArrowheads="1"/>
            </p:cNvSpPr>
            <p:nvPr/>
          </p:nvSpPr>
          <p:spPr bwMode="auto">
            <a:xfrm>
              <a:off x="5262563" y="2992438"/>
              <a:ext cx="131763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68"/>
            <p:cNvSpPr>
              <a:spLocks noChangeArrowheads="1"/>
            </p:cNvSpPr>
            <p:nvPr/>
          </p:nvSpPr>
          <p:spPr bwMode="auto">
            <a:xfrm>
              <a:off x="52784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69"/>
            <p:cNvSpPr>
              <a:spLocks noChangeArrowheads="1"/>
            </p:cNvSpPr>
            <p:nvPr/>
          </p:nvSpPr>
          <p:spPr bwMode="auto">
            <a:xfrm>
              <a:off x="5270500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70"/>
            <p:cNvSpPr>
              <a:spLocks noChangeArrowheads="1"/>
            </p:cNvSpPr>
            <p:nvPr/>
          </p:nvSpPr>
          <p:spPr bwMode="auto">
            <a:xfrm>
              <a:off x="5465763" y="2992438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71"/>
            <p:cNvSpPr>
              <a:spLocks noChangeArrowheads="1"/>
            </p:cNvSpPr>
            <p:nvPr/>
          </p:nvSpPr>
          <p:spPr bwMode="auto">
            <a:xfrm>
              <a:off x="5484813" y="3013075"/>
              <a:ext cx="96838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72"/>
            <p:cNvSpPr>
              <a:spLocks noChangeArrowheads="1"/>
            </p:cNvSpPr>
            <p:nvPr/>
          </p:nvSpPr>
          <p:spPr bwMode="auto">
            <a:xfrm>
              <a:off x="5473700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73"/>
            <p:cNvSpPr>
              <a:spLocks noChangeArrowheads="1"/>
            </p:cNvSpPr>
            <p:nvPr/>
          </p:nvSpPr>
          <p:spPr bwMode="auto">
            <a:xfrm>
              <a:off x="5668963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Rectangle 74"/>
            <p:cNvSpPr>
              <a:spLocks noChangeArrowheads="1"/>
            </p:cNvSpPr>
            <p:nvPr/>
          </p:nvSpPr>
          <p:spPr bwMode="auto">
            <a:xfrm>
              <a:off x="5688013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Rectangle 75"/>
            <p:cNvSpPr>
              <a:spLocks noChangeArrowheads="1"/>
            </p:cNvSpPr>
            <p:nvPr/>
          </p:nvSpPr>
          <p:spPr bwMode="auto">
            <a:xfrm>
              <a:off x="5680075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76"/>
            <p:cNvSpPr>
              <a:spLocks noChangeArrowheads="1"/>
            </p:cNvSpPr>
            <p:nvPr/>
          </p:nvSpPr>
          <p:spPr bwMode="auto">
            <a:xfrm>
              <a:off x="5262563" y="3336925"/>
              <a:ext cx="131763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77"/>
            <p:cNvSpPr>
              <a:spLocks noChangeArrowheads="1"/>
            </p:cNvSpPr>
            <p:nvPr/>
          </p:nvSpPr>
          <p:spPr bwMode="auto">
            <a:xfrm>
              <a:off x="52784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78"/>
            <p:cNvSpPr>
              <a:spLocks noChangeArrowheads="1"/>
            </p:cNvSpPr>
            <p:nvPr/>
          </p:nvSpPr>
          <p:spPr bwMode="auto">
            <a:xfrm>
              <a:off x="5270500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79"/>
            <p:cNvSpPr>
              <a:spLocks noChangeArrowheads="1"/>
            </p:cNvSpPr>
            <p:nvPr/>
          </p:nvSpPr>
          <p:spPr bwMode="auto">
            <a:xfrm>
              <a:off x="5465763" y="3336925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80"/>
            <p:cNvSpPr>
              <a:spLocks noChangeArrowheads="1"/>
            </p:cNvSpPr>
            <p:nvPr/>
          </p:nvSpPr>
          <p:spPr bwMode="auto">
            <a:xfrm>
              <a:off x="5484813" y="3357563"/>
              <a:ext cx="96838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81"/>
            <p:cNvSpPr>
              <a:spLocks noChangeArrowheads="1"/>
            </p:cNvSpPr>
            <p:nvPr/>
          </p:nvSpPr>
          <p:spPr bwMode="auto">
            <a:xfrm>
              <a:off x="5473700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82"/>
            <p:cNvSpPr>
              <a:spLocks noChangeArrowheads="1"/>
            </p:cNvSpPr>
            <p:nvPr/>
          </p:nvSpPr>
          <p:spPr bwMode="auto">
            <a:xfrm>
              <a:off x="5668963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83"/>
            <p:cNvSpPr>
              <a:spLocks noChangeArrowheads="1"/>
            </p:cNvSpPr>
            <p:nvPr/>
          </p:nvSpPr>
          <p:spPr bwMode="auto">
            <a:xfrm>
              <a:off x="5688013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84"/>
            <p:cNvSpPr>
              <a:spLocks noChangeArrowheads="1"/>
            </p:cNvSpPr>
            <p:nvPr/>
          </p:nvSpPr>
          <p:spPr bwMode="auto">
            <a:xfrm>
              <a:off x="5680075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Rectangle 85"/>
            <p:cNvSpPr>
              <a:spLocks noChangeArrowheads="1"/>
            </p:cNvSpPr>
            <p:nvPr/>
          </p:nvSpPr>
          <p:spPr bwMode="auto">
            <a:xfrm>
              <a:off x="5262563" y="3683000"/>
              <a:ext cx="131763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Rectangle 86"/>
            <p:cNvSpPr>
              <a:spLocks noChangeArrowheads="1"/>
            </p:cNvSpPr>
            <p:nvPr/>
          </p:nvSpPr>
          <p:spPr bwMode="auto">
            <a:xfrm>
              <a:off x="5278438" y="370522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87"/>
            <p:cNvSpPr>
              <a:spLocks noChangeArrowheads="1"/>
            </p:cNvSpPr>
            <p:nvPr/>
          </p:nvSpPr>
          <p:spPr bwMode="auto">
            <a:xfrm>
              <a:off x="5270500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88"/>
            <p:cNvSpPr>
              <a:spLocks noChangeArrowheads="1"/>
            </p:cNvSpPr>
            <p:nvPr/>
          </p:nvSpPr>
          <p:spPr bwMode="auto">
            <a:xfrm>
              <a:off x="5465763" y="3683000"/>
              <a:ext cx="133350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89"/>
            <p:cNvSpPr>
              <a:spLocks noChangeArrowheads="1"/>
            </p:cNvSpPr>
            <p:nvPr/>
          </p:nvSpPr>
          <p:spPr bwMode="auto">
            <a:xfrm>
              <a:off x="5484813" y="3705225"/>
              <a:ext cx="96838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90"/>
            <p:cNvSpPr>
              <a:spLocks noChangeArrowheads="1"/>
            </p:cNvSpPr>
            <p:nvPr/>
          </p:nvSpPr>
          <p:spPr bwMode="auto">
            <a:xfrm>
              <a:off x="5473700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91"/>
            <p:cNvSpPr>
              <a:spLocks noChangeArrowheads="1"/>
            </p:cNvSpPr>
            <p:nvPr/>
          </p:nvSpPr>
          <p:spPr bwMode="auto">
            <a:xfrm>
              <a:off x="5668963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92"/>
            <p:cNvSpPr>
              <a:spLocks noChangeArrowheads="1"/>
            </p:cNvSpPr>
            <p:nvPr/>
          </p:nvSpPr>
          <p:spPr bwMode="auto">
            <a:xfrm>
              <a:off x="5688013" y="370522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93"/>
            <p:cNvSpPr>
              <a:spLocks noChangeArrowheads="1"/>
            </p:cNvSpPr>
            <p:nvPr/>
          </p:nvSpPr>
          <p:spPr bwMode="auto">
            <a:xfrm>
              <a:off x="5680075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94"/>
            <p:cNvSpPr>
              <a:spLocks noChangeArrowheads="1"/>
            </p:cNvSpPr>
            <p:nvPr/>
          </p:nvSpPr>
          <p:spPr bwMode="auto">
            <a:xfrm>
              <a:off x="5186363" y="2897188"/>
              <a:ext cx="738188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Rectangle 95"/>
            <p:cNvSpPr>
              <a:spLocks noChangeArrowheads="1"/>
            </p:cNvSpPr>
            <p:nvPr/>
          </p:nvSpPr>
          <p:spPr bwMode="auto">
            <a:xfrm>
              <a:off x="5186363" y="4033838"/>
              <a:ext cx="692150" cy="155575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96"/>
            <p:cNvSpPr>
              <a:spLocks/>
            </p:cNvSpPr>
            <p:nvPr/>
          </p:nvSpPr>
          <p:spPr bwMode="auto">
            <a:xfrm>
              <a:off x="52784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7"/>
            <p:cNvSpPr>
              <a:spLocks/>
            </p:cNvSpPr>
            <p:nvPr/>
          </p:nvSpPr>
          <p:spPr bwMode="auto">
            <a:xfrm>
              <a:off x="5484813" y="3013075"/>
              <a:ext cx="96838" cy="85725"/>
            </a:xfrm>
            <a:custGeom>
              <a:avLst/>
              <a:gdLst>
                <a:gd name="T0" fmla="*/ 0 w 61"/>
                <a:gd name="T1" fmla="*/ 0 h 54"/>
                <a:gd name="T2" fmla="*/ 61 w 61"/>
                <a:gd name="T3" fmla="*/ 0 h 54"/>
                <a:gd name="T4" fmla="*/ 0 w 61"/>
                <a:gd name="T5" fmla="*/ 54 h 54"/>
                <a:gd name="T6" fmla="*/ 0 w 6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4">
                  <a:moveTo>
                    <a:pt x="0" y="0"/>
                  </a:moveTo>
                  <a:lnTo>
                    <a:pt x="61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98"/>
            <p:cNvSpPr>
              <a:spLocks/>
            </p:cNvSpPr>
            <p:nvPr/>
          </p:nvSpPr>
          <p:spPr bwMode="auto">
            <a:xfrm>
              <a:off x="5688013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99"/>
            <p:cNvSpPr>
              <a:spLocks/>
            </p:cNvSpPr>
            <p:nvPr/>
          </p:nvSpPr>
          <p:spPr bwMode="auto">
            <a:xfrm>
              <a:off x="52784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00"/>
            <p:cNvSpPr>
              <a:spLocks/>
            </p:cNvSpPr>
            <p:nvPr/>
          </p:nvSpPr>
          <p:spPr bwMode="auto">
            <a:xfrm>
              <a:off x="5484813" y="3117850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1"/>
            <p:cNvSpPr>
              <a:spLocks/>
            </p:cNvSpPr>
            <p:nvPr/>
          </p:nvSpPr>
          <p:spPr bwMode="auto">
            <a:xfrm>
              <a:off x="5688013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02"/>
            <p:cNvSpPr>
              <a:spLocks/>
            </p:cNvSpPr>
            <p:nvPr/>
          </p:nvSpPr>
          <p:spPr bwMode="auto">
            <a:xfrm>
              <a:off x="52784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03"/>
            <p:cNvSpPr>
              <a:spLocks/>
            </p:cNvSpPr>
            <p:nvPr/>
          </p:nvSpPr>
          <p:spPr bwMode="auto">
            <a:xfrm>
              <a:off x="5484813" y="3357563"/>
              <a:ext cx="96838" cy="85725"/>
            </a:xfrm>
            <a:custGeom>
              <a:avLst/>
              <a:gdLst>
                <a:gd name="T0" fmla="*/ 0 w 61"/>
                <a:gd name="T1" fmla="*/ 0 h 54"/>
                <a:gd name="T2" fmla="*/ 61 w 61"/>
                <a:gd name="T3" fmla="*/ 0 h 54"/>
                <a:gd name="T4" fmla="*/ 0 w 61"/>
                <a:gd name="T5" fmla="*/ 54 h 54"/>
                <a:gd name="T6" fmla="*/ 0 w 6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4">
                  <a:moveTo>
                    <a:pt x="0" y="0"/>
                  </a:moveTo>
                  <a:lnTo>
                    <a:pt x="61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104"/>
            <p:cNvSpPr>
              <a:spLocks/>
            </p:cNvSpPr>
            <p:nvPr/>
          </p:nvSpPr>
          <p:spPr bwMode="auto">
            <a:xfrm>
              <a:off x="5688013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105"/>
            <p:cNvSpPr>
              <a:spLocks/>
            </p:cNvSpPr>
            <p:nvPr/>
          </p:nvSpPr>
          <p:spPr bwMode="auto">
            <a:xfrm>
              <a:off x="5278438" y="3463925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06"/>
            <p:cNvSpPr>
              <a:spLocks/>
            </p:cNvSpPr>
            <p:nvPr/>
          </p:nvSpPr>
          <p:spPr bwMode="auto">
            <a:xfrm>
              <a:off x="5484813" y="3463925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07"/>
            <p:cNvSpPr>
              <a:spLocks/>
            </p:cNvSpPr>
            <p:nvPr/>
          </p:nvSpPr>
          <p:spPr bwMode="auto">
            <a:xfrm>
              <a:off x="5688013" y="3463925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108"/>
            <p:cNvSpPr>
              <a:spLocks/>
            </p:cNvSpPr>
            <p:nvPr/>
          </p:nvSpPr>
          <p:spPr bwMode="auto">
            <a:xfrm>
              <a:off x="5278438" y="3705225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109"/>
            <p:cNvSpPr>
              <a:spLocks/>
            </p:cNvSpPr>
            <p:nvPr/>
          </p:nvSpPr>
          <p:spPr bwMode="auto">
            <a:xfrm>
              <a:off x="5484813" y="3705225"/>
              <a:ext cx="96838" cy="82550"/>
            </a:xfrm>
            <a:custGeom>
              <a:avLst/>
              <a:gdLst>
                <a:gd name="T0" fmla="*/ 0 w 61"/>
                <a:gd name="T1" fmla="*/ 0 h 52"/>
                <a:gd name="T2" fmla="*/ 61 w 61"/>
                <a:gd name="T3" fmla="*/ 0 h 52"/>
                <a:gd name="T4" fmla="*/ 0 w 61"/>
                <a:gd name="T5" fmla="*/ 52 h 52"/>
                <a:gd name="T6" fmla="*/ 0 w 61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2">
                  <a:moveTo>
                    <a:pt x="0" y="0"/>
                  </a:moveTo>
                  <a:lnTo>
                    <a:pt x="61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10"/>
            <p:cNvSpPr>
              <a:spLocks/>
            </p:cNvSpPr>
            <p:nvPr/>
          </p:nvSpPr>
          <p:spPr bwMode="auto">
            <a:xfrm>
              <a:off x="5688013" y="3705225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11"/>
            <p:cNvSpPr>
              <a:spLocks/>
            </p:cNvSpPr>
            <p:nvPr/>
          </p:nvSpPr>
          <p:spPr bwMode="auto">
            <a:xfrm>
              <a:off x="5278438" y="381000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112"/>
            <p:cNvSpPr>
              <a:spLocks/>
            </p:cNvSpPr>
            <p:nvPr/>
          </p:nvSpPr>
          <p:spPr bwMode="auto">
            <a:xfrm>
              <a:off x="5484813" y="3810000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113"/>
            <p:cNvSpPr>
              <a:spLocks/>
            </p:cNvSpPr>
            <p:nvPr/>
          </p:nvSpPr>
          <p:spPr bwMode="auto">
            <a:xfrm>
              <a:off x="5688013" y="381000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Rectangle 114"/>
            <p:cNvSpPr>
              <a:spLocks noChangeArrowheads="1"/>
            </p:cNvSpPr>
            <p:nvPr/>
          </p:nvSpPr>
          <p:spPr bwMode="auto">
            <a:xfrm>
              <a:off x="3184525" y="2790825"/>
              <a:ext cx="773113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15"/>
            <p:cNvSpPr>
              <a:spLocks noChangeArrowheads="1"/>
            </p:cNvSpPr>
            <p:nvPr/>
          </p:nvSpPr>
          <p:spPr bwMode="auto">
            <a:xfrm>
              <a:off x="3267075" y="2897188"/>
              <a:ext cx="690563" cy="12922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Rectangle 116"/>
            <p:cNvSpPr>
              <a:spLocks noChangeArrowheads="1"/>
            </p:cNvSpPr>
            <p:nvPr/>
          </p:nvSpPr>
          <p:spPr bwMode="auto">
            <a:xfrm>
              <a:off x="3340100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17"/>
            <p:cNvSpPr>
              <a:spLocks noChangeArrowheads="1"/>
            </p:cNvSpPr>
            <p:nvPr/>
          </p:nvSpPr>
          <p:spPr bwMode="auto">
            <a:xfrm>
              <a:off x="3357563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18"/>
            <p:cNvSpPr>
              <a:spLocks noChangeArrowheads="1"/>
            </p:cNvSpPr>
            <p:nvPr/>
          </p:nvSpPr>
          <p:spPr bwMode="auto">
            <a:xfrm>
              <a:off x="3349625" y="3098800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19"/>
            <p:cNvSpPr>
              <a:spLocks noChangeArrowheads="1"/>
            </p:cNvSpPr>
            <p:nvPr/>
          </p:nvSpPr>
          <p:spPr bwMode="auto">
            <a:xfrm>
              <a:off x="3544888" y="2992438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20"/>
            <p:cNvSpPr>
              <a:spLocks noChangeArrowheads="1"/>
            </p:cNvSpPr>
            <p:nvPr/>
          </p:nvSpPr>
          <p:spPr bwMode="auto">
            <a:xfrm>
              <a:off x="35639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21"/>
            <p:cNvSpPr>
              <a:spLocks noChangeArrowheads="1"/>
            </p:cNvSpPr>
            <p:nvPr/>
          </p:nvSpPr>
          <p:spPr bwMode="auto">
            <a:xfrm>
              <a:off x="3554413" y="3098800"/>
              <a:ext cx="115888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22"/>
            <p:cNvSpPr>
              <a:spLocks noChangeArrowheads="1"/>
            </p:cNvSpPr>
            <p:nvPr/>
          </p:nvSpPr>
          <p:spPr bwMode="auto">
            <a:xfrm>
              <a:off x="3749675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23"/>
            <p:cNvSpPr>
              <a:spLocks noChangeArrowheads="1"/>
            </p:cNvSpPr>
            <p:nvPr/>
          </p:nvSpPr>
          <p:spPr bwMode="auto">
            <a:xfrm>
              <a:off x="37671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24"/>
            <p:cNvSpPr>
              <a:spLocks noChangeArrowheads="1"/>
            </p:cNvSpPr>
            <p:nvPr/>
          </p:nvSpPr>
          <p:spPr bwMode="auto">
            <a:xfrm>
              <a:off x="3757613" y="3098800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25"/>
            <p:cNvSpPr>
              <a:spLocks noChangeArrowheads="1"/>
            </p:cNvSpPr>
            <p:nvPr/>
          </p:nvSpPr>
          <p:spPr bwMode="auto">
            <a:xfrm>
              <a:off x="3340100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126"/>
            <p:cNvSpPr>
              <a:spLocks noChangeArrowheads="1"/>
            </p:cNvSpPr>
            <p:nvPr/>
          </p:nvSpPr>
          <p:spPr bwMode="auto">
            <a:xfrm>
              <a:off x="3357563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127"/>
            <p:cNvSpPr>
              <a:spLocks noChangeArrowheads="1"/>
            </p:cNvSpPr>
            <p:nvPr/>
          </p:nvSpPr>
          <p:spPr bwMode="auto">
            <a:xfrm>
              <a:off x="3349625" y="3443288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128"/>
            <p:cNvSpPr>
              <a:spLocks noChangeArrowheads="1"/>
            </p:cNvSpPr>
            <p:nvPr/>
          </p:nvSpPr>
          <p:spPr bwMode="auto">
            <a:xfrm>
              <a:off x="3544888" y="3336925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Rectangle 129"/>
            <p:cNvSpPr>
              <a:spLocks noChangeArrowheads="1"/>
            </p:cNvSpPr>
            <p:nvPr/>
          </p:nvSpPr>
          <p:spPr bwMode="auto">
            <a:xfrm>
              <a:off x="35639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Rectangle 130"/>
            <p:cNvSpPr>
              <a:spLocks noChangeArrowheads="1"/>
            </p:cNvSpPr>
            <p:nvPr/>
          </p:nvSpPr>
          <p:spPr bwMode="auto">
            <a:xfrm>
              <a:off x="3554413" y="3443288"/>
              <a:ext cx="115888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Rectangle 131"/>
            <p:cNvSpPr>
              <a:spLocks noChangeArrowheads="1"/>
            </p:cNvSpPr>
            <p:nvPr/>
          </p:nvSpPr>
          <p:spPr bwMode="auto">
            <a:xfrm>
              <a:off x="3749675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32"/>
            <p:cNvSpPr>
              <a:spLocks noChangeArrowheads="1"/>
            </p:cNvSpPr>
            <p:nvPr/>
          </p:nvSpPr>
          <p:spPr bwMode="auto">
            <a:xfrm>
              <a:off x="37671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33"/>
            <p:cNvSpPr>
              <a:spLocks noChangeArrowheads="1"/>
            </p:cNvSpPr>
            <p:nvPr/>
          </p:nvSpPr>
          <p:spPr bwMode="auto">
            <a:xfrm>
              <a:off x="3757613" y="3443288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34"/>
            <p:cNvSpPr>
              <a:spLocks noChangeArrowheads="1"/>
            </p:cNvSpPr>
            <p:nvPr/>
          </p:nvSpPr>
          <p:spPr bwMode="auto">
            <a:xfrm>
              <a:off x="3340100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35"/>
            <p:cNvSpPr>
              <a:spLocks noChangeArrowheads="1"/>
            </p:cNvSpPr>
            <p:nvPr/>
          </p:nvSpPr>
          <p:spPr bwMode="auto">
            <a:xfrm>
              <a:off x="3357563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36"/>
            <p:cNvSpPr>
              <a:spLocks noChangeArrowheads="1"/>
            </p:cNvSpPr>
            <p:nvPr/>
          </p:nvSpPr>
          <p:spPr bwMode="auto">
            <a:xfrm>
              <a:off x="3349625" y="3787775"/>
              <a:ext cx="117475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Rectangle 137"/>
            <p:cNvSpPr>
              <a:spLocks noChangeArrowheads="1"/>
            </p:cNvSpPr>
            <p:nvPr/>
          </p:nvSpPr>
          <p:spPr bwMode="auto">
            <a:xfrm>
              <a:off x="3544888" y="3683000"/>
              <a:ext cx="133350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Rectangle 138"/>
            <p:cNvSpPr>
              <a:spLocks noChangeArrowheads="1"/>
            </p:cNvSpPr>
            <p:nvPr/>
          </p:nvSpPr>
          <p:spPr bwMode="auto">
            <a:xfrm>
              <a:off x="3563938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Rectangle 139"/>
            <p:cNvSpPr>
              <a:spLocks noChangeArrowheads="1"/>
            </p:cNvSpPr>
            <p:nvPr/>
          </p:nvSpPr>
          <p:spPr bwMode="auto">
            <a:xfrm>
              <a:off x="3554413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Rectangle 140"/>
            <p:cNvSpPr>
              <a:spLocks noChangeArrowheads="1"/>
            </p:cNvSpPr>
            <p:nvPr/>
          </p:nvSpPr>
          <p:spPr bwMode="auto">
            <a:xfrm>
              <a:off x="3749675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Rectangle 141"/>
            <p:cNvSpPr>
              <a:spLocks noChangeArrowheads="1"/>
            </p:cNvSpPr>
            <p:nvPr/>
          </p:nvSpPr>
          <p:spPr bwMode="auto">
            <a:xfrm>
              <a:off x="3767138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42"/>
            <p:cNvSpPr>
              <a:spLocks noChangeArrowheads="1"/>
            </p:cNvSpPr>
            <p:nvPr/>
          </p:nvSpPr>
          <p:spPr bwMode="auto">
            <a:xfrm>
              <a:off x="3757613" y="3787775"/>
              <a:ext cx="117475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43"/>
            <p:cNvSpPr>
              <a:spLocks noChangeArrowheads="1"/>
            </p:cNvSpPr>
            <p:nvPr/>
          </p:nvSpPr>
          <p:spPr bwMode="auto">
            <a:xfrm>
              <a:off x="3267075" y="4033838"/>
              <a:ext cx="690563" cy="155575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44"/>
            <p:cNvSpPr>
              <a:spLocks noChangeArrowheads="1"/>
            </p:cNvSpPr>
            <p:nvPr/>
          </p:nvSpPr>
          <p:spPr bwMode="auto">
            <a:xfrm>
              <a:off x="3221038" y="2897188"/>
              <a:ext cx="736600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Freeform 145"/>
            <p:cNvSpPr>
              <a:spLocks/>
            </p:cNvSpPr>
            <p:nvPr/>
          </p:nvSpPr>
          <p:spPr bwMode="auto">
            <a:xfrm>
              <a:off x="3357563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Freeform 146"/>
            <p:cNvSpPr>
              <a:spLocks/>
            </p:cNvSpPr>
            <p:nvPr/>
          </p:nvSpPr>
          <p:spPr bwMode="auto">
            <a:xfrm>
              <a:off x="35639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147"/>
            <p:cNvSpPr>
              <a:spLocks/>
            </p:cNvSpPr>
            <p:nvPr/>
          </p:nvSpPr>
          <p:spPr bwMode="auto">
            <a:xfrm>
              <a:off x="37671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148"/>
            <p:cNvSpPr>
              <a:spLocks/>
            </p:cNvSpPr>
            <p:nvPr/>
          </p:nvSpPr>
          <p:spPr bwMode="auto">
            <a:xfrm>
              <a:off x="3357563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149"/>
            <p:cNvSpPr>
              <a:spLocks/>
            </p:cNvSpPr>
            <p:nvPr/>
          </p:nvSpPr>
          <p:spPr bwMode="auto">
            <a:xfrm>
              <a:off x="35639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150"/>
            <p:cNvSpPr>
              <a:spLocks/>
            </p:cNvSpPr>
            <p:nvPr/>
          </p:nvSpPr>
          <p:spPr bwMode="auto">
            <a:xfrm>
              <a:off x="37671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151"/>
            <p:cNvSpPr>
              <a:spLocks/>
            </p:cNvSpPr>
            <p:nvPr/>
          </p:nvSpPr>
          <p:spPr bwMode="auto">
            <a:xfrm>
              <a:off x="3357563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152"/>
            <p:cNvSpPr>
              <a:spLocks/>
            </p:cNvSpPr>
            <p:nvPr/>
          </p:nvSpPr>
          <p:spPr bwMode="auto">
            <a:xfrm>
              <a:off x="35639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153"/>
            <p:cNvSpPr>
              <a:spLocks/>
            </p:cNvSpPr>
            <p:nvPr/>
          </p:nvSpPr>
          <p:spPr bwMode="auto">
            <a:xfrm>
              <a:off x="37671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154"/>
            <p:cNvSpPr>
              <a:spLocks/>
            </p:cNvSpPr>
            <p:nvPr/>
          </p:nvSpPr>
          <p:spPr bwMode="auto">
            <a:xfrm>
              <a:off x="3357563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155"/>
            <p:cNvSpPr>
              <a:spLocks/>
            </p:cNvSpPr>
            <p:nvPr/>
          </p:nvSpPr>
          <p:spPr bwMode="auto">
            <a:xfrm>
              <a:off x="3563938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156"/>
            <p:cNvSpPr>
              <a:spLocks/>
            </p:cNvSpPr>
            <p:nvPr/>
          </p:nvSpPr>
          <p:spPr bwMode="auto">
            <a:xfrm>
              <a:off x="3767138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157"/>
            <p:cNvSpPr>
              <a:spLocks/>
            </p:cNvSpPr>
            <p:nvPr/>
          </p:nvSpPr>
          <p:spPr bwMode="auto">
            <a:xfrm>
              <a:off x="3357563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158"/>
            <p:cNvSpPr>
              <a:spLocks/>
            </p:cNvSpPr>
            <p:nvPr/>
          </p:nvSpPr>
          <p:spPr bwMode="auto">
            <a:xfrm>
              <a:off x="3563938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159"/>
            <p:cNvSpPr>
              <a:spLocks/>
            </p:cNvSpPr>
            <p:nvPr/>
          </p:nvSpPr>
          <p:spPr bwMode="auto">
            <a:xfrm>
              <a:off x="3767138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160"/>
            <p:cNvSpPr>
              <a:spLocks/>
            </p:cNvSpPr>
            <p:nvPr/>
          </p:nvSpPr>
          <p:spPr bwMode="auto">
            <a:xfrm>
              <a:off x="3357563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161"/>
            <p:cNvSpPr>
              <a:spLocks/>
            </p:cNvSpPr>
            <p:nvPr/>
          </p:nvSpPr>
          <p:spPr bwMode="auto">
            <a:xfrm>
              <a:off x="3563938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162"/>
            <p:cNvSpPr>
              <a:spLocks/>
            </p:cNvSpPr>
            <p:nvPr/>
          </p:nvSpPr>
          <p:spPr bwMode="auto">
            <a:xfrm>
              <a:off x="3767138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63"/>
            <p:cNvSpPr>
              <a:spLocks noChangeArrowheads="1"/>
            </p:cNvSpPr>
            <p:nvPr/>
          </p:nvSpPr>
          <p:spPr bwMode="auto">
            <a:xfrm>
              <a:off x="4414838" y="3873500"/>
              <a:ext cx="314325" cy="31591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64"/>
            <p:cNvSpPr>
              <a:spLocks noChangeArrowheads="1"/>
            </p:cNvSpPr>
            <p:nvPr/>
          </p:nvSpPr>
          <p:spPr bwMode="auto">
            <a:xfrm>
              <a:off x="4438650" y="3898900"/>
              <a:ext cx="266700" cy="2905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Rectangle 165"/>
            <p:cNvSpPr>
              <a:spLocks noChangeArrowheads="1"/>
            </p:cNvSpPr>
            <p:nvPr/>
          </p:nvSpPr>
          <p:spPr bwMode="auto">
            <a:xfrm>
              <a:off x="4560888" y="3892550"/>
              <a:ext cx="22225" cy="2968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166"/>
            <p:cNvSpPr>
              <a:spLocks/>
            </p:cNvSpPr>
            <p:nvPr/>
          </p:nvSpPr>
          <p:spPr bwMode="auto">
            <a:xfrm>
              <a:off x="4438650" y="3898900"/>
              <a:ext cx="122238" cy="290513"/>
            </a:xfrm>
            <a:custGeom>
              <a:avLst/>
              <a:gdLst>
                <a:gd name="T0" fmla="*/ 0 w 77"/>
                <a:gd name="T1" fmla="*/ 0 h 183"/>
                <a:gd name="T2" fmla="*/ 77 w 77"/>
                <a:gd name="T3" fmla="*/ 0 h 183"/>
                <a:gd name="T4" fmla="*/ 0 w 77"/>
                <a:gd name="T5" fmla="*/ 183 h 183"/>
                <a:gd name="T6" fmla="*/ 0 w 77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83">
                  <a:moveTo>
                    <a:pt x="0" y="0"/>
                  </a:moveTo>
                  <a:lnTo>
                    <a:pt x="77" y="0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167"/>
            <p:cNvSpPr>
              <a:spLocks/>
            </p:cNvSpPr>
            <p:nvPr/>
          </p:nvSpPr>
          <p:spPr bwMode="auto">
            <a:xfrm>
              <a:off x="4583113" y="3898900"/>
              <a:ext cx="122238" cy="290513"/>
            </a:xfrm>
            <a:custGeom>
              <a:avLst/>
              <a:gdLst>
                <a:gd name="T0" fmla="*/ 0 w 77"/>
                <a:gd name="T1" fmla="*/ 0 h 183"/>
                <a:gd name="T2" fmla="*/ 77 w 77"/>
                <a:gd name="T3" fmla="*/ 0 h 183"/>
                <a:gd name="T4" fmla="*/ 0 w 77"/>
                <a:gd name="T5" fmla="*/ 183 h 183"/>
                <a:gd name="T6" fmla="*/ 0 w 77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83">
                  <a:moveTo>
                    <a:pt x="0" y="0"/>
                  </a:moveTo>
                  <a:lnTo>
                    <a:pt x="77" y="0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Rectangle 168"/>
            <p:cNvSpPr>
              <a:spLocks noChangeArrowheads="1"/>
            </p:cNvSpPr>
            <p:nvPr/>
          </p:nvSpPr>
          <p:spPr bwMode="auto">
            <a:xfrm>
              <a:off x="4338638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169"/>
            <p:cNvSpPr>
              <a:spLocks/>
            </p:cNvSpPr>
            <p:nvPr/>
          </p:nvSpPr>
          <p:spPr bwMode="auto">
            <a:xfrm>
              <a:off x="4338638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Rectangle 170"/>
            <p:cNvSpPr>
              <a:spLocks noChangeArrowheads="1"/>
            </p:cNvSpPr>
            <p:nvPr/>
          </p:nvSpPr>
          <p:spPr bwMode="auto">
            <a:xfrm>
              <a:off x="4465638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171"/>
            <p:cNvSpPr>
              <a:spLocks/>
            </p:cNvSpPr>
            <p:nvPr/>
          </p:nvSpPr>
          <p:spPr bwMode="auto">
            <a:xfrm>
              <a:off x="4465638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Rectangle 172"/>
            <p:cNvSpPr>
              <a:spLocks noChangeArrowheads="1"/>
            </p:cNvSpPr>
            <p:nvPr/>
          </p:nvSpPr>
          <p:spPr bwMode="auto">
            <a:xfrm>
              <a:off x="4592638" y="2809875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173"/>
            <p:cNvSpPr>
              <a:spLocks/>
            </p:cNvSpPr>
            <p:nvPr/>
          </p:nvSpPr>
          <p:spPr bwMode="auto">
            <a:xfrm>
              <a:off x="4592638" y="2809875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Rectangle 174"/>
            <p:cNvSpPr>
              <a:spLocks noChangeArrowheads="1"/>
            </p:cNvSpPr>
            <p:nvPr/>
          </p:nvSpPr>
          <p:spPr bwMode="auto">
            <a:xfrm>
              <a:off x="4718050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175"/>
            <p:cNvSpPr>
              <a:spLocks/>
            </p:cNvSpPr>
            <p:nvPr/>
          </p:nvSpPr>
          <p:spPr bwMode="auto">
            <a:xfrm>
              <a:off x="4718050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Rectangle 176"/>
            <p:cNvSpPr>
              <a:spLocks noChangeArrowheads="1"/>
            </p:cNvSpPr>
            <p:nvPr/>
          </p:nvSpPr>
          <p:spPr bwMode="auto">
            <a:xfrm>
              <a:off x="4338638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177"/>
            <p:cNvSpPr>
              <a:spLocks/>
            </p:cNvSpPr>
            <p:nvPr/>
          </p:nvSpPr>
          <p:spPr bwMode="auto">
            <a:xfrm>
              <a:off x="4338638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Rectangle 178"/>
            <p:cNvSpPr>
              <a:spLocks noChangeArrowheads="1"/>
            </p:cNvSpPr>
            <p:nvPr/>
          </p:nvSpPr>
          <p:spPr bwMode="auto">
            <a:xfrm>
              <a:off x="4465638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179"/>
            <p:cNvSpPr>
              <a:spLocks/>
            </p:cNvSpPr>
            <p:nvPr/>
          </p:nvSpPr>
          <p:spPr bwMode="auto">
            <a:xfrm>
              <a:off x="4465638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Rectangle 180"/>
            <p:cNvSpPr>
              <a:spLocks noChangeArrowheads="1"/>
            </p:cNvSpPr>
            <p:nvPr/>
          </p:nvSpPr>
          <p:spPr bwMode="auto">
            <a:xfrm>
              <a:off x="4592638" y="2932113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181"/>
            <p:cNvSpPr>
              <a:spLocks/>
            </p:cNvSpPr>
            <p:nvPr/>
          </p:nvSpPr>
          <p:spPr bwMode="auto">
            <a:xfrm>
              <a:off x="4592638" y="2932113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Rectangle 182"/>
            <p:cNvSpPr>
              <a:spLocks noChangeArrowheads="1"/>
            </p:cNvSpPr>
            <p:nvPr/>
          </p:nvSpPr>
          <p:spPr bwMode="auto">
            <a:xfrm>
              <a:off x="4718050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183"/>
            <p:cNvSpPr>
              <a:spLocks/>
            </p:cNvSpPr>
            <p:nvPr/>
          </p:nvSpPr>
          <p:spPr bwMode="auto">
            <a:xfrm>
              <a:off x="4718050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Rectangle 184"/>
            <p:cNvSpPr>
              <a:spLocks noChangeArrowheads="1"/>
            </p:cNvSpPr>
            <p:nvPr/>
          </p:nvSpPr>
          <p:spPr bwMode="auto">
            <a:xfrm>
              <a:off x="4338638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185"/>
            <p:cNvSpPr>
              <a:spLocks/>
            </p:cNvSpPr>
            <p:nvPr/>
          </p:nvSpPr>
          <p:spPr bwMode="auto">
            <a:xfrm>
              <a:off x="4338638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Rectangle 186"/>
            <p:cNvSpPr>
              <a:spLocks noChangeArrowheads="1"/>
            </p:cNvSpPr>
            <p:nvPr/>
          </p:nvSpPr>
          <p:spPr bwMode="auto">
            <a:xfrm>
              <a:off x="4465638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187"/>
            <p:cNvSpPr>
              <a:spLocks/>
            </p:cNvSpPr>
            <p:nvPr/>
          </p:nvSpPr>
          <p:spPr bwMode="auto">
            <a:xfrm>
              <a:off x="4465638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Rectangle 188"/>
            <p:cNvSpPr>
              <a:spLocks noChangeArrowheads="1"/>
            </p:cNvSpPr>
            <p:nvPr/>
          </p:nvSpPr>
          <p:spPr bwMode="auto">
            <a:xfrm>
              <a:off x="4592638" y="305435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" name="Freeform 189"/>
            <p:cNvSpPr>
              <a:spLocks/>
            </p:cNvSpPr>
            <p:nvPr/>
          </p:nvSpPr>
          <p:spPr bwMode="auto">
            <a:xfrm>
              <a:off x="4592638" y="305435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" name="Rectangle 190"/>
            <p:cNvSpPr>
              <a:spLocks noChangeArrowheads="1"/>
            </p:cNvSpPr>
            <p:nvPr/>
          </p:nvSpPr>
          <p:spPr bwMode="auto">
            <a:xfrm>
              <a:off x="4718050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" name="Freeform 191"/>
            <p:cNvSpPr>
              <a:spLocks/>
            </p:cNvSpPr>
            <p:nvPr/>
          </p:nvSpPr>
          <p:spPr bwMode="auto">
            <a:xfrm>
              <a:off x="4718050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Rectangle 192"/>
            <p:cNvSpPr>
              <a:spLocks noChangeArrowheads="1"/>
            </p:cNvSpPr>
            <p:nvPr/>
          </p:nvSpPr>
          <p:spPr bwMode="auto">
            <a:xfrm>
              <a:off x="4338638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193"/>
            <p:cNvSpPr>
              <a:spLocks/>
            </p:cNvSpPr>
            <p:nvPr/>
          </p:nvSpPr>
          <p:spPr bwMode="auto">
            <a:xfrm>
              <a:off x="4338638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Rectangle 194"/>
            <p:cNvSpPr>
              <a:spLocks noChangeArrowheads="1"/>
            </p:cNvSpPr>
            <p:nvPr/>
          </p:nvSpPr>
          <p:spPr bwMode="auto">
            <a:xfrm>
              <a:off x="4465638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195"/>
            <p:cNvSpPr>
              <a:spLocks/>
            </p:cNvSpPr>
            <p:nvPr/>
          </p:nvSpPr>
          <p:spPr bwMode="auto">
            <a:xfrm>
              <a:off x="4465638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Rectangle 196"/>
            <p:cNvSpPr>
              <a:spLocks noChangeArrowheads="1"/>
            </p:cNvSpPr>
            <p:nvPr/>
          </p:nvSpPr>
          <p:spPr bwMode="auto">
            <a:xfrm>
              <a:off x="4592638" y="3179763"/>
              <a:ext cx="85725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197"/>
            <p:cNvSpPr>
              <a:spLocks/>
            </p:cNvSpPr>
            <p:nvPr/>
          </p:nvSpPr>
          <p:spPr bwMode="auto">
            <a:xfrm>
              <a:off x="4592638" y="3179763"/>
              <a:ext cx="85725" cy="85725"/>
            </a:xfrm>
            <a:custGeom>
              <a:avLst/>
              <a:gdLst>
                <a:gd name="T0" fmla="*/ 0 w 54"/>
                <a:gd name="T1" fmla="*/ 0 h 54"/>
                <a:gd name="T2" fmla="*/ 54 w 54"/>
                <a:gd name="T3" fmla="*/ 0 h 54"/>
                <a:gd name="T4" fmla="*/ 0 w 54"/>
                <a:gd name="T5" fmla="*/ 54 h 54"/>
                <a:gd name="T6" fmla="*/ 0 w 54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54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Rectangle 198"/>
            <p:cNvSpPr>
              <a:spLocks noChangeArrowheads="1"/>
            </p:cNvSpPr>
            <p:nvPr/>
          </p:nvSpPr>
          <p:spPr bwMode="auto">
            <a:xfrm>
              <a:off x="4718050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199"/>
            <p:cNvSpPr>
              <a:spLocks/>
            </p:cNvSpPr>
            <p:nvPr/>
          </p:nvSpPr>
          <p:spPr bwMode="auto">
            <a:xfrm>
              <a:off x="4718050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Rectangle 200"/>
            <p:cNvSpPr>
              <a:spLocks noChangeArrowheads="1"/>
            </p:cNvSpPr>
            <p:nvPr/>
          </p:nvSpPr>
          <p:spPr bwMode="auto">
            <a:xfrm>
              <a:off x="4338638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201"/>
            <p:cNvSpPr>
              <a:spLocks/>
            </p:cNvSpPr>
            <p:nvPr/>
          </p:nvSpPr>
          <p:spPr bwMode="auto">
            <a:xfrm>
              <a:off x="4338638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202"/>
            <p:cNvSpPr>
              <a:spLocks noChangeArrowheads="1"/>
            </p:cNvSpPr>
            <p:nvPr/>
          </p:nvSpPr>
          <p:spPr bwMode="auto">
            <a:xfrm>
              <a:off x="4465638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203"/>
            <p:cNvSpPr>
              <a:spLocks/>
            </p:cNvSpPr>
            <p:nvPr/>
          </p:nvSpPr>
          <p:spPr bwMode="auto">
            <a:xfrm>
              <a:off x="4465638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Rectangle 204"/>
            <p:cNvSpPr>
              <a:spLocks noChangeArrowheads="1"/>
            </p:cNvSpPr>
            <p:nvPr/>
          </p:nvSpPr>
          <p:spPr bwMode="auto">
            <a:xfrm>
              <a:off x="4592638" y="330200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06"/>
            <p:cNvSpPr>
              <a:spLocks/>
            </p:cNvSpPr>
            <p:nvPr/>
          </p:nvSpPr>
          <p:spPr bwMode="auto">
            <a:xfrm>
              <a:off x="4592638" y="330200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07"/>
            <p:cNvSpPr>
              <a:spLocks noChangeArrowheads="1"/>
            </p:cNvSpPr>
            <p:nvPr/>
          </p:nvSpPr>
          <p:spPr bwMode="auto">
            <a:xfrm>
              <a:off x="4718050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08"/>
            <p:cNvSpPr>
              <a:spLocks/>
            </p:cNvSpPr>
            <p:nvPr/>
          </p:nvSpPr>
          <p:spPr bwMode="auto">
            <a:xfrm>
              <a:off x="4718050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09"/>
            <p:cNvSpPr>
              <a:spLocks noChangeArrowheads="1"/>
            </p:cNvSpPr>
            <p:nvPr/>
          </p:nvSpPr>
          <p:spPr bwMode="auto">
            <a:xfrm>
              <a:off x="4338638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0"/>
            <p:cNvSpPr>
              <a:spLocks/>
            </p:cNvSpPr>
            <p:nvPr/>
          </p:nvSpPr>
          <p:spPr bwMode="auto">
            <a:xfrm>
              <a:off x="4338638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1"/>
            <p:cNvSpPr>
              <a:spLocks noChangeArrowheads="1"/>
            </p:cNvSpPr>
            <p:nvPr/>
          </p:nvSpPr>
          <p:spPr bwMode="auto">
            <a:xfrm>
              <a:off x="4465638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2"/>
            <p:cNvSpPr>
              <a:spLocks/>
            </p:cNvSpPr>
            <p:nvPr/>
          </p:nvSpPr>
          <p:spPr bwMode="auto">
            <a:xfrm>
              <a:off x="4465638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3"/>
            <p:cNvSpPr>
              <a:spLocks noChangeArrowheads="1"/>
            </p:cNvSpPr>
            <p:nvPr/>
          </p:nvSpPr>
          <p:spPr bwMode="auto">
            <a:xfrm>
              <a:off x="4592638" y="3424238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4"/>
            <p:cNvSpPr>
              <a:spLocks/>
            </p:cNvSpPr>
            <p:nvPr/>
          </p:nvSpPr>
          <p:spPr bwMode="auto">
            <a:xfrm>
              <a:off x="4592638" y="3424238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15"/>
            <p:cNvSpPr>
              <a:spLocks noChangeArrowheads="1"/>
            </p:cNvSpPr>
            <p:nvPr/>
          </p:nvSpPr>
          <p:spPr bwMode="auto">
            <a:xfrm>
              <a:off x="4718050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16"/>
            <p:cNvSpPr>
              <a:spLocks/>
            </p:cNvSpPr>
            <p:nvPr/>
          </p:nvSpPr>
          <p:spPr bwMode="auto">
            <a:xfrm>
              <a:off x="4718050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17"/>
            <p:cNvSpPr>
              <a:spLocks noChangeArrowheads="1"/>
            </p:cNvSpPr>
            <p:nvPr/>
          </p:nvSpPr>
          <p:spPr bwMode="auto">
            <a:xfrm>
              <a:off x="4338638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18"/>
            <p:cNvSpPr>
              <a:spLocks/>
            </p:cNvSpPr>
            <p:nvPr/>
          </p:nvSpPr>
          <p:spPr bwMode="auto">
            <a:xfrm>
              <a:off x="4338638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19"/>
            <p:cNvSpPr>
              <a:spLocks noChangeArrowheads="1"/>
            </p:cNvSpPr>
            <p:nvPr/>
          </p:nvSpPr>
          <p:spPr bwMode="auto">
            <a:xfrm>
              <a:off x="4465638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20"/>
            <p:cNvSpPr>
              <a:spLocks/>
            </p:cNvSpPr>
            <p:nvPr/>
          </p:nvSpPr>
          <p:spPr bwMode="auto">
            <a:xfrm>
              <a:off x="4465638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1"/>
            <p:cNvSpPr>
              <a:spLocks noChangeArrowheads="1"/>
            </p:cNvSpPr>
            <p:nvPr/>
          </p:nvSpPr>
          <p:spPr bwMode="auto">
            <a:xfrm>
              <a:off x="4592638" y="3548063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22"/>
            <p:cNvSpPr>
              <a:spLocks/>
            </p:cNvSpPr>
            <p:nvPr/>
          </p:nvSpPr>
          <p:spPr bwMode="auto">
            <a:xfrm>
              <a:off x="4592638" y="3548063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3"/>
            <p:cNvSpPr>
              <a:spLocks noChangeArrowheads="1"/>
            </p:cNvSpPr>
            <p:nvPr/>
          </p:nvSpPr>
          <p:spPr bwMode="auto">
            <a:xfrm>
              <a:off x="4718050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4"/>
            <p:cNvSpPr>
              <a:spLocks/>
            </p:cNvSpPr>
            <p:nvPr/>
          </p:nvSpPr>
          <p:spPr bwMode="auto">
            <a:xfrm>
              <a:off x="4718050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5"/>
            <p:cNvSpPr>
              <a:spLocks noChangeArrowheads="1"/>
            </p:cNvSpPr>
            <p:nvPr/>
          </p:nvSpPr>
          <p:spPr bwMode="auto">
            <a:xfrm>
              <a:off x="4338638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26"/>
            <p:cNvSpPr>
              <a:spLocks/>
            </p:cNvSpPr>
            <p:nvPr/>
          </p:nvSpPr>
          <p:spPr bwMode="auto">
            <a:xfrm>
              <a:off x="4338638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27"/>
            <p:cNvSpPr>
              <a:spLocks noChangeArrowheads="1"/>
            </p:cNvSpPr>
            <p:nvPr/>
          </p:nvSpPr>
          <p:spPr bwMode="auto">
            <a:xfrm>
              <a:off x="4465638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28"/>
            <p:cNvSpPr>
              <a:spLocks/>
            </p:cNvSpPr>
            <p:nvPr/>
          </p:nvSpPr>
          <p:spPr bwMode="auto">
            <a:xfrm>
              <a:off x="4465638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29"/>
            <p:cNvSpPr>
              <a:spLocks noChangeArrowheads="1"/>
            </p:cNvSpPr>
            <p:nvPr/>
          </p:nvSpPr>
          <p:spPr bwMode="auto">
            <a:xfrm>
              <a:off x="4592638" y="367030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30"/>
            <p:cNvSpPr>
              <a:spLocks/>
            </p:cNvSpPr>
            <p:nvPr/>
          </p:nvSpPr>
          <p:spPr bwMode="auto">
            <a:xfrm>
              <a:off x="4592638" y="367030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1"/>
            <p:cNvSpPr>
              <a:spLocks noChangeArrowheads="1"/>
            </p:cNvSpPr>
            <p:nvPr/>
          </p:nvSpPr>
          <p:spPr bwMode="auto">
            <a:xfrm>
              <a:off x="4718050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2"/>
            <p:cNvSpPr>
              <a:spLocks/>
            </p:cNvSpPr>
            <p:nvPr/>
          </p:nvSpPr>
          <p:spPr bwMode="auto">
            <a:xfrm>
              <a:off x="4718050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259"/>
            <p:cNvSpPr>
              <a:spLocks noChangeArrowheads="1"/>
            </p:cNvSpPr>
            <p:nvPr/>
          </p:nvSpPr>
          <p:spPr bwMode="auto">
            <a:xfrm>
              <a:off x="3262313" y="4033838"/>
              <a:ext cx="4763" cy="46038"/>
            </a:xfrm>
            <a:prstGeom prst="rect">
              <a:avLst/>
            </a:prstGeom>
            <a:solidFill>
              <a:srgbClr val="92FFF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60"/>
            <p:cNvSpPr>
              <a:spLocks noChangeArrowheads="1"/>
            </p:cNvSpPr>
            <p:nvPr/>
          </p:nvSpPr>
          <p:spPr bwMode="auto">
            <a:xfrm>
              <a:off x="3267075" y="4033838"/>
              <a:ext cx="690563" cy="460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261"/>
            <p:cNvSpPr>
              <a:spLocks noChangeArrowheads="1"/>
            </p:cNvSpPr>
            <p:nvPr/>
          </p:nvSpPr>
          <p:spPr bwMode="auto">
            <a:xfrm>
              <a:off x="5878513" y="4033838"/>
              <a:ext cx="6350" cy="46038"/>
            </a:xfrm>
            <a:prstGeom prst="rect">
              <a:avLst/>
            </a:prstGeom>
            <a:solidFill>
              <a:srgbClr val="92FFF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62"/>
            <p:cNvSpPr>
              <a:spLocks noChangeArrowheads="1"/>
            </p:cNvSpPr>
            <p:nvPr/>
          </p:nvSpPr>
          <p:spPr bwMode="auto">
            <a:xfrm>
              <a:off x="5186363" y="4033838"/>
              <a:ext cx="692150" cy="460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3"/>
            <p:cNvSpPr>
              <a:spLocks/>
            </p:cNvSpPr>
            <p:nvPr/>
          </p:nvSpPr>
          <p:spPr bwMode="auto">
            <a:xfrm>
              <a:off x="4913313" y="1936750"/>
              <a:ext cx="458788" cy="260350"/>
            </a:xfrm>
            <a:custGeom>
              <a:avLst/>
              <a:gdLst>
                <a:gd name="T0" fmla="*/ 186 w 289"/>
                <a:gd name="T1" fmla="*/ 0 h 164"/>
                <a:gd name="T2" fmla="*/ 205 w 289"/>
                <a:gd name="T3" fmla="*/ 3 h 164"/>
                <a:gd name="T4" fmla="*/ 224 w 289"/>
                <a:gd name="T5" fmla="*/ 12 h 164"/>
                <a:gd name="T6" fmla="*/ 238 w 289"/>
                <a:gd name="T7" fmla="*/ 26 h 164"/>
                <a:gd name="T8" fmla="*/ 247 w 289"/>
                <a:gd name="T9" fmla="*/ 43 h 164"/>
                <a:gd name="T10" fmla="*/ 250 w 289"/>
                <a:gd name="T11" fmla="*/ 64 h 164"/>
                <a:gd name="T12" fmla="*/ 265 w 289"/>
                <a:gd name="T13" fmla="*/ 71 h 164"/>
                <a:gd name="T14" fmla="*/ 277 w 289"/>
                <a:gd name="T15" fmla="*/ 81 h 164"/>
                <a:gd name="T16" fmla="*/ 286 w 289"/>
                <a:gd name="T17" fmla="*/ 96 h 164"/>
                <a:gd name="T18" fmla="*/ 289 w 289"/>
                <a:gd name="T19" fmla="*/ 113 h 164"/>
                <a:gd name="T20" fmla="*/ 285 w 289"/>
                <a:gd name="T21" fmla="*/ 132 h 164"/>
                <a:gd name="T22" fmla="*/ 275 w 289"/>
                <a:gd name="T23" fmla="*/ 149 h 164"/>
                <a:gd name="T24" fmla="*/ 258 w 289"/>
                <a:gd name="T25" fmla="*/ 160 h 164"/>
                <a:gd name="T26" fmla="*/ 238 w 289"/>
                <a:gd name="T27" fmla="*/ 164 h 164"/>
                <a:gd name="T28" fmla="*/ 51 w 289"/>
                <a:gd name="T29" fmla="*/ 164 h 164"/>
                <a:gd name="T30" fmla="*/ 31 w 289"/>
                <a:gd name="T31" fmla="*/ 160 h 164"/>
                <a:gd name="T32" fmla="*/ 14 w 289"/>
                <a:gd name="T33" fmla="*/ 149 h 164"/>
                <a:gd name="T34" fmla="*/ 4 w 289"/>
                <a:gd name="T35" fmla="*/ 132 h 164"/>
                <a:gd name="T36" fmla="*/ 0 w 289"/>
                <a:gd name="T37" fmla="*/ 113 h 164"/>
                <a:gd name="T38" fmla="*/ 4 w 289"/>
                <a:gd name="T39" fmla="*/ 93 h 164"/>
                <a:gd name="T40" fmla="*/ 14 w 289"/>
                <a:gd name="T41" fmla="*/ 77 h 164"/>
                <a:gd name="T42" fmla="*/ 31 w 289"/>
                <a:gd name="T43" fmla="*/ 67 h 164"/>
                <a:gd name="T44" fmla="*/ 51 w 289"/>
                <a:gd name="T45" fmla="*/ 63 h 164"/>
                <a:gd name="T46" fmla="*/ 57 w 289"/>
                <a:gd name="T47" fmla="*/ 63 h 164"/>
                <a:gd name="T48" fmla="*/ 65 w 289"/>
                <a:gd name="T49" fmla="*/ 66 h 164"/>
                <a:gd name="T50" fmla="*/ 72 w 289"/>
                <a:gd name="T51" fmla="*/ 51 h 164"/>
                <a:gd name="T52" fmla="*/ 82 w 289"/>
                <a:gd name="T53" fmla="*/ 41 h 164"/>
                <a:gd name="T54" fmla="*/ 95 w 289"/>
                <a:gd name="T55" fmla="*/ 33 h 164"/>
                <a:gd name="T56" fmla="*/ 111 w 289"/>
                <a:gd name="T57" fmla="*/ 30 h 164"/>
                <a:gd name="T58" fmla="*/ 119 w 289"/>
                <a:gd name="T59" fmla="*/ 31 h 164"/>
                <a:gd name="T60" fmla="*/ 128 w 289"/>
                <a:gd name="T61" fmla="*/ 34 h 164"/>
                <a:gd name="T62" fmla="*/ 137 w 289"/>
                <a:gd name="T63" fmla="*/ 20 h 164"/>
                <a:gd name="T64" fmla="*/ 152 w 289"/>
                <a:gd name="T65" fmla="*/ 9 h 164"/>
                <a:gd name="T66" fmla="*/ 167 w 289"/>
                <a:gd name="T67" fmla="*/ 1 h 164"/>
                <a:gd name="T68" fmla="*/ 186 w 289"/>
                <a:gd name="T6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9" h="164">
                  <a:moveTo>
                    <a:pt x="186" y="0"/>
                  </a:moveTo>
                  <a:lnTo>
                    <a:pt x="205" y="3"/>
                  </a:lnTo>
                  <a:lnTo>
                    <a:pt x="224" y="12"/>
                  </a:lnTo>
                  <a:lnTo>
                    <a:pt x="238" y="26"/>
                  </a:lnTo>
                  <a:lnTo>
                    <a:pt x="247" y="43"/>
                  </a:lnTo>
                  <a:lnTo>
                    <a:pt x="250" y="64"/>
                  </a:lnTo>
                  <a:lnTo>
                    <a:pt x="265" y="71"/>
                  </a:lnTo>
                  <a:lnTo>
                    <a:pt x="277" y="81"/>
                  </a:lnTo>
                  <a:lnTo>
                    <a:pt x="286" y="96"/>
                  </a:lnTo>
                  <a:lnTo>
                    <a:pt x="289" y="113"/>
                  </a:lnTo>
                  <a:lnTo>
                    <a:pt x="285" y="132"/>
                  </a:lnTo>
                  <a:lnTo>
                    <a:pt x="275" y="149"/>
                  </a:lnTo>
                  <a:lnTo>
                    <a:pt x="258" y="160"/>
                  </a:lnTo>
                  <a:lnTo>
                    <a:pt x="238" y="164"/>
                  </a:lnTo>
                  <a:lnTo>
                    <a:pt x="51" y="164"/>
                  </a:lnTo>
                  <a:lnTo>
                    <a:pt x="31" y="160"/>
                  </a:lnTo>
                  <a:lnTo>
                    <a:pt x="14" y="149"/>
                  </a:lnTo>
                  <a:lnTo>
                    <a:pt x="4" y="132"/>
                  </a:lnTo>
                  <a:lnTo>
                    <a:pt x="0" y="113"/>
                  </a:lnTo>
                  <a:lnTo>
                    <a:pt x="4" y="93"/>
                  </a:lnTo>
                  <a:lnTo>
                    <a:pt x="14" y="77"/>
                  </a:lnTo>
                  <a:lnTo>
                    <a:pt x="31" y="67"/>
                  </a:lnTo>
                  <a:lnTo>
                    <a:pt x="51" y="63"/>
                  </a:lnTo>
                  <a:lnTo>
                    <a:pt x="57" y="63"/>
                  </a:lnTo>
                  <a:lnTo>
                    <a:pt x="65" y="66"/>
                  </a:lnTo>
                  <a:lnTo>
                    <a:pt x="72" y="51"/>
                  </a:lnTo>
                  <a:lnTo>
                    <a:pt x="82" y="41"/>
                  </a:lnTo>
                  <a:lnTo>
                    <a:pt x="95" y="33"/>
                  </a:lnTo>
                  <a:lnTo>
                    <a:pt x="111" y="30"/>
                  </a:lnTo>
                  <a:lnTo>
                    <a:pt x="119" y="31"/>
                  </a:lnTo>
                  <a:lnTo>
                    <a:pt x="128" y="34"/>
                  </a:lnTo>
                  <a:lnTo>
                    <a:pt x="137" y="20"/>
                  </a:lnTo>
                  <a:lnTo>
                    <a:pt x="152" y="9"/>
                  </a:lnTo>
                  <a:lnTo>
                    <a:pt x="167" y="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B4E2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42" name="TextBox 441"/>
          <p:cNvSpPr txBox="1"/>
          <p:nvPr/>
        </p:nvSpPr>
        <p:spPr>
          <a:xfrm>
            <a:off x="128882" y="137657"/>
            <a:ext cx="1611339" cy="147732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201510048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박예진</a:t>
            </a:r>
            <a:endParaRPr lang="en-US" altLang="ko-KR" sz="16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>
              <a:spcAft>
                <a:spcPts val="300"/>
              </a:spcAft>
            </a:pP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201410891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고효원</a:t>
            </a:r>
            <a:endParaRPr lang="en-US" altLang="ko-KR" sz="16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>
              <a:spcAft>
                <a:spcPts val="300"/>
              </a:spcAft>
            </a:pP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201410689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박지원</a:t>
            </a:r>
            <a:endParaRPr lang="en-US" altLang="ko-KR" sz="16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>
              <a:spcAft>
                <a:spcPts val="300"/>
              </a:spcAft>
            </a:pP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201610624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윤희영</a:t>
            </a:r>
            <a:endParaRPr lang="en-US" altLang="ko-KR" sz="16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>
              <a:spcAft>
                <a:spcPts val="300"/>
              </a:spcAft>
            </a:pP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201610586 </a:t>
            </a:r>
            <a:r>
              <a:rPr lang="ko-KR" altLang="en-US" sz="16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김영</a:t>
            </a:r>
            <a:r>
              <a:rPr lang="ko-KR" altLang="en-US" sz="16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</a:t>
            </a:r>
            <a:endParaRPr lang="en-US" altLang="ko-KR" sz="16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46" name="그룹 445"/>
          <p:cNvGrpSpPr/>
          <p:nvPr/>
        </p:nvGrpSpPr>
        <p:grpSpPr>
          <a:xfrm>
            <a:off x="676545" y="4580122"/>
            <a:ext cx="7790914" cy="1291918"/>
            <a:chOff x="752753" y="4580122"/>
            <a:chExt cx="7790914" cy="1291918"/>
          </a:xfrm>
        </p:grpSpPr>
        <p:sp>
          <p:nvSpPr>
            <p:cNvPr id="2" name="TextBox 1"/>
            <p:cNvSpPr txBox="1"/>
            <p:nvPr/>
          </p:nvSpPr>
          <p:spPr>
            <a:xfrm>
              <a:off x="752753" y="4580122"/>
              <a:ext cx="7790914" cy="76944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029DC3"/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- </a:t>
              </a:r>
              <a:r>
                <a:rPr lang="ko-KR" altLang="en-US" sz="4400" spc="-150" dirty="0" smtClean="0">
                  <a:solidFill>
                    <a:srgbClr val="029DC3"/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서울시 내 노인복지시설  입지선정</a:t>
              </a:r>
              <a:r>
                <a:rPr lang="ko-KR" altLang="en-US" sz="4400" spc="-150" dirty="0" smtClean="0">
                  <a:solidFill>
                    <a:srgbClr val="029DC3"/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 </a:t>
              </a:r>
              <a:r>
                <a:rPr lang="en-US" altLang="ko-KR" sz="4400" spc="-150" dirty="0">
                  <a:solidFill>
                    <a:srgbClr val="029DC3"/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-</a:t>
              </a:r>
              <a:endParaRPr lang="ko-KR" altLang="en-US" sz="4400" spc="-15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3229391" y="5410375"/>
              <a:ext cx="2837636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2400" b="1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Segoe UI Black" pitchFamily="34" charset="0"/>
                </a:rPr>
                <a:t>경영 </a:t>
              </a:r>
              <a:r>
                <a:rPr lang="ko-KR" altLang="en-US" sz="2400" b="1" spc="-15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Segoe UI Black" pitchFamily="34" charset="0"/>
                </a:rPr>
                <a:t>빅데이터</a:t>
              </a:r>
              <a:r>
                <a:rPr lang="ko-KR" altLang="en-US" sz="2400" b="1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Segoe UI Black" pitchFamily="34" charset="0"/>
                </a:rPr>
                <a:t> 분석 </a:t>
              </a:r>
              <a:r>
                <a:rPr lang="en-US" altLang="ko-KR" sz="2400" b="1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Segoe UI Black" pitchFamily="34" charset="0"/>
                </a:rPr>
                <a:t>1</a:t>
              </a:r>
              <a:r>
                <a:rPr lang="ko-KR" altLang="en-US" sz="2400" b="1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Segoe UI Black" pitchFamily="34" charset="0"/>
                </a:rPr>
                <a:t>조 </a:t>
              </a:r>
              <a:endParaRPr lang="ko-KR" altLang="en-US" sz="2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  <a:cs typeface="Segoe UI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16893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직사각형 2356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TextBox 2316"/>
          <p:cNvSpPr txBox="1"/>
          <p:nvPr/>
        </p:nvSpPr>
        <p:spPr>
          <a:xfrm>
            <a:off x="264094" y="378859"/>
            <a:ext cx="3147015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04. </a:t>
            </a:r>
            <a:r>
              <a:rPr lang="ko-KR" altLang="en-US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질의 응답 </a:t>
            </a:r>
            <a:endParaRPr lang="ko-KR" altLang="en-US" sz="4000" dirty="0">
              <a:solidFill>
                <a:srgbClr val="029DC3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378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직사각형 444"/>
          <p:cNvSpPr/>
          <p:nvPr/>
        </p:nvSpPr>
        <p:spPr>
          <a:xfrm>
            <a:off x="0" y="3348846"/>
            <a:ext cx="9144000" cy="3509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434"/>
          <p:cNvGrpSpPr/>
          <p:nvPr/>
        </p:nvGrpSpPr>
        <p:grpSpPr>
          <a:xfrm>
            <a:off x="1861484" y="553878"/>
            <a:ext cx="5421032" cy="3040283"/>
            <a:chOff x="2432050" y="1936750"/>
            <a:chExt cx="4279900" cy="2400301"/>
          </a:xfrm>
        </p:grpSpPr>
        <p:sp>
          <p:nvSpPr>
            <p:cNvPr id="239" name="Freeform 9"/>
            <p:cNvSpPr>
              <a:spLocks/>
            </p:cNvSpPr>
            <p:nvPr/>
          </p:nvSpPr>
          <p:spPr bwMode="auto">
            <a:xfrm>
              <a:off x="2432050" y="4143375"/>
              <a:ext cx="4279900" cy="46038"/>
            </a:xfrm>
            <a:custGeom>
              <a:avLst/>
              <a:gdLst>
                <a:gd name="T0" fmla="*/ 0 w 2696"/>
                <a:gd name="T1" fmla="*/ 0 h 29"/>
                <a:gd name="T2" fmla="*/ 2696 w 2696"/>
                <a:gd name="T3" fmla="*/ 0 h 29"/>
                <a:gd name="T4" fmla="*/ 2685 w 2696"/>
                <a:gd name="T5" fmla="*/ 29 h 29"/>
                <a:gd name="T6" fmla="*/ 11 w 2696"/>
                <a:gd name="T7" fmla="*/ 29 h 29"/>
                <a:gd name="T8" fmla="*/ 0 w 269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6" h="29">
                  <a:moveTo>
                    <a:pt x="0" y="0"/>
                  </a:moveTo>
                  <a:lnTo>
                    <a:pt x="2696" y="0"/>
                  </a:lnTo>
                  <a:lnTo>
                    <a:pt x="2685" y="29"/>
                  </a:lnTo>
                  <a:lnTo>
                    <a:pt x="11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2"/>
            <p:cNvSpPr>
              <a:spLocks/>
            </p:cNvSpPr>
            <p:nvPr/>
          </p:nvSpPr>
          <p:spPr bwMode="auto">
            <a:xfrm>
              <a:off x="3611563" y="2063750"/>
              <a:ext cx="561975" cy="320675"/>
            </a:xfrm>
            <a:custGeom>
              <a:avLst/>
              <a:gdLst>
                <a:gd name="T0" fmla="*/ 126 w 354"/>
                <a:gd name="T1" fmla="*/ 0 h 202"/>
                <a:gd name="T2" fmla="*/ 148 w 354"/>
                <a:gd name="T3" fmla="*/ 4 h 202"/>
                <a:gd name="T4" fmla="*/ 168 w 354"/>
                <a:gd name="T5" fmla="*/ 12 h 202"/>
                <a:gd name="T6" fmla="*/ 185 w 354"/>
                <a:gd name="T7" fmla="*/ 25 h 202"/>
                <a:gd name="T8" fmla="*/ 197 w 354"/>
                <a:gd name="T9" fmla="*/ 43 h 202"/>
                <a:gd name="T10" fmla="*/ 207 w 354"/>
                <a:gd name="T11" fmla="*/ 39 h 202"/>
                <a:gd name="T12" fmla="*/ 218 w 354"/>
                <a:gd name="T13" fmla="*/ 38 h 202"/>
                <a:gd name="T14" fmla="*/ 237 w 354"/>
                <a:gd name="T15" fmla="*/ 42 h 202"/>
                <a:gd name="T16" fmla="*/ 253 w 354"/>
                <a:gd name="T17" fmla="*/ 50 h 202"/>
                <a:gd name="T18" fmla="*/ 266 w 354"/>
                <a:gd name="T19" fmla="*/ 64 h 202"/>
                <a:gd name="T20" fmla="*/ 274 w 354"/>
                <a:gd name="T21" fmla="*/ 80 h 202"/>
                <a:gd name="T22" fmla="*/ 283 w 354"/>
                <a:gd name="T23" fmla="*/ 78 h 202"/>
                <a:gd name="T24" fmla="*/ 292 w 354"/>
                <a:gd name="T25" fmla="*/ 77 h 202"/>
                <a:gd name="T26" fmla="*/ 310 w 354"/>
                <a:gd name="T27" fmla="*/ 81 h 202"/>
                <a:gd name="T28" fmla="*/ 327 w 354"/>
                <a:gd name="T29" fmla="*/ 89 h 202"/>
                <a:gd name="T30" fmla="*/ 341 w 354"/>
                <a:gd name="T31" fmla="*/ 103 h 202"/>
                <a:gd name="T32" fmla="*/ 350 w 354"/>
                <a:gd name="T33" fmla="*/ 120 h 202"/>
                <a:gd name="T34" fmla="*/ 354 w 354"/>
                <a:gd name="T35" fmla="*/ 139 h 202"/>
                <a:gd name="T36" fmla="*/ 350 w 354"/>
                <a:gd name="T37" fmla="*/ 158 h 202"/>
                <a:gd name="T38" fmla="*/ 341 w 354"/>
                <a:gd name="T39" fmla="*/ 175 h 202"/>
                <a:gd name="T40" fmla="*/ 327 w 354"/>
                <a:gd name="T41" fmla="*/ 188 h 202"/>
                <a:gd name="T42" fmla="*/ 310 w 354"/>
                <a:gd name="T43" fmla="*/ 198 h 202"/>
                <a:gd name="T44" fmla="*/ 292 w 354"/>
                <a:gd name="T45" fmla="*/ 202 h 202"/>
                <a:gd name="T46" fmla="*/ 62 w 354"/>
                <a:gd name="T47" fmla="*/ 202 h 202"/>
                <a:gd name="T48" fmla="*/ 42 w 354"/>
                <a:gd name="T49" fmla="*/ 198 h 202"/>
                <a:gd name="T50" fmla="*/ 25 w 354"/>
                <a:gd name="T51" fmla="*/ 188 h 202"/>
                <a:gd name="T52" fmla="*/ 12 w 354"/>
                <a:gd name="T53" fmla="*/ 175 h 202"/>
                <a:gd name="T54" fmla="*/ 3 w 354"/>
                <a:gd name="T55" fmla="*/ 158 h 202"/>
                <a:gd name="T56" fmla="*/ 0 w 354"/>
                <a:gd name="T57" fmla="*/ 139 h 202"/>
                <a:gd name="T58" fmla="*/ 3 w 354"/>
                <a:gd name="T59" fmla="*/ 119 h 202"/>
                <a:gd name="T60" fmla="*/ 13 w 354"/>
                <a:gd name="T61" fmla="*/ 101 h 202"/>
                <a:gd name="T62" fmla="*/ 28 w 354"/>
                <a:gd name="T63" fmla="*/ 88 h 202"/>
                <a:gd name="T64" fmla="*/ 46 w 354"/>
                <a:gd name="T65" fmla="*/ 80 h 202"/>
                <a:gd name="T66" fmla="*/ 51 w 354"/>
                <a:gd name="T67" fmla="*/ 55 h 202"/>
                <a:gd name="T68" fmla="*/ 62 w 354"/>
                <a:gd name="T69" fmla="*/ 33 h 202"/>
                <a:gd name="T70" fmla="*/ 80 w 354"/>
                <a:gd name="T71" fmla="*/ 16 h 202"/>
                <a:gd name="T72" fmla="*/ 101 w 354"/>
                <a:gd name="T73" fmla="*/ 4 h 202"/>
                <a:gd name="T74" fmla="*/ 126 w 354"/>
                <a:gd name="T7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4" h="202">
                  <a:moveTo>
                    <a:pt x="126" y="0"/>
                  </a:moveTo>
                  <a:lnTo>
                    <a:pt x="148" y="4"/>
                  </a:lnTo>
                  <a:lnTo>
                    <a:pt x="168" y="12"/>
                  </a:lnTo>
                  <a:lnTo>
                    <a:pt x="185" y="25"/>
                  </a:lnTo>
                  <a:lnTo>
                    <a:pt x="197" y="43"/>
                  </a:lnTo>
                  <a:lnTo>
                    <a:pt x="207" y="39"/>
                  </a:lnTo>
                  <a:lnTo>
                    <a:pt x="218" y="38"/>
                  </a:lnTo>
                  <a:lnTo>
                    <a:pt x="237" y="42"/>
                  </a:lnTo>
                  <a:lnTo>
                    <a:pt x="253" y="50"/>
                  </a:lnTo>
                  <a:lnTo>
                    <a:pt x="266" y="64"/>
                  </a:lnTo>
                  <a:lnTo>
                    <a:pt x="274" y="80"/>
                  </a:lnTo>
                  <a:lnTo>
                    <a:pt x="283" y="78"/>
                  </a:lnTo>
                  <a:lnTo>
                    <a:pt x="292" y="77"/>
                  </a:lnTo>
                  <a:lnTo>
                    <a:pt x="310" y="81"/>
                  </a:lnTo>
                  <a:lnTo>
                    <a:pt x="327" y="89"/>
                  </a:lnTo>
                  <a:lnTo>
                    <a:pt x="341" y="103"/>
                  </a:lnTo>
                  <a:lnTo>
                    <a:pt x="350" y="120"/>
                  </a:lnTo>
                  <a:lnTo>
                    <a:pt x="354" y="139"/>
                  </a:lnTo>
                  <a:lnTo>
                    <a:pt x="350" y="158"/>
                  </a:lnTo>
                  <a:lnTo>
                    <a:pt x="341" y="175"/>
                  </a:lnTo>
                  <a:lnTo>
                    <a:pt x="327" y="188"/>
                  </a:lnTo>
                  <a:lnTo>
                    <a:pt x="310" y="198"/>
                  </a:lnTo>
                  <a:lnTo>
                    <a:pt x="292" y="202"/>
                  </a:lnTo>
                  <a:lnTo>
                    <a:pt x="62" y="202"/>
                  </a:lnTo>
                  <a:lnTo>
                    <a:pt x="42" y="198"/>
                  </a:lnTo>
                  <a:lnTo>
                    <a:pt x="25" y="188"/>
                  </a:lnTo>
                  <a:lnTo>
                    <a:pt x="12" y="175"/>
                  </a:lnTo>
                  <a:lnTo>
                    <a:pt x="3" y="158"/>
                  </a:lnTo>
                  <a:lnTo>
                    <a:pt x="0" y="139"/>
                  </a:lnTo>
                  <a:lnTo>
                    <a:pt x="3" y="119"/>
                  </a:lnTo>
                  <a:lnTo>
                    <a:pt x="13" y="101"/>
                  </a:lnTo>
                  <a:lnTo>
                    <a:pt x="28" y="88"/>
                  </a:lnTo>
                  <a:lnTo>
                    <a:pt x="46" y="80"/>
                  </a:lnTo>
                  <a:lnTo>
                    <a:pt x="51" y="55"/>
                  </a:lnTo>
                  <a:lnTo>
                    <a:pt x="62" y="33"/>
                  </a:lnTo>
                  <a:lnTo>
                    <a:pt x="80" y="16"/>
                  </a:lnTo>
                  <a:lnTo>
                    <a:pt x="101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4E2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3"/>
            <p:cNvSpPr>
              <a:spLocks/>
            </p:cNvSpPr>
            <p:nvPr/>
          </p:nvSpPr>
          <p:spPr bwMode="auto">
            <a:xfrm>
              <a:off x="3468688" y="2284413"/>
              <a:ext cx="365125" cy="207963"/>
            </a:xfrm>
            <a:custGeom>
              <a:avLst/>
              <a:gdLst>
                <a:gd name="T0" fmla="*/ 82 w 230"/>
                <a:gd name="T1" fmla="*/ 0 h 131"/>
                <a:gd name="T2" fmla="*/ 101 w 230"/>
                <a:gd name="T3" fmla="*/ 2 h 131"/>
                <a:gd name="T4" fmla="*/ 116 w 230"/>
                <a:gd name="T5" fmla="*/ 13 h 131"/>
                <a:gd name="T6" fmla="*/ 128 w 230"/>
                <a:gd name="T7" fmla="*/ 27 h 131"/>
                <a:gd name="T8" fmla="*/ 135 w 230"/>
                <a:gd name="T9" fmla="*/ 25 h 131"/>
                <a:gd name="T10" fmla="*/ 143 w 230"/>
                <a:gd name="T11" fmla="*/ 25 h 131"/>
                <a:gd name="T12" fmla="*/ 158 w 230"/>
                <a:gd name="T13" fmla="*/ 27 h 131"/>
                <a:gd name="T14" fmla="*/ 171 w 230"/>
                <a:gd name="T15" fmla="*/ 38 h 131"/>
                <a:gd name="T16" fmla="*/ 178 w 230"/>
                <a:gd name="T17" fmla="*/ 51 h 131"/>
                <a:gd name="T18" fmla="*/ 184 w 230"/>
                <a:gd name="T19" fmla="*/ 49 h 131"/>
                <a:gd name="T20" fmla="*/ 190 w 230"/>
                <a:gd name="T21" fmla="*/ 49 h 131"/>
                <a:gd name="T22" fmla="*/ 205 w 230"/>
                <a:gd name="T23" fmla="*/ 53 h 131"/>
                <a:gd name="T24" fmla="*/ 218 w 230"/>
                <a:gd name="T25" fmla="*/ 61 h 131"/>
                <a:gd name="T26" fmla="*/ 228 w 230"/>
                <a:gd name="T27" fmla="*/ 74 h 131"/>
                <a:gd name="T28" fmla="*/ 230 w 230"/>
                <a:gd name="T29" fmla="*/ 90 h 131"/>
                <a:gd name="T30" fmla="*/ 228 w 230"/>
                <a:gd name="T31" fmla="*/ 106 h 131"/>
                <a:gd name="T32" fmla="*/ 218 w 230"/>
                <a:gd name="T33" fmla="*/ 119 h 131"/>
                <a:gd name="T34" fmla="*/ 205 w 230"/>
                <a:gd name="T35" fmla="*/ 127 h 131"/>
                <a:gd name="T36" fmla="*/ 190 w 230"/>
                <a:gd name="T37" fmla="*/ 131 h 131"/>
                <a:gd name="T38" fmla="*/ 40 w 230"/>
                <a:gd name="T39" fmla="*/ 131 h 131"/>
                <a:gd name="T40" fmla="*/ 25 w 230"/>
                <a:gd name="T41" fmla="*/ 127 h 131"/>
                <a:gd name="T42" fmla="*/ 12 w 230"/>
                <a:gd name="T43" fmla="*/ 119 h 131"/>
                <a:gd name="T44" fmla="*/ 2 w 230"/>
                <a:gd name="T45" fmla="*/ 106 h 131"/>
                <a:gd name="T46" fmla="*/ 0 w 230"/>
                <a:gd name="T47" fmla="*/ 90 h 131"/>
                <a:gd name="T48" fmla="*/ 2 w 230"/>
                <a:gd name="T49" fmla="*/ 77 h 131"/>
                <a:gd name="T50" fmla="*/ 9 w 230"/>
                <a:gd name="T51" fmla="*/ 65 h 131"/>
                <a:gd name="T52" fmla="*/ 18 w 230"/>
                <a:gd name="T53" fmla="*/ 56 h 131"/>
                <a:gd name="T54" fmla="*/ 30 w 230"/>
                <a:gd name="T55" fmla="*/ 51 h 131"/>
                <a:gd name="T56" fmla="*/ 34 w 230"/>
                <a:gd name="T57" fmla="*/ 35 h 131"/>
                <a:gd name="T58" fmla="*/ 40 w 230"/>
                <a:gd name="T59" fmla="*/ 21 h 131"/>
                <a:gd name="T60" fmla="*/ 52 w 230"/>
                <a:gd name="T61" fmla="*/ 9 h 131"/>
                <a:gd name="T62" fmla="*/ 67 w 230"/>
                <a:gd name="T63" fmla="*/ 2 h 131"/>
                <a:gd name="T64" fmla="*/ 82 w 230"/>
                <a:gd name="T6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0" h="131">
                  <a:moveTo>
                    <a:pt x="82" y="0"/>
                  </a:moveTo>
                  <a:lnTo>
                    <a:pt x="101" y="2"/>
                  </a:lnTo>
                  <a:lnTo>
                    <a:pt x="116" y="13"/>
                  </a:lnTo>
                  <a:lnTo>
                    <a:pt x="128" y="27"/>
                  </a:lnTo>
                  <a:lnTo>
                    <a:pt x="135" y="25"/>
                  </a:lnTo>
                  <a:lnTo>
                    <a:pt x="143" y="25"/>
                  </a:lnTo>
                  <a:lnTo>
                    <a:pt x="158" y="27"/>
                  </a:lnTo>
                  <a:lnTo>
                    <a:pt x="171" y="38"/>
                  </a:lnTo>
                  <a:lnTo>
                    <a:pt x="178" y="51"/>
                  </a:lnTo>
                  <a:lnTo>
                    <a:pt x="184" y="49"/>
                  </a:lnTo>
                  <a:lnTo>
                    <a:pt x="190" y="49"/>
                  </a:lnTo>
                  <a:lnTo>
                    <a:pt x="205" y="53"/>
                  </a:lnTo>
                  <a:lnTo>
                    <a:pt x="218" y="61"/>
                  </a:lnTo>
                  <a:lnTo>
                    <a:pt x="228" y="74"/>
                  </a:lnTo>
                  <a:lnTo>
                    <a:pt x="230" y="90"/>
                  </a:lnTo>
                  <a:lnTo>
                    <a:pt x="228" y="106"/>
                  </a:lnTo>
                  <a:lnTo>
                    <a:pt x="218" y="119"/>
                  </a:lnTo>
                  <a:lnTo>
                    <a:pt x="205" y="127"/>
                  </a:lnTo>
                  <a:lnTo>
                    <a:pt x="190" y="131"/>
                  </a:lnTo>
                  <a:lnTo>
                    <a:pt x="40" y="131"/>
                  </a:lnTo>
                  <a:lnTo>
                    <a:pt x="25" y="127"/>
                  </a:lnTo>
                  <a:lnTo>
                    <a:pt x="12" y="119"/>
                  </a:lnTo>
                  <a:lnTo>
                    <a:pt x="2" y="106"/>
                  </a:lnTo>
                  <a:lnTo>
                    <a:pt x="0" y="90"/>
                  </a:lnTo>
                  <a:lnTo>
                    <a:pt x="2" y="77"/>
                  </a:lnTo>
                  <a:lnTo>
                    <a:pt x="9" y="65"/>
                  </a:lnTo>
                  <a:lnTo>
                    <a:pt x="18" y="56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40" y="21"/>
                  </a:lnTo>
                  <a:lnTo>
                    <a:pt x="52" y="9"/>
                  </a:lnTo>
                  <a:lnTo>
                    <a:pt x="67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C6E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4"/>
            <p:cNvSpPr>
              <a:spLocks/>
            </p:cNvSpPr>
            <p:nvPr/>
          </p:nvSpPr>
          <p:spPr bwMode="auto">
            <a:xfrm>
              <a:off x="5319713" y="2744788"/>
              <a:ext cx="534988" cy="85725"/>
            </a:xfrm>
            <a:custGeom>
              <a:avLst/>
              <a:gdLst>
                <a:gd name="T0" fmla="*/ 28 w 337"/>
                <a:gd name="T1" fmla="*/ 0 h 54"/>
                <a:gd name="T2" fmla="*/ 309 w 337"/>
                <a:gd name="T3" fmla="*/ 0 h 54"/>
                <a:gd name="T4" fmla="*/ 324 w 337"/>
                <a:gd name="T5" fmla="*/ 3 h 54"/>
                <a:gd name="T6" fmla="*/ 333 w 337"/>
                <a:gd name="T7" fmla="*/ 13 h 54"/>
                <a:gd name="T8" fmla="*/ 337 w 337"/>
                <a:gd name="T9" fmla="*/ 26 h 54"/>
                <a:gd name="T10" fmla="*/ 333 w 337"/>
                <a:gd name="T11" fmla="*/ 41 h 54"/>
                <a:gd name="T12" fmla="*/ 324 w 337"/>
                <a:gd name="T13" fmla="*/ 50 h 54"/>
                <a:gd name="T14" fmla="*/ 309 w 337"/>
                <a:gd name="T15" fmla="*/ 54 h 54"/>
                <a:gd name="T16" fmla="*/ 28 w 337"/>
                <a:gd name="T17" fmla="*/ 54 h 54"/>
                <a:gd name="T18" fmla="*/ 15 w 337"/>
                <a:gd name="T19" fmla="*/ 50 h 54"/>
                <a:gd name="T20" fmla="*/ 4 w 337"/>
                <a:gd name="T21" fmla="*/ 41 h 54"/>
                <a:gd name="T22" fmla="*/ 0 w 337"/>
                <a:gd name="T23" fmla="*/ 26 h 54"/>
                <a:gd name="T24" fmla="*/ 4 w 337"/>
                <a:gd name="T25" fmla="*/ 13 h 54"/>
                <a:gd name="T26" fmla="*/ 15 w 337"/>
                <a:gd name="T27" fmla="*/ 3 h 54"/>
                <a:gd name="T28" fmla="*/ 28 w 337"/>
                <a:gd name="T2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7" h="54">
                  <a:moveTo>
                    <a:pt x="28" y="0"/>
                  </a:moveTo>
                  <a:lnTo>
                    <a:pt x="309" y="0"/>
                  </a:lnTo>
                  <a:lnTo>
                    <a:pt x="324" y="3"/>
                  </a:lnTo>
                  <a:lnTo>
                    <a:pt x="333" y="13"/>
                  </a:lnTo>
                  <a:lnTo>
                    <a:pt x="337" y="26"/>
                  </a:lnTo>
                  <a:lnTo>
                    <a:pt x="333" y="41"/>
                  </a:lnTo>
                  <a:lnTo>
                    <a:pt x="324" y="50"/>
                  </a:lnTo>
                  <a:lnTo>
                    <a:pt x="309" y="54"/>
                  </a:lnTo>
                  <a:lnTo>
                    <a:pt x="28" y="54"/>
                  </a:lnTo>
                  <a:lnTo>
                    <a:pt x="15" y="50"/>
                  </a:lnTo>
                  <a:lnTo>
                    <a:pt x="4" y="41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5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A3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5"/>
            <p:cNvSpPr>
              <a:spLocks/>
            </p:cNvSpPr>
            <p:nvPr/>
          </p:nvSpPr>
          <p:spPr bwMode="auto">
            <a:xfrm>
              <a:off x="5405438" y="2676525"/>
              <a:ext cx="342900" cy="68263"/>
            </a:xfrm>
            <a:custGeom>
              <a:avLst/>
              <a:gdLst>
                <a:gd name="T0" fmla="*/ 9 w 216"/>
                <a:gd name="T1" fmla="*/ 0 h 43"/>
                <a:gd name="T2" fmla="*/ 12 w 216"/>
                <a:gd name="T3" fmla="*/ 0 h 43"/>
                <a:gd name="T4" fmla="*/ 14 w 216"/>
                <a:gd name="T5" fmla="*/ 3 h 43"/>
                <a:gd name="T6" fmla="*/ 17 w 216"/>
                <a:gd name="T7" fmla="*/ 5 h 43"/>
                <a:gd name="T8" fmla="*/ 17 w 216"/>
                <a:gd name="T9" fmla="*/ 8 h 43"/>
                <a:gd name="T10" fmla="*/ 20 w 216"/>
                <a:gd name="T11" fmla="*/ 16 h 43"/>
                <a:gd name="T12" fmla="*/ 25 w 216"/>
                <a:gd name="T13" fmla="*/ 21 h 43"/>
                <a:gd name="T14" fmla="*/ 31 w 216"/>
                <a:gd name="T15" fmla="*/ 24 h 43"/>
                <a:gd name="T16" fmla="*/ 41 w 216"/>
                <a:gd name="T17" fmla="*/ 26 h 43"/>
                <a:gd name="T18" fmla="*/ 47 w 216"/>
                <a:gd name="T19" fmla="*/ 26 h 43"/>
                <a:gd name="T20" fmla="*/ 208 w 216"/>
                <a:gd name="T21" fmla="*/ 26 h 43"/>
                <a:gd name="T22" fmla="*/ 211 w 216"/>
                <a:gd name="T23" fmla="*/ 26 h 43"/>
                <a:gd name="T24" fmla="*/ 213 w 216"/>
                <a:gd name="T25" fmla="*/ 29 h 43"/>
                <a:gd name="T26" fmla="*/ 216 w 216"/>
                <a:gd name="T27" fmla="*/ 32 h 43"/>
                <a:gd name="T28" fmla="*/ 216 w 216"/>
                <a:gd name="T29" fmla="*/ 34 h 43"/>
                <a:gd name="T30" fmla="*/ 216 w 216"/>
                <a:gd name="T31" fmla="*/ 38 h 43"/>
                <a:gd name="T32" fmla="*/ 213 w 216"/>
                <a:gd name="T33" fmla="*/ 41 h 43"/>
                <a:gd name="T34" fmla="*/ 211 w 216"/>
                <a:gd name="T35" fmla="*/ 42 h 43"/>
                <a:gd name="T36" fmla="*/ 208 w 216"/>
                <a:gd name="T37" fmla="*/ 43 h 43"/>
                <a:gd name="T38" fmla="*/ 47 w 216"/>
                <a:gd name="T39" fmla="*/ 43 h 43"/>
                <a:gd name="T40" fmla="*/ 34 w 216"/>
                <a:gd name="T41" fmla="*/ 42 h 43"/>
                <a:gd name="T42" fmla="*/ 21 w 216"/>
                <a:gd name="T43" fmla="*/ 38 h 43"/>
                <a:gd name="T44" fmla="*/ 10 w 216"/>
                <a:gd name="T45" fmla="*/ 32 h 43"/>
                <a:gd name="T46" fmla="*/ 3 w 216"/>
                <a:gd name="T47" fmla="*/ 21 h 43"/>
                <a:gd name="T48" fmla="*/ 0 w 216"/>
                <a:gd name="T49" fmla="*/ 8 h 43"/>
                <a:gd name="T50" fmla="*/ 1 w 216"/>
                <a:gd name="T51" fmla="*/ 5 h 43"/>
                <a:gd name="T52" fmla="*/ 3 w 216"/>
                <a:gd name="T53" fmla="*/ 3 h 43"/>
                <a:gd name="T54" fmla="*/ 5 w 216"/>
                <a:gd name="T55" fmla="*/ 0 h 43"/>
                <a:gd name="T56" fmla="*/ 9 w 216"/>
                <a:gd name="T5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43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20" y="16"/>
                  </a:lnTo>
                  <a:lnTo>
                    <a:pt x="25" y="21"/>
                  </a:lnTo>
                  <a:lnTo>
                    <a:pt x="31" y="24"/>
                  </a:lnTo>
                  <a:lnTo>
                    <a:pt x="41" y="26"/>
                  </a:lnTo>
                  <a:lnTo>
                    <a:pt x="47" y="26"/>
                  </a:lnTo>
                  <a:lnTo>
                    <a:pt x="208" y="26"/>
                  </a:lnTo>
                  <a:lnTo>
                    <a:pt x="211" y="26"/>
                  </a:lnTo>
                  <a:lnTo>
                    <a:pt x="213" y="29"/>
                  </a:lnTo>
                  <a:lnTo>
                    <a:pt x="216" y="32"/>
                  </a:lnTo>
                  <a:lnTo>
                    <a:pt x="216" y="34"/>
                  </a:lnTo>
                  <a:lnTo>
                    <a:pt x="216" y="38"/>
                  </a:lnTo>
                  <a:lnTo>
                    <a:pt x="213" y="41"/>
                  </a:lnTo>
                  <a:lnTo>
                    <a:pt x="211" y="42"/>
                  </a:lnTo>
                  <a:lnTo>
                    <a:pt x="208" y="43"/>
                  </a:lnTo>
                  <a:lnTo>
                    <a:pt x="47" y="43"/>
                  </a:lnTo>
                  <a:lnTo>
                    <a:pt x="34" y="42"/>
                  </a:lnTo>
                  <a:lnTo>
                    <a:pt x="21" y="38"/>
                  </a:lnTo>
                  <a:lnTo>
                    <a:pt x="10" y="32"/>
                  </a:lnTo>
                  <a:lnTo>
                    <a:pt x="3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16"/>
            <p:cNvSpPr>
              <a:spLocks/>
            </p:cNvSpPr>
            <p:nvPr/>
          </p:nvSpPr>
          <p:spPr bwMode="auto">
            <a:xfrm>
              <a:off x="5521325" y="2667000"/>
              <a:ext cx="47625" cy="65088"/>
            </a:xfrm>
            <a:custGeom>
              <a:avLst/>
              <a:gdLst>
                <a:gd name="T0" fmla="*/ 0 w 30"/>
                <a:gd name="T1" fmla="*/ 0 h 41"/>
                <a:gd name="T2" fmla="*/ 16 w 30"/>
                <a:gd name="T3" fmla="*/ 0 h 41"/>
                <a:gd name="T4" fmla="*/ 30 w 30"/>
                <a:gd name="T5" fmla="*/ 41 h 41"/>
                <a:gd name="T6" fmla="*/ 15 w 30"/>
                <a:gd name="T7" fmla="*/ 41 h 41"/>
                <a:gd name="T8" fmla="*/ 0 w 3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1">
                  <a:moveTo>
                    <a:pt x="0" y="0"/>
                  </a:moveTo>
                  <a:lnTo>
                    <a:pt x="16" y="0"/>
                  </a:lnTo>
                  <a:lnTo>
                    <a:pt x="30" y="41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17"/>
            <p:cNvSpPr>
              <a:spLocks/>
            </p:cNvSpPr>
            <p:nvPr/>
          </p:nvSpPr>
          <p:spPr bwMode="auto">
            <a:xfrm>
              <a:off x="5619750" y="2667000"/>
              <a:ext cx="49213" cy="65088"/>
            </a:xfrm>
            <a:custGeom>
              <a:avLst/>
              <a:gdLst>
                <a:gd name="T0" fmla="*/ 0 w 31"/>
                <a:gd name="T1" fmla="*/ 0 h 41"/>
                <a:gd name="T2" fmla="*/ 15 w 31"/>
                <a:gd name="T3" fmla="*/ 0 h 41"/>
                <a:gd name="T4" fmla="*/ 31 w 31"/>
                <a:gd name="T5" fmla="*/ 41 h 41"/>
                <a:gd name="T6" fmla="*/ 15 w 31"/>
                <a:gd name="T7" fmla="*/ 41 h 41"/>
                <a:gd name="T8" fmla="*/ 0 w 3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1">
                  <a:moveTo>
                    <a:pt x="0" y="0"/>
                  </a:moveTo>
                  <a:lnTo>
                    <a:pt x="15" y="0"/>
                  </a:lnTo>
                  <a:lnTo>
                    <a:pt x="31" y="41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18"/>
            <p:cNvSpPr>
              <a:spLocks/>
            </p:cNvSpPr>
            <p:nvPr/>
          </p:nvSpPr>
          <p:spPr bwMode="auto">
            <a:xfrm>
              <a:off x="5457825" y="2459038"/>
              <a:ext cx="390525" cy="14288"/>
            </a:xfrm>
            <a:custGeom>
              <a:avLst/>
              <a:gdLst>
                <a:gd name="T0" fmla="*/ 4 w 246"/>
                <a:gd name="T1" fmla="*/ 0 h 9"/>
                <a:gd name="T2" fmla="*/ 241 w 246"/>
                <a:gd name="T3" fmla="*/ 0 h 9"/>
                <a:gd name="T4" fmla="*/ 243 w 246"/>
                <a:gd name="T5" fmla="*/ 0 h 9"/>
                <a:gd name="T6" fmla="*/ 246 w 246"/>
                <a:gd name="T7" fmla="*/ 1 h 9"/>
                <a:gd name="T8" fmla="*/ 246 w 246"/>
                <a:gd name="T9" fmla="*/ 4 h 9"/>
                <a:gd name="T10" fmla="*/ 246 w 246"/>
                <a:gd name="T11" fmla="*/ 6 h 9"/>
                <a:gd name="T12" fmla="*/ 243 w 246"/>
                <a:gd name="T13" fmla="*/ 9 h 9"/>
                <a:gd name="T14" fmla="*/ 241 w 246"/>
                <a:gd name="T15" fmla="*/ 9 h 9"/>
                <a:gd name="T16" fmla="*/ 4 w 246"/>
                <a:gd name="T17" fmla="*/ 9 h 9"/>
                <a:gd name="T18" fmla="*/ 1 w 246"/>
                <a:gd name="T19" fmla="*/ 9 h 9"/>
                <a:gd name="T20" fmla="*/ 0 w 246"/>
                <a:gd name="T21" fmla="*/ 6 h 9"/>
                <a:gd name="T22" fmla="*/ 0 w 246"/>
                <a:gd name="T23" fmla="*/ 4 h 9"/>
                <a:gd name="T24" fmla="*/ 0 w 246"/>
                <a:gd name="T25" fmla="*/ 1 h 9"/>
                <a:gd name="T26" fmla="*/ 1 w 246"/>
                <a:gd name="T27" fmla="*/ 0 h 9"/>
                <a:gd name="T28" fmla="*/ 4 w 246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" h="9">
                  <a:moveTo>
                    <a:pt x="4" y="0"/>
                  </a:moveTo>
                  <a:lnTo>
                    <a:pt x="241" y="0"/>
                  </a:lnTo>
                  <a:lnTo>
                    <a:pt x="243" y="0"/>
                  </a:lnTo>
                  <a:lnTo>
                    <a:pt x="246" y="1"/>
                  </a:lnTo>
                  <a:lnTo>
                    <a:pt x="246" y="4"/>
                  </a:lnTo>
                  <a:lnTo>
                    <a:pt x="246" y="6"/>
                  </a:lnTo>
                  <a:lnTo>
                    <a:pt x="243" y="9"/>
                  </a:lnTo>
                  <a:lnTo>
                    <a:pt x="241" y="9"/>
                  </a:lnTo>
                  <a:lnTo>
                    <a:pt x="4" y="9"/>
                  </a:lnTo>
                  <a:lnTo>
                    <a:pt x="1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19"/>
            <p:cNvSpPr>
              <a:spLocks/>
            </p:cNvSpPr>
            <p:nvPr/>
          </p:nvSpPr>
          <p:spPr bwMode="auto">
            <a:xfrm>
              <a:off x="5643563" y="2443163"/>
              <a:ext cx="17463" cy="92075"/>
            </a:xfrm>
            <a:custGeom>
              <a:avLst/>
              <a:gdLst>
                <a:gd name="T0" fmla="*/ 6 w 11"/>
                <a:gd name="T1" fmla="*/ 0 h 58"/>
                <a:gd name="T2" fmla="*/ 8 w 11"/>
                <a:gd name="T3" fmla="*/ 2 h 58"/>
                <a:gd name="T4" fmla="*/ 10 w 11"/>
                <a:gd name="T5" fmla="*/ 3 h 58"/>
                <a:gd name="T6" fmla="*/ 11 w 11"/>
                <a:gd name="T7" fmla="*/ 6 h 58"/>
                <a:gd name="T8" fmla="*/ 11 w 11"/>
                <a:gd name="T9" fmla="*/ 53 h 58"/>
                <a:gd name="T10" fmla="*/ 10 w 11"/>
                <a:gd name="T11" fmla="*/ 55 h 58"/>
                <a:gd name="T12" fmla="*/ 8 w 11"/>
                <a:gd name="T13" fmla="*/ 57 h 58"/>
                <a:gd name="T14" fmla="*/ 6 w 11"/>
                <a:gd name="T15" fmla="*/ 58 h 58"/>
                <a:gd name="T16" fmla="*/ 3 w 11"/>
                <a:gd name="T17" fmla="*/ 57 h 58"/>
                <a:gd name="T18" fmla="*/ 2 w 11"/>
                <a:gd name="T19" fmla="*/ 55 h 58"/>
                <a:gd name="T20" fmla="*/ 0 w 11"/>
                <a:gd name="T21" fmla="*/ 53 h 58"/>
                <a:gd name="T22" fmla="*/ 0 w 11"/>
                <a:gd name="T23" fmla="*/ 6 h 58"/>
                <a:gd name="T24" fmla="*/ 2 w 11"/>
                <a:gd name="T25" fmla="*/ 3 h 58"/>
                <a:gd name="T26" fmla="*/ 3 w 11"/>
                <a:gd name="T27" fmla="*/ 2 h 58"/>
                <a:gd name="T28" fmla="*/ 6 w 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58">
                  <a:moveTo>
                    <a:pt x="6" y="0"/>
                  </a:moveTo>
                  <a:lnTo>
                    <a:pt x="8" y="2"/>
                  </a:lnTo>
                  <a:lnTo>
                    <a:pt x="10" y="3"/>
                  </a:lnTo>
                  <a:lnTo>
                    <a:pt x="11" y="6"/>
                  </a:lnTo>
                  <a:lnTo>
                    <a:pt x="11" y="53"/>
                  </a:lnTo>
                  <a:lnTo>
                    <a:pt x="10" y="55"/>
                  </a:lnTo>
                  <a:lnTo>
                    <a:pt x="8" y="57"/>
                  </a:lnTo>
                  <a:lnTo>
                    <a:pt x="6" y="58"/>
                  </a:lnTo>
                  <a:lnTo>
                    <a:pt x="3" y="57"/>
                  </a:lnTo>
                  <a:lnTo>
                    <a:pt x="2" y="55"/>
                  </a:lnTo>
                  <a:lnTo>
                    <a:pt x="0" y="53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5F797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0"/>
            <p:cNvSpPr>
              <a:spLocks/>
            </p:cNvSpPr>
            <p:nvPr/>
          </p:nvSpPr>
          <p:spPr bwMode="auto">
            <a:xfrm>
              <a:off x="5600700" y="2487613"/>
              <a:ext cx="103188" cy="33338"/>
            </a:xfrm>
            <a:custGeom>
              <a:avLst/>
              <a:gdLst>
                <a:gd name="T0" fmla="*/ 21 w 65"/>
                <a:gd name="T1" fmla="*/ 0 h 21"/>
                <a:gd name="T2" fmla="*/ 29 w 65"/>
                <a:gd name="T3" fmla="*/ 0 h 21"/>
                <a:gd name="T4" fmla="*/ 31 w 65"/>
                <a:gd name="T5" fmla="*/ 0 h 21"/>
                <a:gd name="T6" fmla="*/ 33 w 65"/>
                <a:gd name="T7" fmla="*/ 0 h 21"/>
                <a:gd name="T8" fmla="*/ 34 w 65"/>
                <a:gd name="T9" fmla="*/ 0 h 21"/>
                <a:gd name="T10" fmla="*/ 41 w 65"/>
                <a:gd name="T11" fmla="*/ 0 h 21"/>
                <a:gd name="T12" fmla="*/ 43 w 65"/>
                <a:gd name="T13" fmla="*/ 0 h 21"/>
                <a:gd name="T14" fmla="*/ 47 w 65"/>
                <a:gd name="T15" fmla="*/ 0 h 21"/>
                <a:gd name="T16" fmla="*/ 52 w 65"/>
                <a:gd name="T17" fmla="*/ 3 h 21"/>
                <a:gd name="T18" fmla="*/ 59 w 65"/>
                <a:gd name="T19" fmla="*/ 10 h 21"/>
                <a:gd name="T20" fmla="*/ 65 w 65"/>
                <a:gd name="T21" fmla="*/ 21 h 21"/>
                <a:gd name="T22" fmla="*/ 0 w 65"/>
                <a:gd name="T23" fmla="*/ 21 h 21"/>
                <a:gd name="T24" fmla="*/ 5 w 65"/>
                <a:gd name="T25" fmla="*/ 10 h 21"/>
                <a:gd name="T26" fmla="*/ 12 w 65"/>
                <a:gd name="T27" fmla="*/ 3 h 21"/>
                <a:gd name="T28" fmla="*/ 18 w 65"/>
                <a:gd name="T29" fmla="*/ 0 h 21"/>
                <a:gd name="T30" fmla="*/ 21 w 65"/>
                <a:gd name="T3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21">
                  <a:moveTo>
                    <a:pt x="21" y="0"/>
                  </a:move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3"/>
                  </a:lnTo>
                  <a:lnTo>
                    <a:pt x="59" y="10"/>
                  </a:lnTo>
                  <a:lnTo>
                    <a:pt x="65" y="21"/>
                  </a:lnTo>
                  <a:lnTo>
                    <a:pt x="0" y="21"/>
                  </a:lnTo>
                  <a:lnTo>
                    <a:pt x="5" y="10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21"/>
            <p:cNvSpPr>
              <a:spLocks/>
            </p:cNvSpPr>
            <p:nvPr/>
          </p:nvSpPr>
          <p:spPr bwMode="auto">
            <a:xfrm>
              <a:off x="5883275" y="2452688"/>
              <a:ext cx="128588" cy="73025"/>
            </a:xfrm>
            <a:custGeom>
              <a:avLst/>
              <a:gdLst>
                <a:gd name="T0" fmla="*/ 48 w 81"/>
                <a:gd name="T1" fmla="*/ 0 h 46"/>
                <a:gd name="T2" fmla="*/ 79 w 81"/>
                <a:gd name="T3" fmla="*/ 0 h 46"/>
                <a:gd name="T4" fmla="*/ 80 w 81"/>
                <a:gd name="T5" fmla="*/ 0 h 46"/>
                <a:gd name="T6" fmla="*/ 80 w 81"/>
                <a:gd name="T7" fmla="*/ 1 h 46"/>
                <a:gd name="T8" fmla="*/ 81 w 81"/>
                <a:gd name="T9" fmla="*/ 2 h 46"/>
                <a:gd name="T10" fmla="*/ 81 w 81"/>
                <a:gd name="T11" fmla="*/ 4 h 46"/>
                <a:gd name="T12" fmla="*/ 54 w 81"/>
                <a:gd name="T13" fmla="*/ 44 h 46"/>
                <a:gd name="T14" fmla="*/ 52 w 81"/>
                <a:gd name="T15" fmla="*/ 46 h 46"/>
                <a:gd name="T16" fmla="*/ 51 w 81"/>
                <a:gd name="T17" fmla="*/ 46 h 46"/>
                <a:gd name="T18" fmla="*/ 3 w 81"/>
                <a:gd name="T19" fmla="*/ 46 h 46"/>
                <a:gd name="T20" fmla="*/ 0 w 81"/>
                <a:gd name="T21" fmla="*/ 46 h 46"/>
                <a:gd name="T22" fmla="*/ 0 w 81"/>
                <a:gd name="T23" fmla="*/ 44 h 46"/>
                <a:gd name="T24" fmla="*/ 0 w 81"/>
                <a:gd name="T25" fmla="*/ 42 h 46"/>
                <a:gd name="T26" fmla="*/ 0 w 81"/>
                <a:gd name="T27" fmla="*/ 40 h 46"/>
                <a:gd name="T28" fmla="*/ 46 w 81"/>
                <a:gd name="T29" fmla="*/ 1 h 46"/>
                <a:gd name="T30" fmla="*/ 48 w 81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46">
                  <a:moveTo>
                    <a:pt x="48" y="0"/>
                  </a:moveTo>
                  <a:lnTo>
                    <a:pt x="79" y="0"/>
                  </a:lnTo>
                  <a:lnTo>
                    <a:pt x="80" y="0"/>
                  </a:lnTo>
                  <a:lnTo>
                    <a:pt x="80" y="1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54" y="44"/>
                  </a:lnTo>
                  <a:lnTo>
                    <a:pt x="52" y="46"/>
                  </a:lnTo>
                  <a:lnTo>
                    <a:pt x="51" y="46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46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2"/>
            <p:cNvSpPr>
              <a:spLocks/>
            </p:cNvSpPr>
            <p:nvPr/>
          </p:nvSpPr>
          <p:spPr bwMode="auto">
            <a:xfrm>
              <a:off x="5895975" y="2536825"/>
              <a:ext cx="95250" cy="65088"/>
            </a:xfrm>
            <a:custGeom>
              <a:avLst/>
              <a:gdLst>
                <a:gd name="T0" fmla="*/ 3 w 60"/>
                <a:gd name="T1" fmla="*/ 0 h 41"/>
                <a:gd name="T2" fmla="*/ 35 w 60"/>
                <a:gd name="T3" fmla="*/ 0 h 41"/>
                <a:gd name="T4" fmla="*/ 38 w 60"/>
                <a:gd name="T5" fmla="*/ 0 h 41"/>
                <a:gd name="T6" fmla="*/ 38 w 60"/>
                <a:gd name="T7" fmla="*/ 2 h 41"/>
                <a:gd name="T8" fmla="*/ 59 w 60"/>
                <a:gd name="T9" fmla="*/ 37 h 41"/>
                <a:gd name="T10" fmla="*/ 60 w 60"/>
                <a:gd name="T11" fmla="*/ 38 h 41"/>
                <a:gd name="T12" fmla="*/ 59 w 60"/>
                <a:gd name="T13" fmla="*/ 40 h 41"/>
                <a:gd name="T14" fmla="*/ 59 w 60"/>
                <a:gd name="T15" fmla="*/ 41 h 41"/>
                <a:gd name="T16" fmla="*/ 57 w 60"/>
                <a:gd name="T17" fmla="*/ 41 h 41"/>
                <a:gd name="T18" fmla="*/ 39 w 60"/>
                <a:gd name="T19" fmla="*/ 41 h 41"/>
                <a:gd name="T20" fmla="*/ 37 w 60"/>
                <a:gd name="T21" fmla="*/ 40 h 41"/>
                <a:gd name="T22" fmla="*/ 1 w 60"/>
                <a:gd name="T23" fmla="*/ 4 h 41"/>
                <a:gd name="T24" fmla="*/ 0 w 60"/>
                <a:gd name="T25" fmla="*/ 3 h 41"/>
                <a:gd name="T26" fmla="*/ 0 w 60"/>
                <a:gd name="T27" fmla="*/ 2 h 41"/>
                <a:gd name="T28" fmla="*/ 1 w 60"/>
                <a:gd name="T29" fmla="*/ 0 h 41"/>
                <a:gd name="T30" fmla="*/ 3 w 60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41">
                  <a:moveTo>
                    <a:pt x="3" y="0"/>
                  </a:moveTo>
                  <a:lnTo>
                    <a:pt x="35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59" y="37"/>
                  </a:lnTo>
                  <a:lnTo>
                    <a:pt x="60" y="38"/>
                  </a:lnTo>
                  <a:lnTo>
                    <a:pt x="59" y="40"/>
                  </a:lnTo>
                  <a:lnTo>
                    <a:pt x="59" y="41"/>
                  </a:lnTo>
                  <a:lnTo>
                    <a:pt x="57" y="41"/>
                  </a:lnTo>
                  <a:lnTo>
                    <a:pt x="39" y="41"/>
                  </a:lnTo>
                  <a:lnTo>
                    <a:pt x="37" y="40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3"/>
            <p:cNvSpPr>
              <a:spLocks/>
            </p:cNvSpPr>
            <p:nvPr/>
          </p:nvSpPr>
          <p:spPr bwMode="auto">
            <a:xfrm>
              <a:off x="5419725" y="2509838"/>
              <a:ext cx="577850" cy="174625"/>
            </a:xfrm>
            <a:custGeom>
              <a:avLst/>
              <a:gdLst>
                <a:gd name="T0" fmla="*/ 113 w 364"/>
                <a:gd name="T1" fmla="*/ 0 h 110"/>
                <a:gd name="T2" fmla="*/ 361 w 364"/>
                <a:gd name="T3" fmla="*/ 0 h 110"/>
                <a:gd name="T4" fmla="*/ 363 w 364"/>
                <a:gd name="T5" fmla="*/ 0 h 110"/>
                <a:gd name="T6" fmla="*/ 364 w 364"/>
                <a:gd name="T7" fmla="*/ 2 h 110"/>
                <a:gd name="T8" fmla="*/ 364 w 364"/>
                <a:gd name="T9" fmla="*/ 3 h 110"/>
                <a:gd name="T10" fmla="*/ 364 w 364"/>
                <a:gd name="T11" fmla="*/ 4 h 110"/>
                <a:gd name="T12" fmla="*/ 359 w 364"/>
                <a:gd name="T13" fmla="*/ 20 h 110"/>
                <a:gd name="T14" fmla="*/ 357 w 364"/>
                <a:gd name="T15" fmla="*/ 21 h 110"/>
                <a:gd name="T16" fmla="*/ 356 w 364"/>
                <a:gd name="T17" fmla="*/ 21 h 110"/>
                <a:gd name="T18" fmla="*/ 229 w 364"/>
                <a:gd name="T19" fmla="*/ 55 h 110"/>
                <a:gd name="T20" fmla="*/ 179 w 364"/>
                <a:gd name="T21" fmla="*/ 109 h 110"/>
                <a:gd name="T22" fmla="*/ 179 w 364"/>
                <a:gd name="T23" fmla="*/ 110 h 110"/>
                <a:gd name="T24" fmla="*/ 178 w 364"/>
                <a:gd name="T25" fmla="*/ 110 h 110"/>
                <a:gd name="T26" fmla="*/ 62 w 364"/>
                <a:gd name="T27" fmla="*/ 110 h 110"/>
                <a:gd name="T28" fmla="*/ 41 w 364"/>
                <a:gd name="T29" fmla="*/ 109 h 110"/>
                <a:gd name="T30" fmla="*/ 24 w 364"/>
                <a:gd name="T31" fmla="*/ 104 h 110"/>
                <a:gd name="T32" fmla="*/ 11 w 364"/>
                <a:gd name="T33" fmla="*/ 95 h 110"/>
                <a:gd name="T34" fmla="*/ 3 w 364"/>
                <a:gd name="T35" fmla="*/ 83 h 110"/>
                <a:gd name="T36" fmla="*/ 0 w 364"/>
                <a:gd name="T37" fmla="*/ 68 h 110"/>
                <a:gd name="T38" fmla="*/ 3 w 364"/>
                <a:gd name="T39" fmla="*/ 55 h 110"/>
                <a:gd name="T40" fmla="*/ 9 w 364"/>
                <a:gd name="T41" fmla="*/ 42 h 110"/>
                <a:gd name="T42" fmla="*/ 22 w 364"/>
                <a:gd name="T43" fmla="*/ 29 h 110"/>
                <a:gd name="T44" fmla="*/ 38 w 364"/>
                <a:gd name="T45" fmla="*/ 17 h 110"/>
                <a:gd name="T46" fmla="*/ 59 w 364"/>
                <a:gd name="T47" fmla="*/ 8 h 110"/>
                <a:gd name="T48" fmla="*/ 84 w 364"/>
                <a:gd name="T49" fmla="*/ 3 h 110"/>
                <a:gd name="T50" fmla="*/ 113 w 36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4" h="110">
                  <a:moveTo>
                    <a:pt x="113" y="0"/>
                  </a:moveTo>
                  <a:lnTo>
                    <a:pt x="361" y="0"/>
                  </a:lnTo>
                  <a:lnTo>
                    <a:pt x="363" y="0"/>
                  </a:lnTo>
                  <a:lnTo>
                    <a:pt x="364" y="2"/>
                  </a:lnTo>
                  <a:lnTo>
                    <a:pt x="364" y="3"/>
                  </a:lnTo>
                  <a:lnTo>
                    <a:pt x="364" y="4"/>
                  </a:lnTo>
                  <a:lnTo>
                    <a:pt x="359" y="20"/>
                  </a:lnTo>
                  <a:lnTo>
                    <a:pt x="357" y="21"/>
                  </a:lnTo>
                  <a:lnTo>
                    <a:pt x="356" y="21"/>
                  </a:lnTo>
                  <a:lnTo>
                    <a:pt x="229" y="55"/>
                  </a:lnTo>
                  <a:lnTo>
                    <a:pt x="179" y="109"/>
                  </a:lnTo>
                  <a:lnTo>
                    <a:pt x="179" y="110"/>
                  </a:lnTo>
                  <a:lnTo>
                    <a:pt x="178" y="110"/>
                  </a:lnTo>
                  <a:lnTo>
                    <a:pt x="62" y="110"/>
                  </a:lnTo>
                  <a:lnTo>
                    <a:pt x="41" y="109"/>
                  </a:lnTo>
                  <a:lnTo>
                    <a:pt x="24" y="104"/>
                  </a:lnTo>
                  <a:lnTo>
                    <a:pt x="11" y="95"/>
                  </a:lnTo>
                  <a:lnTo>
                    <a:pt x="3" y="83"/>
                  </a:lnTo>
                  <a:lnTo>
                    <a:pt x="0" y="68"/>
                  </a:lnTo>
                  <a:lnTo>
                    <a:pt x="3" y="55"/>
                  </a:lnTo>
                  <a:lnTo>
                    <a:pt x="9" y="42"/>
                  </a:lnTo>
                  <a:lnTo>
                    <a:pt x="22" y="29"/>
                  </a:lnTo>
                  <a:lnTo>
                    <a:pt x="38" y="17"/>
                  </a:lnTo>
                  <a:lnTo>
                    <a:pt x="59" y="8"/>
                  </a:lnTo>
                  <a:lnTo>
                    <a:pt x="84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4"/>
            <p:cNvSpPr>
              <a:spLocks/>
            </p:cNvSpPr>
            <p:nvPr/>
          </p:nvSpPr>
          <p:spPr bwMode="auto">
            <a:xfrm>
              <a:off x="5440363" y="2530475"/>
              <a:ext cx="153988" cy="103188"/>
            </a:xfrm>
            <a:custGeom>
              <a:avLst/>
              <a:gdLst>
                <a:gd name="T0" fmla="*/ 94 w 97"/>
                <a:gd name="T1" fmla="*/ 0 h 65"/>
                <a:gd name="T2" fmla="*/ 97 w 97"/>
                <a:gd name="T3" fmla="*/ 0 h 65"/>
                <a:gd name="T4" fmla="*/ 97 w 97"/>
                <a:gd name="T5" fmla="*/ 3 h 65"/>
                <a:gd name="T6" fmla="*/ 97 w 97"/>
                <a:gd name="T7" fmla="*/ 45 h 65"/>
                <a:gd name="T8" fmla="*/ 97 w 97"/>
                <a:gd name="T9" fmla="*/ 46 h 65"/>
                <a:gd name="T10" fmla="*/ 96 w 97"/>
                <a:gd name="T11" fmla="*/ 48 h 65"/>
                <a:gd name="T12" fmla="*/ 56 w 97"/>
                <a:gd name="T13" fmla="*/ 63 h 65"/>
                <a:gd name="T14" fmla="*/ 55 w 97"/>
                <a:gd name="T15" fmla="*/ 65 h 65"/>
                <a:gd name="T16" fmla="*/ 3 w 97"/>
                <a:gd name="T17" fmla="*/ 65 h 65"/>
                <a:gd name="T18" fmla="*/ 2 w 97"/>
                <a:gd name="T19" fmla="*/ 63 h 65"/>
                <a:gd name="T20" fmla="*/ 0 w 97"/>
                <a:gd name="T21" fmla="*/ 63 h 65"/>
                <a:gd name="T22" fmla="*/ 0 w 97"/>
                <a:gd name="T23" fmla="*/ 62 h 65"/>
                <a:gd name="T24" fmla="*/ 0 w 97"/>
                <a:gd name="T25" fmla="*/ 61 h 65"/>
                <a:gd name="T26" fmla="*/ 0 w 97"/>
                <a:gd name="T27" fmla="*/ 58 h 65"/>
                <a:gd name="T28" fmla="*/ 3 w 97"/>
                <a:gd name="T29" fmla="*/ 50 h 65"/>
                <a:gd name="T30" fmla="*/ 8 w 97"/>
                <a:gd name="T31" fmla="*/ 41 h 65"/>
                <a:gd name="T32" fmla="*/ 16 w 97"/>
                <a:gd name="T33" fmla="*/ 31 h 65"/>
                <a:gd name="T34" fmla="*/ 25 w 97"/>
                <a:gd name="T35" fmla="*/ 21 h 65"/>
                <a:gd name="T36" fmla="*/ 37 w 97"/>
                <a:gd name="T37" fmla="*/ 14 h 65"/>
                <a:gd name="T38" fmla="*/ 53 w 97"/>
                <a:gd name="T39" fmla="*/ 7 h 65"/>
                <a:gd name="T40" fmla="*/ 71 w 97"/>
                <a:gd name="T41" fmla="*/ 2 h 65"/>
                <a:gd name="T42" fmla="*/ 94 w 97"/>
                <a:gd name="T4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65">
                  <a:moveTo>
                    <a:pt x="94" y="0"/>
                  </a:moveTo>
                  <a:lnTo>
                    <a:pt x="97" y="0"/>
                  </a:lnTo>
                  <a:lnTo>
                    <a:pt x="97" y="3"/>
                  </a:lnTo>
                  <a:lnTo>
                    <a:pt x="97" y="45"/>
                  </a:lnTo>
                  <a:lnTo>
                    <a:pt x="97" y="46"/>
                  </a:lnTo>
                  <a:lnTo>
                    <a:pt x="96" y="48"/>
                  </a:lnTo>
                  <a:lnTo>
                    <a:pt x="56" y="63"/>
                  </a:lnTo>
                  <a:lnTo>
                    <a:pt x="55" y="65"/>
                  </a:lnTo>
                  <a:lnTo>
                    <a:pt x="3" y="65"/>
                  </a:lnTo>
                  <a:lnTo>
                    <a:pt x="2" y="63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0" y="58"/>
                  </a:lnTo>
                  <a:lnTo>
                    <a:pt x="3" y="50"/>
                  </a:lnTo>
                  <a:lnTo>
                    <a:pt x="8" y="41"/>
                  </a:lnTo>
                  <a:lnTo>
                    <a:pt x="16" y="31"/>
                  </a:lnTo>
                  <a:lnTo>
                    <a:pt x="25" y="21"/>
                  </a:lnTo>
                  <a:lnTo>
                    <a:pt x="37" y="14"/>
                  </a:lnTo>
                  <a:lnTo>
                    <a:pt x="53" y="7"/>
                  </a:lnTo>
                  <a:lnTo>
                    <a:pt x="71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5"/>
            <p:cNvSpPr>
              <a:spLocks/>
            </p:cNvSpPr>
            <p:nvPr/>
          </p:nvSpPr>
          <p:spPr bwMode="auto">
            <a:xfrm>
              <a:off x="5643563" y="2560638"/>
              <a:ext cx="76200" cy="74613"/>
            </a:xfrm>
            <a:custGeom>
              <a:avLst/>
              <a:gdLst>
                <a:gd name="T0" fmla="*/ 16 w 48"/>
                <a:gd name="T1" fmla="*/ 0 h 47"/>
                <a:gd name="T2" fmla="*/ 33 w 48"/>
                <a:gd name="T3" fmla="*/ 0 h 47"/>
                <a:gd name="T4" fmla="*/ 33 w 48"/>
                <a:gd name="T5" fmla="*/ 16 h 47"/>
                <a:gd name="T6" fmla="*/ 48 w 48"/>
                <a:gd name="T7" fmla="*/ 16 h 47"/>
                <a:gd name="T8" fmla="*/ 48 w 48"/>
                <a:gd name="T9" fmla="*/ 31 h 47"/>
                <a:gd name="T10" fmla="*/ 33 w 48"/>
                <a:gd name="T11" fmla="*/ 31 h 47"/>
                <a:gd name="T12" fmla="*/ 33 w 48"/>
                <a:gd name="T13" fmla="*/ 47 h 47"/>
                <a:gd name="T14" fmla="*/ 16 w 48"/>
                <a:gd name="T15" fmla="*/ 47 h 47"/>
                <a:gd name="T16" fmla="*/ 16 w 48"/>
                <a:gd name="T17" fmla="*/ 31 h 47"/>
                <a:gd name="T18" fmla="*/ 0 w 48"/>
                <a:gd name="T19" fmla="*/ 31 h 47"/>
                <a:gd name="T20" fmla="*/ 0 w 48"/>
                <a:gd name="T21" fmla="*/ 16 h 47"/>
                <a:gd name="T22" fmla="*/ 16 w 48"/>
                <a:gd name="T23" fmla="*/ 16 h 47"/>
                <a:gd name="T24" fmla="*/ 16 w 48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16" y="0"/>
                  </a:moveTo>
                  <a:lnTo>
                    <a:pt x="33" y="0"/>
                  </a:lnTo>
                  <a:lnTo>
                    <a:pt x="33" y="16"/>
                  </a:lnTo>
                  <a:lnTo>
                    <a:pt x="48" y="16"/>
                  </a:lnTo>
                  <a:lnTo>
                    <a:pt x="48" y="31"/>
                  </a:lnTo>
                  <a:lnTo>
                    <a:pt x="33" y="31"/>
                  </a:lnTo>
                  <a:lnTo>
                    <a:pt x="33" y="47"/>
                  </a:lnTo>
                  <a:lnTo>
                    <a:pt x="16" y="47"/>
                  </a:lnTo>
                  <a:lnTo>
                    <a:pt x="16" y="31"/>
                  </a:lnTo>
                  <a:lnTo>
                    <a:pt x="0" y="31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6"/>
            <p:cNvSpPr>
              <a:spLocks/>
            </p:cNvSpPr>
            <p:nvPr/>
          </p:nvSpPr>
          <p:spPr bwMode="auto">
            <a:xfrm>
              <a:off x="2986088" y="3821113"/>
              <a:ext cx="139700" cy="277813"/>
            </a:xfrm>
            <a:custGeom>
              <a:avLst/>
              <a:gdLst>
                <a:gd name="T0" fmla="*/ 43 w 88"/>
                <a:gd name="T1" fmla="*/ 0 h 175"/>
                <a:gd name="T2" fmla="*/ 46 w 88"/>
                <a:gd name="T3" fmla="*/ 3 h 175"/>
                <a:gd name="T4" fmla="*/ 51 w 88"/>
                <a:gd name="T5" fmla="*/ 11 h 175"/>
                <a:gd name="T6" fmla="*/ 58 w 88"/>
                <a:gd name="T7" fmla="*/ 23 h 175"/>
                <a:gd name="T8" fmla="*/ 66 w 88"/>
                <a:gd name="T9" fmla="*/ 38 h 175"/>
                <a:gd name="T10" fmla="*/ 73 w 88"/>
                <a:gd name="T11" fmla="*/ 55 h 175"/>
                <a:gd name="T12" fmla="*/ 81 w 88"/>
                <a:gd name="T13" fmla="*/ 75 h 175"/>
                <a:gd name="T14" fmla="*/ 87 w 88"/>
                <a:gd name="T15" fmla="*/ 95 h 175"/>
                <a:gd name="T16" fmla="*/ 88 w 88"/>
                <a:gd name="T17" fmla="*/ 114 h 175"/>
                <a:gd name="T18" fmla="*/ 87 w 88"/>
                <a:gd name="T19" fmla="*/ 133 h 175"/>
                <a:gd name="T20" fmla="*/ 81 w 88"/>
                <a:gd name="T21" fmla="*/ 146 h 175"/>
                <a:gd name="T22" fmla="*/ 73 w 88"/>
                <a:gd name="T23" fmla="*/ 156 h 175"/>
                <a:gd name="T24" fmla="*/ 66 w 88"/>
                <a:gd name="T25" fmla="*/ 164 h 175"/>
                <a:gd name="T26" fmla="*/ 58 w 88"/>
                <a:gd name="T27" fmla="*/ 169 h 175"/>
                <a:gd name="T28" fmla="*/ 51 w 88"/>
                <a:gd name="T29" fmla="*/ 172 h 175"/>
                <a:gd name="T30" fmla="*/ 46 w 88"/>
                <a:gd name="T31" fmla="*/ 175 h 175"/>
                <a:gd name="T32" fmla="*/ 43 w 88"/>
                <a:gd name="T33" fmla="*/ 175 h 175"/>
                <a:gd name="T34" fmla="*/ 42 w 88"/>
                <a:gd name="T35" fmla="*/ 175 h 175"/>
                <a:gd name="T36" fmla="*/ 37 w 88"/>
                <a:gd name="T37" fmla="*/ 172 h 175"/>
                <a:gd name="T38" fmla="*/ 30 w 88"/>
                <a:gd name="T39" fmla="*/ 169 h 175"/>
                <a:gd name="T40" fmla="*/ 22 w 88"/>
                <a:gd name="T41" fmla="*/ 164 h 175"/>
                <a:gd name="T42" fmla="*/ 13 w 88"/>
                <a:gd name="T43" fmla="*/ 156 h 175"/>
                <a:gd name="T44" fmla="*/ 7 w 88"/>
                <a:gd name="T45" fmla="*/ 146 h 175"/>
                <a:gd name="T46" fmla="*/ 1 w 88"/>
                <a:gd name="T47" fmla="*/ 133 h 175"/>
                <a:gd name="T48" fmla="*/ 0 w 88"/>
                <a:gd name="T49" fmla="*/ 114 h 175"/>
                <a:gd name="T50" fmla="*/ 1 w 88"/>
                <a:gd name="T51" fmla="*/ 95 h 175"/>
                <a:gd name="T52" fmla="*/ 7 w 88"/>
                <a:gd name="T53" fmla="*/ 75 h 175"/>
                <a:gd name="T54" fmla="*/ 13 w 88"/>
                <a:gd name="T55" fmla="*/ 55 h 175"/>
                <a:gd name="T56" fmla="*/ 22 w 88"/>
                <a:gd name="T57" fmla="*/ 38 h 175"/>
                <a:gd name="T58" fmla="*/ 30 w 88"/>
                <a:gd name="T59" fmla="*/ 23 h 175"/>
                <a:gd name="T60" fmla="*/ 37 w 88"/>
                <a:gd name="T61" fmla="*/ 11 h 175"/>
                <a:gd name="T62" fmla="*/ 42 w 88"/>
                <a:gd name="T63" fmla="*/ 3 h 175"/>
                <a:gd name="T64" fmla="*/ 43 w 88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75">
                  <a:moveTo>
                    <a:pt x="43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8" y="23"/>
                  </a:lnTo>
                  <a:lnTo>
                    <a:pt x="66" y="38"/>
                  </a:lnTo>
                  <a:lnTo>
                    <a:pt x="73" y="55"/>
                  </a:lnTo>
                  <a:lnTo>
                    <a:pt x="81" y="75"/>
                  </a:lnTo>
                  <a:lnTo>
                    <a:pt x="87" y="95"/>
                  </a:lnTo>
                  <a:lnTo>
                    <a:pt x="88" y="114"/>
                  </a:lnTo>
                  <a:lnTo>
                    <a:pt x="87" y="133"/>
                  </a:lnTo>
                  <a:lnTo>
                    <a:pt x="81" y="146"/>
                  </a:lnTo>
                  <a:lnTo>
                    <a:pt x="73" y="156"/>
                  </a:lnTo>
                  <a:lnTo>
                    <a:pt x="66" y="164"/>
                  </a:lnTo>
                  <a:lnTo>
                    <a:pt x="58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3" y="175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0" y="169"/>
                  </a:lnTo>
                  <a:lnTo>
                    <a:pt x="22" y="164"/>
                  </a:lnTo>
                  <a:lnTo>
                    <a:pt x="13" y="156"/>
                  </a:lnTo>
                  <a:lnTo>
                    <a:pt x="7" y="146"/>
                  </a:lnTo>
                  <a:lnTo>
                    <a:pt x="1" y="133"/>
                  </a:lnTo>
                  <a:lnTo>
                    <a:pt x="0" y="114"/>
                  </a:lnTo>
                  <a:lnTo>
                    <a:pt x="1" y="95"/>
                  </a:lnTo>
                  <a:lnTo>
                    <a:pt x="7" y="75"/>
                  </a:lnTo>
                  <a:lnTo>
                    <a:pt x="13" y="55"/>
                  </a:lnTo>
                  <a:lnTo>
                    <a:pt x="22" y="38"/>
                  </a:lnTo>
                  <a:lnTo>
                    <a:pt x="30" y="23"/>
                  </a:lnTo>
                  <a:lnTo>
                    <a:pt x="37" y="11"/>
                  </a:lnTo>
                  <a:lnTo>
                    <a:pt x="4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7"/>
            <p:cNvSpPr>
              <a:spLocks/>
            </p:cNvSpPr>
            <p:nvPr/>
          </p:nvSpPr>
          <p:spPr bwMode="auto">
            <a:xfrm>
              <a:off x="3048000" y="4002088"/>
              <a:ext cx="15875" cy="220663"/>
            </a:xfrm>
            <a:custGeom>
              <a:avLst/>
              <a:gdLst>
                <a:gd name="T0" fmla="*/ 4 w 10"/>
                <a:gd name="T1" fmla="*/ 0 h 139"/>
                <a:gd name="T2" fmla="*/ 7 w 10"/>
                <a:gd name="T3" fmla="*/ 2 h 139"/>
                <a:gd name="T4" fmla="*/ 8 w 10"/>
                <a:gd name="T5" fmla="*/ 3 h 139"/>
                <a:gd name="T6" fmla="*/ 10 w 10"/>
                <a:gd name="T7" fmla="*/ 4 h 139"/>
                <a:gd name="T8" fmla="*/ 10 w 10"/>
                <a:gd name="T9" fmla="*/ 135 h 139"/>
                <a:gd name="T10" fmla="*/ 8 w 10"/>
                <a:gd name="T11" fmla="*/ 136 h 139"/>
                <a:gd name="T12" fmla="*/ 7 w 10"/>
                <a:gd name="T13" fmla="*/ 138 h 139"/>
                <a:gd name="T14" fmla="*/ 4 w 10"/>
                <a:gd name="T15" fmla="*/ 139 h 139"/>
                <a:gd name="T16" fmla="*/ 3 w 10"/>
                <a:gd name="T17" fmla="*/ 138 h 139"/>
                <a:gd name="T18" fmla="*/ 2 w 10"/>
                <a:gd name="T19" fmla="*/ 136 h 139"/>
                <a:gd name="T20" fmla="*/ 0 w 10"/>
                <a:gd name="T21" fmla="*/ 135 h 139"/>
                <a:gd name="T22" fmla="*/ 0 w 10"/>
                <a:gd name="T23" fmla="*/ 4 h 139"/>
                <a:gd name="T24" fmla="*/ 2 w 10"/>
                <a:gd name="T25" fmla="*/ 3 h 139"/>
                <a:gd name="T26" fmla="*/ 3 w 10"/>
                <a:gd name="T27" fmla="*/ 2 h 139"/>
                <a:gd name="T28" fmla="*/ 4 w 10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10" y="4"/>
                  </a:lnTo>
                  <a:lnTo>
                    <a:pt x="10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3" y="138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8"/>
            <p:cNvSpPr>
              <a:spLocks/>
            </p:cNvSpPr>
            <p:nvPr/>
          </p:nvSpPr>
          <p:spPr bwMode="auto">
            <a:xfrm>
              <a:off x="2786063" y="3821113"/>
              <a:ext cx="142875" cy="277813"/>
            </a:xfrm>
            <a:custGeom>
              <a:avLst/>
              <a:gdLst>
                <a:gd name="T0" fmla="*/ 45 w 90"/>
                <a:gd name="T1" fmla="*/ 0 h 175"/>
                <a:gd name="T2" fmla="*/ 46 w 90"/>
                <a:gd name="T3" fmla="*/ 3 h 175"/>
                <a:gd name="T4" fmla="*/ 52 w 90"/>
                <a:gd name="T5" fmla="*/ 11 h 175"/>
                <a:gd name="T6" fmla="*/ 59 w 90"/>
                <a:gd name="T7" fmla="*/ 23 h 175"/>
                <a:gd name="T8" fmla="*/ 67 w 90"/>
                <a:gd name="T9" fmla="*/ 38 h 175"/>
                <a:gd name="T10" fmla="*/ 75 w 90"/>
                <a:gd name="T11" fmla="*/ 55 h 175"/>
                <a:gd name="T12" fmla="*/ 82 w 90"/>
                <a:gd name="T13" fmla="*/ 75 h 175"/>
                <a:gd name="T14" fmla="*/ 87 w 90"/>
                <a:gd name="T15" fmla="*/ 95 h 175"/>
                <a:gd name="T16" fmla="*/ 90 w 90"/>
                <a:gd name="T17" fmla="*/ 114 h 175"/>
                <a:gd name="T18" fmla="*/ 87 w 90"/>
                <a:gd name="T19" fmla="*/ 133 h 175"/>
                <a:gd name="T20" fmla="*/ 82 w 90"/>
                <a:gd name="T21" fmla="*/ 146 h 175"/>
                <a:gd name="T22" fmla="*/ 75 w 90"/>
                <a:gd name="T23" fmla="*/ 156 h 175"/>
                <a:gd name="T24" fmla="*/ 67 w 90"/>
                <a:gd name="T25" fmla="*/ 164 h 175"/>
                <a:gd name="T26" fmla="*/ 59 w 90"/>
                <a:gd name="T27" fmla="*/ 169 h 175"/>
                <a:gd name="T28" fmla="*/ 52 w 90"/>
                <a:gd name="T29" fmla="*/ 172 h 175"/>
                <a:gd name="T30" fmla="*/ 46 w 90"/>
                <a:gd name="T31" fmla="*/ 175 h 175"/>
                <a:gd name="T32" fmla="*/ 45 w 90"/>
                <a:gd name="T33" fmla="*/ 175 h 175"/>
                <a:gd name="T34" fmla="*/ 44 w 90"/>
                <a:gd name="T35" fmla="*/ 175 h 175"/>
                <a:gd name="T36" fmla="*/ 38 w 90"/>
                <a:gd name="T37" fmla="*/ 172 h 175"/>
                <a:gd name="T38" fmla="*/ 31 w 90"/>
                <a:gd name="T39" fmla="*/ 169 h 175"/>
                <a:gd name="T40" fmla="*/ 23 w 90"/>
                <a:gd name="T41" fmla="*/ 164 h 175"/>
                <a:gd name="T42" fmla="*/ 15 w 90"/>
                <a:gd name="T43" fmla="*/ 156 h 175"/>
                <a:gd name="T44" fmla="*/ 8 w 90"/>
                <a:gd name="T45" fmla="*/ 146 h 175"/>
                <a:gd name="T46" fmla="*/ 3 w 90"/>
                <a:gd name="T47" fmla="*/ 133 h 175"/>
                <a:gd name="T48" fmla="*/ 0 w 90"/>
                <a:gd name="T49" fmla="*/ 114 h 175"/>
                <a:gd name="T50" fmla="*/ 3 w 90"/>
                <a:gd name="T51" fmla="*/ 95 h 175"/>
                <a:gd name="T52" fmla="*/ 8 w 90"/>
                <a:gd name="T53" fmla="*/ 75 h 175"/>
                <a:gd name="T54" fmla="*/ 15 w 90"/>
                <a:gd name="T55" fmla="*/ 55 h 175"/>
                <a:gd name="T56" fmla="*/ 23 w 90"/>
                <a:gd name="T57" fmla="*/ 38 h 175"/>
                <a:gd name="T58" fmla="*/ 31 w 90"/>
                <a:gd name="T59" fmla="*/ 23 h 175"/>
                <a:gd name="T60" fmla="*/ 38 w 90"/>
                <a:gd name="T61" fmla="*/ 11 h 175"/>
                <a:gd name="T62" fmla="*/ 44 w 90"/>
                <a:gd name="T63" fmla="*/ 3 h 175"/>
                <a:gd name="T64" fmla="*/ 45 w 90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" h="175">
                  <a:moveTo>
                    <a:pt x="45" y="0"/>
                  </a:moveTo>
                  <a:lnTo>
                    <a:pt x="46" y="3"/>
                  </a:lnTo>
                  <a:lnTo>
                    <a:pt x="52" y="11"/>
                  </a:lnTo>
                  <a:lnTo>
                    <a:pt x="59" y="23"/>
                  </a:lnTo>
                  <a:lnTo>
                    <a:pt x="67" y="38"/>
                  </a:lnTo>
                  <a:lnTo>
                    <a:pt x="75" y="55"/>
                  </a:lnTo>
                  <a:lnTo>
                    <a:pt x="82" y="75"/>
                  </a:lnTo>
                  <a:lnTo>
                    <a:pt x="87" y="95"/>
                  </a:lnTo>
                  <a:lnTo>
                    <a:pt x="90" y="114"/>
                  </a:lnTo>
                  <a:lnTo>
                    <a:pt x="87" y="133"/>
                  </a:lnTo>
                  <a:lnTo>
                    <a:pt x="82" y="146"/>
                  </a:lnTo>
                  <a:lnTo>
                    <a:pt x="75" y="156"/>
                  </a:lnTo>
                  <a:lnTo>
                    <a:pt x="67" y="164"/>
                  </a:lnTo>
                  <a:lnTo>
                    <a:pt x="59" y="169"/>
                  </a:lnTo>
                  <a:lnTo>
                    <a:pt x="52" y="172"/>
                  </a:lnTo>
                  <a:lnTo>
                    <a:pt x="46" y="175"/>
                  </a:lnTo>
                  <a:lnTo>
                    <a:pt x="45" y="175"/>
                  </a:lnTo>
                  <a:lnTo>
                    <a:pt x="44" y="175"/>
                  </a:lnTo>
                  <a:lnTo>
                    <a:pt x="38" y="172"/>
                  </a:lnTo>
                  <a:lnTo>
                    <a:pt x="31" y="169"/>
                  </a:lnTo>
                  <a:lnTo>
                    <a:pt x="23" y="164"/>
                  </a:lnTo>
                  <a:lnTo>
                    <a:pt x="15" y="156"/>
                  </a:lnTo>
                  <a:lnTo>
                    <a:pt x="8" y="146"/>
                  </a:lnTo>
                  <a:lnTo>
                    <a:pt x="3" y="133"/>
                  </a:lnTo>
                  <a:lnTo>
                    <a:pt x="0" y="114"/>
                  </a:lnTo>
                  <a:lnTo>
                    <a:pt x="3" y="95"/>
                  </a:lnTo>
                  <a:lnTo>
                    <a:pt x="8" y="75"/>
                  </a:lnTo>
                  <a:lnTo>
                    <a:pt x="15" y="55"/>
                  </a:lnTo>
                  <a:lnTo>
                    <a:pt x="23" y="38"/>
                  </a:lnTo>
                  <a:lnTo>
                    <a:pt x="31" y="23"/>
                  </a:lnTo>
                  <a:lnTo>
                    <a:pt x="38" y="11"/>
                  </a:lnTo>
                  <a:lnTo>
                    <a:pt x="4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9"/>
            <p:cNvSpPr>
              <a:spLocks/>
            </p:cNvSpPr>
            <p:nvPr/>
          </p:nvSpPr>
          <p:spPr bwMode="auto">
            <a:xfrm>
              <a:off x="285115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7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7 w 8"/>
                <a:gd name="T13" fmla="*/ 138 h 139"/>
                <a:gd name="T14" fmla="*/ 4 w 8"/>
                <a:gd name="T15" fmla="*/ 139 h 139"/>
                <a:gd name="T16" fmla="*/ 1 w 8"/>
                <a:gd name="T17" fmla="*/ 138 h 139"/>
                <a:gd name="T18" fmla="*/ 0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0 w 8"/>
                <a:gd name="T25" fmla="*/ 3 h 139"/>
                <a:gd name="T26" fmla="*/ 1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1" y="138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30"/>
            <p:cNvSpPr>
              <a:spLocks/>
            </p:cNvSpPr>
            <p:nvPr/>
          </p:nvSpPr>
          <p:spPr bwMode="auto">
            <a:xfrm>
              <a:off x="6218238" y="3821113"/>
              <a:ext cx="139700" cy="277813"/>
            </a:xfrm>
            <a:custGeom>
              <a:avLst/>
              <a:gdLst>
                <a:gd name="T0" fmla="*/ 43 w 88"/>
                <a:gd name="T1" fmla="*/ 0 h 175"/>
                <a:gd name="T2" fmla="*/ 46 w 88"/>
                <a:gd name="T3" fmla="*/ 3 h 175"/>
                <a:gd name="T4" fmla="*/ 51 w 88"/>
                <a:gd name="T5" fmla="*/ 11 h 175"/>
                <a:gd name="T6" fmla="*/ 57 w 88"/>
                <a:gd name="T7" fmla="*/ 23 h 175"/>
                <a:gd name="T8" fmla="*/ 65 w 88"/>
                <a:gd name="T9" fmla="*/ 38 h 175"/>
                <a:gd name="T10" fmla="*/ 73 w 88"/>
                <a:gd name="T11" fmla="*/ 55 h 175"/>
                <a:gd name="T12" fmla="*/ 81 w 88"/>
                <a:gd name="T13" fmla="*/ 75 h 175"/>
                <a:gd name="T14" fmla="*/ 86 w 88"/>
                <a:gd name="T15" fmla="*/ 95 h 175"/>
                <a:gd name="T16" fmla="*/ 88 w 88"/>
                <a:gd name="T17" fmla="*/ 114 h 175"/>
                <a:gd name="T18" fmla="*/ 86 w 88"/>
                <a:gd name="T19" fmla="*/ 133 h 175"/>
                <a:gd name="T20" fmla="*/ 81 w 88"/>
                <a:gd name="T21" fmla="*/ 146 h 175"/>
                <a:gd name="T22" fmla="*/ 73 w 88"/>
                <a:gd name="T23" fmla="*/ 156 h 175"/>
                <a:gd name="T24" fmla="*/ 65 w 88"/>
                <a:gd name="T25" fmla="*/ 164 h 175"/>
                <a:gd name="T26" fmla="*/ 57 w 88"/>
                <a:gd name="T27" fmla="*/ 169 h 175"/>
                <a:gd name="T28" fmla="*/ 51 w 88"/>
                <a:gd name="T29" fmla="*/ 172 h 175"/>
                <a:gd name="T30" fmla="*/ 46 w 88"/>
                <a:gd name="T31" fmla="*/ 175 h 175"/>
                <a:gd name="T32" fmla="*/ 43 w 88"/>
                <a:gd name="T33" fmla="*/ 175 h 175"/>
                <a:gd name="T34" fmla="*/ 42 w 88"/>
                <a:gd name="T35" fmla="*/ 175 h 175"/>
                <a:gd name="T36" fmla="*/ 36 w 88"/>
                <a:gd name="T37" fmla="*/ 172 h 175"/>
                <a:gd name="T38" fmla="*/ 30 w 88"/>
                <a:gd name="T39" fmla="*/ 169 h 175"/>
                <a:gd name="T40" fmla="*/ 21 w 88"/>
                <a:gd name="T41" fmla="*/ 164 h 175"/>
                <a:gd name="T42" fmla="*/ 13 w 88"/>
                <a:gd name="T43" fmla="*/ 156 h 175"/>
                <a:gd name="T44" fmla="*/ 6 w 88"/>
                <a:gd name="T45" fmla="*/ 146 h 175"/>
                <a:gd name="T46" fmla="*/ 1 w 88"/>
                <a:gd name="T47" fmla="*/ 133 h 175"/>
                <a:gd name="T48" fmla="*/ 0 w 88"/>
                <a:gd name="T49" fmla="*/ 114 h 175"/>
                <a:gd name="T50" fmla="*/ 1 w 88"/>
                <a:gd name="T51" fmla="*/ 95 h 175"/>
                <a:gd name="T52" fmla="*/ 6 w 88"/>
                <a:gd name="T53" fmla="*/ 75 h 175"/>
                <a:gd name="T54" fmla="*/ 13 w 88"/>
                <a:gd name="T55" fmla="*/ 55 h 175"/>
                <a:gd name="T56" fmla="*/ 21 w 88"/>
                <a:gd name="T57" fmla="*/ 38 h 175"/>
                <a:gd name="T58" fmla="*/ 30 w 88"/>
                <a:gd name="T59" fmla="*/ 23 h 175"/>
                <a:gd name="T60" fmla="*/ 36 w 88"/>
                <a:gd name="T61" fmla="*/ 11 h 175"/>
                <a:gd name="T62" fmla="*/ 42 w 88"/>
                <a:gd name="T63" fmla="*/ 3 h 175"/>
                <a:gd name="T64" fmla="*/ 43 w 88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75">
                  <a:moveTo>
                    <a:pt x="43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7" y="23"/>
                  </a:lnTo>
                  <a:lnTo>
                    <a:pt x="65" y="38"/>
                  </a:lnTo>
                  <a:lnTo>
                    <a:pt x="73" y="55"/>
                  </a:lnTo>
                  <a:lnTo>
                    <a:pt x="81" y="75"/>
                  </a:lnTo>
                  <a:lnTo>
                    <a:pt x="86" y="95"/>
                  </a:lnTo>
                  <a:lnTo>
                    <a:pt x="88" y="114"/>
                  </a:lnTo>
                  <a:lnTo>
                    <a:pt x="86" y="133"/>
                  </a:lnTo>
                  <a:lnTo>
                    <a:pt x="81" y="146"/>
                  </a:lnTo>
                  <a:lnTo>
                    <a:pt x="73" y="156"/>
                  </a:lnTo>
                  <a:lnTo>
                    <a:pt x="65" y="164"/>
                  </a:lnTo>
                  <a:lnTo>
                    <a:pt x="57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3" y="175"/>
                  </a:lnTo>
                  <a:lnTo>
                    <a:pt x="42" y="175"/>
                  </a:lnTo>
                  <a:lnTo>
                    <a:pt x="36" y="172"/>
                  </a:lnTo>
                  <a:lnTo>
                    <a:pt x="30" y="169"/>
                  </a:lnTo>
                  <a:lnTo>
                    <a:pt x="21" y="164"/>
                  </a:lnTo>
                  <a:lnTo>
                    <a:pt x="13" y="156"/>
                  </a:lnTo>
                  <a:lnTo>
                    <a:pt x="6" y="146"/>
                  </a:lnTo>
                  <a:lnTo>
                    <a:pt x="1" y="133"/>
                  </a:lnTo>
                  <a:lnTo>
                    <a:pt x="0" y="114"/>
                  </a:lnTo>
                  <a:lnTo>
                    <a:pt x="1" y="95"/>
                  </a:lnTo>
                  <a:lnTo>
                    <a:pt x="6" y="75"/>
                  </a:lnTo>
                  <a:lnTo>
                    <a:pt x="13" y="55"/>
                  </a:lnTo>
                  <a:lnTo>
                    <a:pt x="21" y="38"/>
                  </a:lnTo>
                  <a:lnTo>
                    <a:pt x="30" y="23"/>
                  </a:lnTo>
                  <a:lnTo>
                    <a:pt x="36" y="11"/>
                  </a:lnTo>
                  <a:lnTo>
                    <a:pt x="4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31"/>
            <p:cNvSpPr>
              <a:spLocks/>
            </p:cNvSpPr>
            <p:nvPr/>
          </p:nvSpPr>
          <p:spPr bwMode="auto">
            <a:xfrm>
              <a:off x="628015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7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7 w 8"/>
                <a:gd name="T13" fmla="*/ 138 h 139"/>
                <a:gd name="T14" fmla="*/ 4 w 8"/>
                <a:gd name="T15" fmla="*/ 139 h 139"/>
                <a:gd name="T16" fmla="*/ 3 w 8"/>
                <a:gd name="T17" fmla="*/ 138 h 139"/>
                <a:gd name="T18" fmla="*/ 1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1 w 8"/>
                <a:gd name="T25" fmla="*/ 3 h 139"/>
                <a:gd name="T26" fmla="*/ 3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3" y="138"/>
                  </a:lnTo>
                  <a:lnTo>
                    <a:pt x="1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32"/>
            <p:cNvSpPr>
              <a:spLocks/>
            </p:cNvSpPr>
            <p:nvPr/>
          </p:nvSpPr>
          <p:spPr bwMode="auto">
            <a:xfrm>
              <a:off x="6018213" y="3821113"/>
              <a:ext cx="141288" cy="277813"/>
            </a:xfrm>
            <a:custGeom>
              <a:avLst/>
              <a:gdLst>
                <a:gd name="T0" fmla="*/ 45 w 89"/>
                <a:gd name="T1" fmla="*/ 0 h 175"/>
                <a:gd name="T2" fmla="*/ 46 w 89"/>
                <a:gd name="T3" fmla="*/ 3 h 175"/>
                <a:gd name="T4" fmla="*/ 51 w 89"/>
                <a:gd name="T5" fmla="*/ 11 h 175"/>
                <a:gd name="T6" fmla="*/ 59 w 89"/>
                <a:gd name="T7" fmla="*/ 23 h 175"/>
                <a:gd name="T8" fmla="*/ 67 w 89"/>
                <a:gd name="T9" fmla="*/ 38 h 175"/>
                <a:gd name="T10" fmla="*/ 75 w 89"/>
                <a:gd name="T11" fmla="*/ 55 h 175"/>
                <a:gd name="T12" fmla="*/ 81 w 89"/>
                <a:gd name="T13" fmla="*/ 75 h 175"/>
                <a:gd name="T14" fmla="*/ 87 w 89"/>
                <a:gd name="T15" fmla="*/ 95 h 175"/>
                <a:gd name="T16" fmla="*/ 89 w 89"/>
                <a:gd name="T17" fmla="*/ 114 h 175"/>
                <a:gd name="T18" fmla="*/ 87 w 89"/>
                <a:gd name="T19" fmla="*/ 133 h 175"/>
                <a:gd name="T20" fmla="*/ 81 w 89"/>
                <a:gd name="T21" fmla="*/ 146 h 175"/>
                <a:gd name="T22" fmla="*/ 75 w 89"/>
                <a:gd name="T23" fmla="*/ 156 h 175"/>
                <a:gd name="T24" fmla="*/ 67 w 89"/>
                <a:gd name="T25" fmla="*/ 164 h 175"/>
                <a:gd name="T26" fmla="*/ 59 w 89"/>
                <a:gd name="T27" fmla="*/ 169 h 175"/>
                <a:gd name="T28" fmla="*/ 51 w 89"/>
                <a:gd name="T29" fmla="*/ 172 h 175"/>
                <a:gd name="T30" fmla="*/ 46 w 89"/>
                <a:gd name="T31" fmla="*/ 175 h 175"/>
                <a:gd name="T32" fmla="*/ 45 w 89"/>
                <a:gd name="T33" fmla="*/ 175 h 175"/>
                <a:gd name="T34" fmla="*/ 42 w 89"/>
                <a:gd name="T35" fmla="*/ 175 h 175"/>
                <a:gd name="T36" fmla="*/ 38 w 89"/>
                <a:gd name="T37" fmla="*/ 172 h 175"/>
                <a:gd name="T38" fmla="*/ 30 w 89"/>
                <a:gd name="T39" fmla="*/ 169 h 175"/>
                <a:gd name="T40" fmla="*/ 22 w 89"/>
                <a:gd name="T41" fmla="*/ 164 h 175"/>
                <a:gd name="T42" fmla="*/ 15 w 89"/>
                <a:gd name="T43" fmla="*/ 156 h 175"/>
                <a:gd name="T44" fmla="*/ 7 w 89"/>
                <a:gd name="T45" fmla="*/ 146 h 175"/>
                <a:gd name="T46" fmla="*/ 3 w 89"/>
                <a:gd name="T47" fmla="*/ 133 h 175"/>
                <a:gd name="T48" fmla="*/ 0 w 89"/>
                <a:gd name="T49" fmla="*/ 114 h 175"/>
                <a:gd name="T50" fmla="*/ 3 w 89"/>
                <a:gd name="T51" fmla="*/ 95 h 175"/>
                <a:gd name="T52" fmla="*/ 7 w 89"/>
                <a:gd name="T53" fmla="*/ 75 h 175"/>
                <a:gd name="T54" fmla="*/ 15 w 89"/>
                <a:gd name="T55" fmla="*/ 55 h 175"/>
                <a:gd name="T56" fmla="*/ 22 w 89"/>
                <a:gd name="T57" fmla="*/ 38 h 175"/>
                <a:gd name="T58" fmla="*/ 30 w 89"/>
                <a:gd name="T59" fmla="*/ 23 h 175"/>
                <a:gd name="T60" fmla="*/ 38 w 89"/>
                <a:gd name="T61" fmla="*/ 11 h 175"/>
                <a:gd name="T62" fmla="*/ 42 w 89"/>
                <a:gd name="T63" fmla="*/ 3 h 175"/>
                <a:gd name="T64" fmla="*/ 45 w 89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175">
                  <a:moveTo>
                    <a:pt x="45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9" y="23"/>
                  </a:lnTo>
                  <a:lnTo>
                    <a:pt x="67" y="38"/>
                  </a:lnTo>
                  <a:lnTo>
                    <a:pt x="75" y="55"/>
                  </a:lnTo>
                  <a:lnTo>
                    <a:pt x="81" y="75"/>
                  </a:lnTo>
                  <a:lnTo>
                    <a:pt x="87" y="95"/>
                  </a:lnTo>
                  <a:lnTo>
                    <a:pt x="89" y="114"/>
                  </a:lnTo>
                  <a:lnTo>
                    <a:pt x="87" y="133"/>
                  </a:lnTo>
                  <a:lnTo>
                    <a:pt x="81" y="146"/>
                  </a:lnTo>
                  <a:lnTo>
                    <a:pt x="75" y="156"/>
                  </a:lnTo>
                  <a:lnTo>
                    <a:pt x="67" y="164"/>
                  </a:lnTo>
                  <a:lnTo>
                    <a:pt x="59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5" y="175"/>
                  </a:lnTo>
                  <a:lnTo>
                    <a:pt x="42" y="175"/>
                  </a:lnTo>
                  <a:lnTo>
                    <a:pt x="38" y="172"/>
                  </a:lnTo>
                  <a:lnTo>
                    <a:pt x="30" y="169"/>
                  </a:lnTo>
                  <a:lnTo>
                    <a:pt x="22" y="164"/>
                  </a:lnTo>
                  <a:lnTo>
                    <a:pt x="15" y="156"/>
                  </a:lnTo>
                  <a:lnTo>
                    <a:pt x="7" y="146"/>
                  </a:lnTo>
                  <a:lnTo>
                    <a:pt x="3" y="133"/>
                  </a:lnTo>
                  <a:lnTo>
                    <a:pt x="0" y="114"/>
                  </a:lnTo>
                  <a:lnTo>
                    <a:pt x="3" y="95"/>
                  </a:lnTo>
                  <a:lnTo>
                    <a:pt x="7" y="75"/>
                  </a:lnTo>
                  <a:lnTo>
                    <a:pt x="15" y="55"/>
                  </a:lnTo>
                  <a:lnTo>
                    <a:pt x="22" y="38"/>
                  </a:lnTo>
                  <a:lnTo>
                    <a:pt x="30" y="23"/>
                  </a:lnTo>
                  <a:lnTo>
                    <a:pt x="38" y="11"/>
                  </a:lnTo>
                  <a:lnTo>
                    <a:pt x="42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33"/>
            <p:cNvSpPr>
              <a:spLocks/>
            </p:cNvSpPr>
            <p:nvPr/>
          </p:nvSpPr>
          <p:spPr bwMode="auto">
            <a:xfrm>
              <a:off x="608330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5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5 w 8"/>
                <a:gd name="T13" fmla="*/ 138 h 139"/>
                <a:gd name="T14" fmla="*/ 4 w 8"/>
                <a:gd name="T15" fmla="*/ 139 h 139"/>
                <a:gd name="T16" fmla="*/ 1 w 8"/>
                <a:gd name="T17" fmla="*/ 138 h 139"/>
                <a:gd name="T18" fmla="*/ 0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0 w 8"/>
                <a:gd name="T25" fmla="*/ 3 h 139"/>
                <a:gd name="T26" fmla="*/ 1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5" y="138"/>
                  </a:lnTo>
                  <a:lnTo>
                    <a:pt x="4" y="139"/>
                  </a:lnTo>
                  <a:lnTo>
                    <a:pt x="1" y="138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35"/>
            <p:cNvSpPr>
              <a:spLocks/>
            </p:cNvSpPr>
            <p:nvPr/>
          </p:nvSpPr>
          <p:spPr bwMode="auto">
            <a:xfrm>
              <a:off x="2449513" y="4189413"/>
              <a:ext cx="4244975" cy="50800"/>
            </a:xfrm>
            <a:custGeom>
              <a:avLst/>
              <a:gdLst>
                <a:gd name="T0" fmla="*/ 0 w 2674"/>
                <a:gd name="T1" fmla="*/ 0 h 32"/>
                <a:gd name="T2" fmla="*/ 2674 w 2674"/>
                <a:gd name="T3" fmla="*/ 0 h 32"/>
                <a:gd name="T4" fmla="*/ 2662 w 2674"/>
                <a:gd name="T5" fmla="*/ 32 h 32"/>
                <a:gd name="T6" fmla="*/ 12 w 2674"/>
                <a:gd name="T7" fmla="*/ 32 h 32"/>
                <a:gd name="T8" fmla="*/ 0 w 267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4" h="32">
                  <a:moveTo>
                    <a:pt x="0" y="0"/>
                  </a:moveTo>
                  <a:lnTo>
                    <a:pt x="2674" y="0"/>
                  </a:lnTo>
                  <a:lnTo>
                    <a:pt x="2662" y="32"/>
                  </a:lnTo>
                  <a:lnTo>
                    <a:pt x="1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Rectangle 36"/>
            <p:cNvSpPr>
              <a:spLocks noChangeArrowheads="1"/>
            </p:cNvSpPr>
            <p:nvPr/>
          </p:nvSpPr>
          <p:spPr bwMode="auto">
            <a:xfrm>
              <a:off x="3956051" y="2682875"/>
              <a:ext cx="1228725" cy="1506538"/>
            </a:xfrm>
            <a:prstGeom prst="rect">
              <a:avLst/>
            </a:prstGeom>
            <a:solidFill>
              <a:srgbClr val="66C4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37"/>
            <p:cNvSpPr>
              <a:spLocks noChangeArrowheads="1"/>
            </p:cNvSpPr>
            <p:nvPr/>
          </p:nvSpPr>
          <p:spPr bwMode="auto">
            <a:xfrm>
              <a:off x="3900488" y="2576513"/>
              <a:ext cx="1343025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38"/>
            <p:cNvSpPr>
              <a:spLocks noChangeArrowheads="1"/>
            </p:cNvSpPr>
            <p:nvPr/>
          </p:nvSpPr>
          <p:spPr bwMode="auto">
            <a:xfrm>
              <a:off x="3929063" y="2682875"/>
              <a:ext cx="1285875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Rectangle 39"/>
            <p:cNvSpPr>
              <a:spLocks noChangeArrowheads="1"/>
            </p:cNvSpPr>
            <p:nvPr/>
          </p:nvSpPr>
          <p:spPr bwMode="auto">
            <a:xfrm>
              <a:off x="3957638" y="3570288"/>
              <a:ext cx="1228725" cy="112713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40"/>
            <p:cNvSpPr>
              <a:spLocks noChangeArrowheads="1"/>
            </p:cNvSpPr>
            <p:nvPr/>
          </p:nvSpPr>
          <p:spPr bwMode="auto">
            <a:xfrm>
              <a:off x="3957638" y="3543300"/>
              <a:ext cx="1228725" cy="2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41"/>
            <p:cNvSpPr>
              <a:spLocks noChangeArrowheads="1"/>
            </p:cNvSpPr>
            <p:nvPr/>
          </p:nvSpPr>
          <p:spPr bwMode="auto">
            <a:xfrm>
              <a:off x="4094163" y="3806825"/>
              <a:ext cx="957263" cy="68263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Rectangle 42"/>
            <p:cNvSpPr>
              <a:spLocks noChangeArrowheads="1"/>
            </p:cNvSpPr>
            <p:nvPr/>
          </p:nvSpPr>
          <p:spPr bwMode="auto">
            <a:xfrm>
              <a:off x="3957638" y="3683000"/>
              <a:ext cx="1227138" cy="2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Rectangle 43"/>
            <p:cNvSpPr>
              <a:spLocks noChangeArrowheads="1"/>
            </p:cNvSpPr>
            <p:nvPr/>
          </p:nvSpPr>
          <p:spPr bwMode="auto">
            <a:xfrm>
              <a:off x="3957638" y="3683000"/>
              <a:ext cx="1227138" cy="1588"/>
            </a:xfrm>
            <a:prstGeom prst="rect">
              <a:avLst/>
            </a:prstGeom>
            <a:solidFill>
              <a:srgbClr val="41BE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Rectangle 44"/>
            <p:cNvSpPr>
              <a:spLocks noChangeArrowheads="1"/>
            </p:cNvSpPr>
            <p:nvPr/>
          </p:nvSpPr>
          <p:spPr bwMode="auto">
            <a:xfrm>
              <a:off x="4230688" y="2389188"/>
              <a:ext cx="682625" cy="1417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5"/>
            <p:cNvSpPr>
              <a:spLocks/>
            </p:cNvSpPr>
            <p:nvPr/>
          </p:nvSpPr>
          <p:spPr bwMode="auto">
            <a:xfrm>
              <a:off x="4435475" y="2246313"/>
              <a:ext cx="273050" cy="274638"/>
            </a:xfrm>
            <a:custGeom>
              <a:avLst/>
              <a:gdLst>
                <a:gd name="T0" fmla="*/ 86 w 172"/>
                <a:gd name="T1" fmla="*/ 0 h 173"/>
                <a:gd name="T2" fmla="*/ 110 w 172"/>
                <a:gd name="T3" fmla="*/ 3 h 173"/>
                <a:gd name="T4" fmla="*/ 131 w 172"/>
                <a:gd name="T5" fmla="*/ 12 h 173"/>
                <a:gd name="T6" fmla="*/ 148 w 172"/>
                <a:gd name="T7" fmla="*/ 25 h 173"/>
                <a:gd name="T8" fmla="*/ 161 w 172"/>
                <a:gd name="T9" fmla="*/ 42 h 173"/>
                <a:gd name="T10" fmla="*/ 170 w 172"/>
                <a:gd name="T11" fmla="*/ 63 h 173"/>
                <a:gd name="T12" fmla="*/ 172 w 172"/>
                <a:gd name="T13" fmla="*/ 87 h 173"/>
                <a:gd name="T14" fmla="*/ 170 w 172"/>
                <a:gd name="T15" fmla="*/ 110 h 173"/>
                <a:gd name="T16" fmla="*/ 161 w 172"/>
                <a:gd name="T17" fmla="*/ 130 h 173"/>
                <a:gd name="T18" fmla="*/ 148 w 172"/>
                <a:gd name="T19" fmla="*/ 148 h 173"/>
                <a:gd name="T20" fmla="*/ 131 w 172"/>
                <a:gd name="T21" fmla="*/ 161 h 173"/>
                <a:gd name="T22" fmla="*/ 110 w 172"/>
                <a:gd name="T23" fmla="*/ 170 h 173"/>
                <a:gd name="T24" fmla="*/ 86 w 172"/>
                <a:gd name="T25" fmla="*/ 173 h 173"/>
                <a:gd name="T26" fmla="*/ 64 w 172"/>
                <a:gd name="T27" fmla="*/ 170 h 173"/>
                <a:gd name="T28" fmla="*/ 43 w 172"/>
                <a:gd name="T29" fmla="*/ 161 h 173"/>
                <a:gd name="T30" fmla="*/ 24 w 172"/>
                <a:gd name="T31" fmla="*/ 148 h 173"/>
                <a:gd name="T32" fmla="*/ 11 w 172"/>
                <a:gd name="T33" fmla="*/ 130 h 173"/>
                <a:gd name="T34" fmla="*/ 2 w 172"/>
                <a:gd name="T35" fmla="*/ 110 h 173"/>
                <a:gd name="T36" fmla="*/ 0 w 172"/>
                <a:gd name="T37" fmla="*/ 87 h 173"/>
                <a:gd name="T38" fmla="*/ 2 w 172"/>
                <a:gd name="T39" fmla="*/ 63 h 173"/>
                <a:gd name="T40" fmla="*/ 11 w 172"/>
                <a:gd name="T41" fmla="*/ 42 h 173"/>
                <a:gd name="T42" fmla="*/ 24 w 172"/>
                <a:gd name="T43" fmla="*/ 25 h 173"/>
                <a:gd name="T44" fmla="*/ 43 w 172"/>
                <a:gd name="T45" fmla="*/ 12 h 173"/>
                <a:gd name="T46" fmla="*/ 64 w 172"/>
                <a:gd name="T47" fmla="*/ 3 h 173"/>
                <a:gd name="T48" fmla="*/ 86 w 172"/>
                <a:gd name="T4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2" h="173">
                  <a:moveTo>
                    <a:pt x="86" y="0"/>
                  </a:moveTo>
                  <a:lnTo>
                    <a:pt x="110" y="3"/>
                  </a:lnTo>
                  <a:lnTo>
                    <a:pt x="131" y="12"/>
                  </a:lnTo>
                  <a:lnTo>
                    <a:pt x="148" y="25"/>
                  </a:lnTo>
                  <a:lnTo>
                    <a:pt x="161" y="42"/>
                  </a:lnTo>
                  <a:lnTo>
                    <a:pt x="170" y="63"/>
                  </a:lnTo>
                  <a:lnTo>
                    <a:pt x="172" y="87"/>
                  </a:lnTo>
                  <a:lnTo>
                    <a:pt x="170" y="110"/>
                  </a:lnTo>
                  <a:lnTo>
                    <a:pt x="161" y="130"/>
                  </a:lnTo>
                  <a:lnTo>
                    <a:pt x="148" y="148"/>
                  </a:lnTo>
                  <a:lnTo>
                    <a:pt x="131" y="161"/>
                  </a:lnTo>
                  <a:lnTo>
                    <a:pt x="110" y="170"/>
                  </a:lnTo>
                  <a:lnTo>
                    <a:pt x="86" y="173"/>
                  </a:lnTo>
                  <a:lnTo>
                    <a:pt x="64" y="170"/>
                  </a:lnTo>
                  <a:lnTo>
                    <a:pt x="43" y="161"/>
                  </a:lnTo>
                  <a:lnTo>
                    <a:pt x="24" y="148"/>
                  </a:lnTo>
                  <a:lnTo>
                    <a:pt x="11" y="130"/>
                  </a:lnTo>
                  <a:lnTo>
                    <a:pt x="2" y="110"/>
                  </a:lnTo>
                  <a:lnTo>
                    <a:pt x="0" y="87"/>
                  </a:lnTo>
                  <a:lnTo>
                    <a:pt x="2" y="63"/>
                  </a:lnTo>
                  <a:lnTo>
                    <a:pt x="11" y="42"/>
                  </a:lnTo>
                  <a:lnTo>
                    <a:pt x="24" y="25"/>
                  </a:lnTo>
                  <a:lnTo>
                    <a:pt x="43" y="12"/>
                  </a:lnTo>
                  <a:lnTo>
                    <a:pt x="6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6"/>
            <p:cNvSpPr>
              <a:spLocks/>
            </p:cNvSpPr>
            <p:nvPr/>
          </p:nvSpPr>
          <p:spPr bwMode="auto">
            <a:xfrm>
              <a:off x="4457700" y="2270125"/>
              <a:ext cx="228600" cy="228600"/>
            </a:xfrm>
            <a:custGeom>
              <a:avLst/>
              <a:gdLst>
                <a:gd name="T0" fmla="*/ 72 w 144"/>
                <a:gd name="T1" fmla="*/ 0 h 144"/>
                <a:gd name="T2" fmla="*/ 94 w 144"/>
                <a:gd name="T3" fmla="*/ 3 h 144"/>
                <a:gd name="T4" fmla="*/ 114 w 144"/>
                <a:gd name="T5" fmla="*/ 14 h 144"/>
                <a:gd name="T6" fmla="*/ 130 w 144"/>
                <a:gd name="T7" fmla="*/ 30 h 144"/>
                <a:gd name="T8" fmla="*/ 140 w 144"/>
                <a:gd name="T9" fmla="*/ 49 h 144"/>
                <a:gd name="T10" fmla="*/ 144 w 144"/>
                <a:gd name="T11" fmla="*/ 72 h 144"/>
                <a:gd name="T12" fmla="*/ 140 w 144"/>
                <a:gd name="T13" fmla="*/ 94 h 144"/>
                <a:gd name="T14" fmla="*/ 130 w 144"/>
                <a:gd name="T15" fmla="*/ 113 h 144"/>
                <a:gd name="T16" fmla="*/ 114 w 144"/>
                <a:gd name="T17" fmla="*/ 129 h 144"/>
                <a:gd name="T18" fmla="*/ 94 w 144"/>
                <a:gd name="T19" fmla="*/ 140 h 144"/>
                <a:gd name="T20" fmla="*/ 72 w 144"/>
                <a:gd name="T21" fmla="*/ 144 h 144"/>
                <a:gd name="T22" fmla="*/ 50 w 144"/>
                <a:gd name="T23" fmla="*/ 140 h 144"/>
                <a:gd name="T24" fmla="*/ 30 w 144"/>
                <a:gd name="T25" fmla="*/ 129 h 144"/>
                <a:gd name="T26" fmla="*/ 14 w 144"/>
                <a:gd name="T27" fmla="*/ 113 h 144"/>
                <a:gd name="T28" fmla="*/ 4 w 144"/>
                <a:gd name="T29" fmla="*/ 94 h 144"/>
                <a:gd name="T30" fmla="*/ 0 w 144"/>
                <a:gd name="T31" fmla="*/ 72 h 144"/>
                <a:gd name="T32" fmla="*/ 4 w 144"/>
                <a:gd name="T33" fmla="*/ 49 h 144"/>
                <a:gd name="T34" fmla="*/ 14 w 144"/>
                <a:gd name="T35" fmla="*/ 30 h 144"/>
                <a:gd name="T36" fmla="*/ 30 w 144"/>
                <a:gd name="T37" fmla="*/ 14 h 144"/>
                <a:gd name="T38" fmla="*/ 50 w 144"/>
                <a:gd name="T39" fmla="*/ 3 h 144"/>
                <a:gd name="T40" fmla="*/ 72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lnTo>
                    <a:pt x="94" y="3"/>
                  </a:lnTo>
                  <a:lnTo>
                    <a:pt x="114" y="14"/>
                  </a:lnTo>
                  <a:lnTo>
                    <a:pt x="130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4"/>
                  </a:lnTo>
                  <a:lnTo>
                    <a:pt x="130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2" y="144"/>
                  </a:lnTo>
                  <a:lnTo>
                    <a:pt x="50" y="140"/>
                  </a:lnTo>
                  <a:lnTo>
                    <a:pt x="30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30"/>
                  </a:lnTo>
                  <a:lnTo>
                    <a:pt x="30" y="14"/>
                  </a:lnTo>
                  <a:lnTo>
                    <a:pt x="50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"/>
            <p:cNvSpPr>
              <a:spLocks/>
            </p:cNvSpPr>
            <p:nvPr/>
          </p:nvSpPr>
          <p:spPr bwMode="auto">
            <a:xfrm>
              <a:off x="4505325" y="2314575"/>
              <a:ext cx="134938" cy="134938"/>
            </a:xfrm>
            <a:custGeom>
              <a:avLst/>
              <a:gdLst>
                <a:gd name="T0" fmla="*/ 28 w 85"/>
                <a:gd name="T1" fmla="*/ 0 h 85"/>
                <a:gd name="T2" fmla="*/ 56 w 85"/>
                <a:gd name="T3" fmla="*/ 0 h 85"/>
                <a:gd name="T4" fmla="*/ 56 w 85"/>
                <a:gd name="T5" fmla="*/ 29 h 85"/>
                <a:gd name="T6" fmla="*/ 85 w 85"/>
                <a:gd name="T7" fmla="*/ 29 h 85"/>
                <a:gd name="T8" fmla="*/ 85 w 85"/>
                <a:gd name="T9" fmla="*/ 58 h 85"/>
                <a:gd name="T10" fmla="*/ 56 w 85"/>
                <a:gd name="T11" fmla="*/ 58 h 85"/>
                <a:gd name="T12" fmla="*/ 56 w 85"/>
                <a:gd name="T13" fmla="*/ 85 h 85"/>
                <a:gd name="T14" fmla="*/ 28 w 85"/>
                <a:gd name="T15" fmla="*/ 85 h 85"/>
                <a:gd name="T16" fmla="*/ 28 w 85"/>
                <a:gd name="T17" fmla="*/ 58 h 85"/>
                <a:gd name="T18" fmla="*/ 0 w 85"/>
                <a:gd name="T19" fmla="*/ 58 h 85"/>
                <a:gd name="T20" fmla="*/ 0 w 85"/>
                <a:gd name="T21" fmla="*/ 29 h 85"/>
                <a:gd name="T22" fmla="*/ 28 w 85"/>
                <a:gd name="T23" fmla="*/ 29 h 85"/>
                <a:gd name="T24" fmla="*/ 28 w 85"/>
                <a:gd name="T2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85">
                  <a:moveTo>
                    <a:pt x="28" y="0"/>
                  </a:moveTo>
                  <a:lnTo>
                    <a:pt x="56" y="0"/>
                  </a:lnTo>
                  <a:lnTo>
                    <a:pt x="56" y="29"/>
                  </a:lnTo>
                  <a:lnTo>
                    <a:pt x="85" y="29"/>
                  </a:lnTo>
                  <a:lnTo>
                    <a:pt x="85" y="58"/>
                  </a:lnTo>
                  <a:lnTo>
                    <a:pt x="56" y="58"/>
                  </a:lnTo>
                  <a:lnTo>
                    <a:pt x="56" y="85"/>
                  </a:lnTo>
                  <a:lnTo>
                    <a:pt x="28" y="85"/>
                  </a:lnTo>
                  <a:lnTo>
                    <a:pt x="28" y="58"/>
                  </a:lnTo>
                  <a:lnTo>
                    <a:pt x="0" y="58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Rectangle 56"/>
            <p:cNvSpPr>
              <a:spLocks noChangeArrowheads="1"/>
            </p:cNvSpPr>
            <p:nvPr/>
          </p:nvSpPr>
          <p:spPr bwMode="auto">
            <a:xfrm>
              <a:off x="4300538" y="2759075"/>
              <a:ext cx="542925" cy="10477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Rectangle 57"/>
            <p:cNvSpPr>
              <a:spLocks noChangeArrowheads="1"/>
            </p:cNvSpPr>
            <p:nvPr/>
          </p:nvSpPr>
          <p:spPr bwMode="auto">
            <a:xfrm>
              <a:off x="4170363" y="3875088"/>
              <a:ext cx="57150" cy="314325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Rectangle 58"/>
            <p:cNvSpPr>
              <a:spLocks noChangeArrowheads="1"/>
            </p:cNvSpPr>
            <p:nvPr/>
          </p:nvSpPr>
          <p:spPr bwMode="auto">
            <a:xfrm>
              <a:off x="4919663" y="3875088"/>
              <a:ext cx="53975" cy="314325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Rectangle 59"/>
            <p:cNvSpPr>
              <a:spLocks noChangeArrowheads="1"/>
            </p:cNvSpPr>
            <p:nvPr/>
          </p:nvSpPr>
          <p:spPr bwMode="auto">
            <a:xfrm>
              <a:off x="4330700" y="4189413"/>
              <a:ext cx="482600" cy="50800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Rectangle 60"/>
            <p:cNvSpPr>
              <a:spLocks noChangeArrowheads="1"/>
            </p:cNvSpPr>
            <p:nvPr/>
          </p:nvSpPr>
          <p:spPr bwMode="auto">
            <a:xfrm>
              <a:off x="4330700" y="4189413"/>
              <a:ext cx="482600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Rectangle 61"/>
            <p:cNvSpPr>
              <a:spLocks noChangeArrowheads="1"/>
            </p:cNvSpPr>
            <p:nvPr/>
          </p:nvSpPr>
          <p:spPr bwMode="auto">
            <a:xfrm>
              <a:off x="4157663" y="4240213"/>
              <a:ext cx="828675" cy="47625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Rectangle 62"/>
            <p:cNvSpPr>
              <a:spLocks noChangeArrowheads="1"/>
            </p:cNvSpPr>
            <p:nvPr/>
          </p:nvSpPr>
          <p:spPr bwMode="auto">
            <a:xfrm>
              <a:off x="3959225" y="4287838"/>
              <a:ext cx="1227138" cy="49213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Rectangle 63"/>
            <p:cNvSpPr>
              <a:spLocks noChangeArrowheads="1"/>
            </p:cNvSpPr>
            <p:nvPr/>
          </p:nvSpPr>
          <p:spPr bwMode="auto">
            <a:xfrm>
              <a:off x="4157663" y="4240213"/>
              <a:ext cx="828675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Rectangle 64"/>
            <p:cNvSpPr>
              <a:spLocks noChangeArrowheads="1"/>
            </p:cNvSpPr>
            <p:nvPr/>
          </p:nvSpPr>
          <p:spPr bwMode="auto">
            <a:xfrm>
              <a:off x="3959225" y="4287838"/>
              <a:ext cx="1227138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Rectangle 65"/>
            <p:cNvSpPr>
              <a:spLocks noChangeArrowheads="1"/>
            </p:cNvSpPr>
            <p:nvPr/>
          </p:nvSpPr>
          <p:spPr bwMode="auto">
            <a:xfrm>
              <a:off x="5186363" y="2790825"/>
              <a:ext cx="773113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66"/>
            <p:cNvSpPr>
              <a:spLocks noChangeArrowheads="1"/>
            </p:cNvSpPr>
            <p:nvPr/>
          </p:nvSpPr>
          <p:spPr bwMode="auto">
            <a:xfrm>
              <a:off x="5186363" y="2897188"/>
              <a:ext cx="690563" cy="12922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67"/>
            <p:cNvSpPr>
              <a:spLocks noChangeArrowheads="1"/>
            </p:cNvSpPr>
            <p:nvPr/>
          </p:nvSpPr>
          <p:spPr bwMode="auto">
            <a:xfrm>
              <a:off x="5262563" y="2992438"/>
              <a:ext cx="131763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68"/>
            <p:cNvSpPr>
              <a:spLocks noChangeArrowheads="1"/>
            </p:cNvSpPr>
            <p:nvPr/>
          </p:nvSpPr>
          <p:spPr bwMode="auto">
            <a:xfrm>
              <a:off x="52784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69"/>
            <p:cNvSpPr>
              <a:spLocks noChangeArrowheads="1"/>
            </p:cNvSpPr>
            <p:nvPr/>
          </p:nvSpPr>
          <p:spPr bwMode="auto">
            <a:xfrm>
              <a:off x="5270500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70"/>
            <p:cNvSpPr>
              <a:spLocks noChangeArrowheads="1"/>
            </p:cNvSpPr>
            <p:nvPr/>
          </p:nvSpPr>
          <p:spPr bwMode="auto">
            <a:xfrm>
              <a:off x="5465763" y="2992438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71"/>
            <p:cNvSpPr>
              <a:spLocks noChangeArrowheads="1"/>
            </p:cNvSpPr>
            <p:nvPr/>
          </p:nvSpPr>
          <p:spPr bwMode="auto">
            <a:xfrm>
              <a:off x="5484813" y="3013075"/>
              <a:ext cx="96838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72"/>
            <p:cNvSpPr>
              <a:spLocks noChangeArrowheads="1"/>
            </p:cNvSpPr>
            <p:nvPr/>
          </p:nvSpPr>
          <p:spPr bwMode="auto">
            <a:xfrm>
              <a:off x="5473700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73"/>
            <p:cNvSpPr>
              <a:spLocks noChangeArrowheads="1"/>
            </p:cNvSpPr>
            <p:nvPr/>
          </p:nvSpPr>
          <p:spPr bwMode="auto">
            <a:xfrm>
              <a:off x="5668963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Rectangle 74"/>
            <p:cNvSpPr>
              <a:spLocks noChangeArrowheads="1"/>
            </p:cNvSpPr>
            <p:nvPr/>
          </p:nvSpPr>
          <p:spPr bwMode="auto">
            <a:xfrm>
              <a:off x="5688013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Rectangle 75"/>
            <p:cNvSpPr>
              <a:spLocks noChangeArrowheads="1"/>
            </p:cNvSpPr>
            <p:nvPr/>
          </p:nvSpPr>
          <p:spPr bwMode="auto">
            <a:xfrm>
              <a:off x="5680075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76"/>
            <p:cNvSpPr>
              <a:spLocks noChangeArrowheads="1"/>
            </p:cNvSpPr>
            <p:nvPr/>
          </p:nvSpPr>
          <p:spPr bwMode="auto">
            <a:xfrm>
              <a:off x="5262563" y="3336925"/>
              <a:ext cx="131763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77"/>
            <p:cNvSpPr>
              <a:spLocks noChangeArrowheads="1"/>
            </p:cNvSpPr>
            <p:nvPr/>
          </p:nvSpPr>
          <p:spPr bwMode="auto">
            <a:xfrm>
              <a:off x="52784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78"/>
            <p:cNvSpPr>
              <a:spLocks noChangeArrowheads="1"/>
            </p:cNvSpPr>
            <p:nvPr/>
          </p:nvSpPr>
          <p:spPr bwMode="auto">
            <a:xfrm>
              <a:off x="5270500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79"/>
            <p:cNvSpPr>
              <a:spLocks noChangeArrowheads="1"/>
            </p:cNvSpPr>
            <p:nvPr/>
          </p:nvSpPr>
          <p:spPr bwMode="auto">
            <a:xfrm>
              <a:off x="5465763" y="3336925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80"/>
            <p:cNvSpPr>
              <a:spLocks noChangeArrowheads="1"/>
            </p:cNvSpPr>
            <p:nvPr/>
          </p:nvSpPr>
          <p:spPr bwMode="auto">
            <a:xfrm>
              <a:off x="5484813" y="3357563"/>
              <a:ext cx="96838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81"/>
            <p:cNvSpPr>
              <a:spLocks noChangeArrowheads="1"/>
            </p:cNvSpPr>
            <p:nvPr/>
          </p:nvSpPr>
          <p:spPr bwMode="auto">
            <a:xfrm>
              <a:off x="5473700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82"/>
            <p:cNvSpPr>
              <a:spLocks noChangeArrowheads="1"/>
            </p:cNvSpPr>
            <p:nvPr/>
          </p:nvSpPr>
          <p:spPr bwMode="auto">
            <a:xfrm>
              <a:off x="5668963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83"/>
            <p:cNvSpPr>
              <a:spLocks noChangeArrowheads="1"/>
            </p:cNvSpPr>
            <p:nvPr/>
          </p:nvSpPr>
          <p:spPr bwMode="auto">
            <a:xfrm>
              <a:off x="5688013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84"/>
            <p:cNvSpPr>
              <a:spLocks noChangeArrowheads="1"/>
            </p:cNvSpPr>
            <p:nvPr/>
          </p:nvSpPr>
          <p:spPr bwMode="auto">
            <a:xfrm>
              <a:off x="5680075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Rectangle 85"/>
            <p:cNvSpPr>
              <a:spLocks noChangeArrowheads="1"/>
            </p:cNvSpPr>
            <p:nvPr/>
          </p:nvSpPr>
          <p:spPr bwMode="auto">
            <a:xfrm>
              <a:off x="5262563" y="3683000"/>
              <a:ext cx="131763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Rectangle 86"/>
            <p:cNvSpPr>
              <a:spLocks noChangeArrowheads="1"/>
            </p:cNvSpPr>
            <p:nvPr/>
          </p:nvSpPr>
          <p:spPr bwMode="auto">
            <a:xfrm>
              <a:off x="5278438" y="370522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87"/>
            <p:cNvSpPr>
              <a:spLocks noChangeArrowheads="1"/>
            </p:cNvSpPr>
            <p:nvPr/>
          </p:nvSpPr>
          <p:spPr bwMode="auto">
            <a:xfrm>
              <a:off x="5270500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88"/>
            <p:cNvSpPr>
              <a:spLocks noChangeArrowheads="1"/>
            </p:cNvSpPr>
            <p:nvPr/>
          </p:nvSpPr>
          <p:spPr bwMode="auto">
            <a:xfrm>
              <a:off x="5465763" y="3683000"/>
              <a:ext cx="133350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89"/>
            <p:cNvSpPr>
              <a:spLocks noChangeArrowheads="1"/>
            </p:cNvSpPr>
            <p:nvPr/>
          </p:nvSpPr>
          <p:spPr bwMode="auto">
            <a:xfrm>
              <a:off x="5484813" y="3705225"/>
              <a:ext cx="96838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90"/>
            <p:cNvSpPr>
              <a:spLocks noChangeArrowheads="1"/>
            </p:cNvSpPr>
            <p:nvPr/>
          </p:nvSpPr>
          <p:spPr bwMode="auto">
            <a:xfrm>
              <a:off x="5473700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91"/>
            <p:cNvSpPr>
              <a:spLocks noChangeArrowheads="1"/>
            </p:cNvSpPr>
            <p:nvPr/>
          </p:nvSpPr>
          <p:spPr bwMode="auto">
            <a:xfrm>
              <a:off x="5668963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92"/>
            <p:cNvSpPr>
              <a:spLocks noChangeArrowheads="1"/>
            </p:cNvSpPr>
            <p:nvPr/>
          </p:nvSpPr>
          <p:spPr bwMode="auto">
            <a:xfrm>
              <a:off x="5688013" y="370522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93"/>
            <p:cNvSpPr>
              <a:spLocks noChangeArrowheads="1"/>
            </p:cNvSpPr>
            <p:nvPr/>
          </p:nvSpPr>
          <p:spPr bwMode="auto">
            <a:xfrm>
              <a:off x="5680075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94"/>
            <p:cNvSpPr>
              <a:spLocks noChangeArrowheads="1"/>
            </p:cNvSpPr>
            <p:nvPr/>
          </p:nvSpPr>
          <p:spPr bwMode="auto">
            <a:xfrm>
              <a:off x="5186363" y="2897188"/>
              <a:ext cx="738188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Rectangle 95"/>
            <p:cNvSpPr>
              <a:spLocks noChangeArrowheads="1"/>
            </p:cNvSpPr>
            <p:nvPr/>
          </p:nvSpPr>
          <p:spPr bwMode="auto">
            <a:xfrm>
              <a:off x="5186363" y="4033838"/>
              <a:ext cx="692150" cy="155575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96"/>
            <p:cNvSpPr>
              <a:spLocks/>
            </p:cNvSpPr>
            <p:nvPr/>
          </p:nvSpPr>
          <p:spPr bwMode="auto">
            <a:xfrm>
              <a:off x="52784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7"/>
            <p:cNvSpPr>
              <a:spLocks/>
            </p:cNvSpPr>
            <p:nvPr/>
          </p:nvSpPr>
          <p:spPr bwMode="auto">
            <a:xfrm>
              <a:off x="5484813" y="3013075"/>
              <a:ext cx="96838" cy="85725"/>
            </a:xfrm>
            <a:custGeom>
              <a:avLst/>
              <a:gdLst>
                <a:gd name="T0" fmla="*/ 0 w 61"/>
                <a:gd name="T1" fmla="*/ 0 h 54"/>
                <a:gd name="T2" fmla="*/ 61 w 61"/>
                <a:gd name="T3" fmla="*/ 0 h 54"/>
                <a:gd name="T4" fmla="*/ 0 w 61"/>
                <a:gd name="T5" fmla="*/ 54 h 54"/>
                <a:gd name="T6" fmla="*/ 0 w 6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4">
                  <a:moveTo>
                    <a:pt x="0" y="0"/>
                  </a:moveTo>
                  <a:lnTo>
                    <a:pt x="61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98"/>
            <p:cNvSpPr>
              <a:spLocks/>
            </p:cNvSpPr>
            <p:nvPr/>
          </p:nvSpPr>
          <p:spPr bwMode="auto">
            <a:xfrm>
              <a:off x="5688013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99"/>
            <p:cNvSpPr>
              <a:spLocks/>
            </p:cNvSpPr>
            <p:nvPr/>
          </p:nvSpPr>
          <p:spPr bwMode="auto">
            <a:xfrm>
              <a:off x="52784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00"/>
            <p:cNvSpPr>
              <a:spLocks/>
            </p:cNvSpPr>
            <p:nvPr/>
          </p:nvSpPr>
          <p:spPr bwMode="auto">
            <a:xfrm>
              <a:off x="5484813" y="3117850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1"/>
            <p:cNvSpPr>
              <a:spLocks/>
            </p:cNvSpPr>
            <p:nvPr/>
          </p:nvSpPr>
          <p:spPr bwMode="auto">
            <a:xfrm>
              <a:off x="5688013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02"/>
            <p:cNvSpPr>
              <a:spLocks/>
            </p:cNvSpPr>
            <p:nvPr/>
          </p:nvSpPr>
          <p:spPr bwMode="auto">
            <a:xfrm>
              <a:off x="52784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03"/>
            <p:cNvSpPr>
              <a:spLocks/>
            </p:cNvSpPr>
            <p:nvPr/>
          </p:nvSpPr>
          <p:spPr bwMode="auto">
            <a:xfrm>
              <a:off x="5484813" y="3357563"/>
              <a:ext cx="96838" cy="85725"/>
            </a:xfrm>
            <a:custGeom>
              <a:avLst/>
              <a:gdLst>
                <a:gd name="T0" fmla="*/ 0 w 61"/>
                <a:gd name="T1" fmla="*/ 0 h 54"/>
                <a:gd name="T2" fmla="*/ 61 w 61"/>
                <a:gd name="T3" fmla="*/ 0 h 54"/>
                <a:gd name="T4" fmla="*/ 0 w 61"/>
                <a:gd name="T5" fmla="*/ 54 h 54"/>
                <a:gd name="T6" fmla="*/ 0 w 6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4">
                  <a:moveTo>
                    <a:pt x="0" y="0"/>
                  </a:moveTo>
                  <a:lnTo>
                    <a:pt x="61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104"/>
            <p:cNvSpPr>
              <a:spLocks/>
            </p:cNvSpPr>
            <p:nvPr/>
          </p:nvSpPr>
          <p:spPr bwMode="auto">
            <a:xfrm>
              <a:off x="5688013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105"/>
            <p:cNvSpPr>
              <a:spLocks/>
            </p:cNvSpPr>
            <p:nvPr/>
          </p:nvSpPr>
          <p:spPr bwMode="auto">
            <a:xfrm>
              <a:off x="5278438" y="3463925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06"/>
            <p:cNvSpPr>
              <a:spLocks/>
            </p:cNvSpPr>
            <p:nvPr/>
          </p:nvSpPr>
          <p:spPr bwMode="auto">
            <a:xfrm>
              <a:off x="5484813" y="3463925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07"/>
            <p:cNvSpPr>
              <a:spLocks/>
            </p:cNvSpPr>
            <p:nvPr/>
          </p:nvSpPr>
          <p:spPr bwMode="auto">
            <a:xfrm>
              <a:off x="5688013" y="3463925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108"/>
            <p:cNvSpPr>
              <a:spLocks/>
            </p:cNvSpPr>
            <p:nvPr/>
          </p:nvSpPr>
          <p:spPr bwMode="auto">
            <a:xfrm>
              <a:off x="5278438" y="3705225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109"/>
            <p:cNvSpPr>
              <a:spLocks/>
            </p:cNvSpPr>
            <p:nvPr/>
          </p:nvSpPr>
          <p:spPr bwMode="auto">
            <a:xfrm>
              <a:off x="5484813" y="3705225"/>
              <a:ext cx="96838" cy="82550"/>
            </a:xfrm>
            <a:custGeom>
              <a:avLst/>
              <a:gdLst>
                <a:gd name="T0" fmla="*/ 0 w 61"/>
                <a:gd name="T1" fmla="*/ 0 h 52"/>
                <a:gd name="T2" fmla="*/ 61 w 61"/>
                <a:gd name="T3" fmla="*/ 0 h 52"/>
                <a:gd name="T4" fmla="*/ 0 w 61"/>
                <a:gd name="T5" fmla="*/ 52 h 52"/>
                <a:gd name="T6" fmla="*/ 0 w 61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2">
                  <a:moveTo>
                    <a:pt x="0" y="0"/>
                  </a:moveTo>
                  <a:lnTo>
                    <a:pt x="61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10"/>
            <p:cNvSpPr>
              <a:spLocks/>
            </p:cNvSpPr>
            <p:nvPr/>
          </p:nvSpPr>
          <p:spPr bwMode="auto">
            <a:xfrm>
              <a:off x="5688013" y="3705225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11"/>
            <p:cNvSpPr>
              <a:spLocks/>
            </p:cNvSpPr>
            <p:nvPr/>
          </p:nvSpPr>
          <p:spPr bwMode="auto">
            <a:xfrm>
              <a:off x="5278438" y="381000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112"/>
            <p:cNvSpPr>
              <a:spLocks/>
            </p:cNvSpPr>
            <p:nvPr/>
          </p:nvSpPr>
          <p:spPr bwMode="auto">
            <a:xfrm>
              <a:off x="5484813" y="3810000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113"/>
            <p:cNvSpPr>
              <a:spLocks/>
            </p:cNvSpPr>
            <p:nvPr/>
          </p:nvSpPr>
          <p:spPr bwMode="auto">
            <a:xfrm>
              <a:off x="5688013" y="381000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Rectangle 114"/>
            <p:cNvSpPr>
              <a:spLocks noChangeArrowheads="1"/>
            </p:cNvSpPr>
            <p:nvPr/>
          </p:nvSpPr>
          <p:spPr bwMode="auto">
            <a:xfrm>
              <a:off x="3184525" y="2790825"/>
              <a:ext cx="773113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15"/>
            <p:cNvSpPr>
              <a:spLocks noChangeArrowheads="1"/>
            </p:cNvSpPr>
            <p:nvPr/>
          </p:nvSpPr>
          <p:spPr bwMode="auto">
            <a:xfrm>
              <a:off x="3267075" y="2897188"/>
              <a:ext cx="690563" cy="12922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Rectangle 116"/>
            <p:cNvSpPr>
              <a:spLocks noChangeArrowheads="1"/>
            </p:cNvSpPr>
            <p:nvPr/>
          </p:nvSpPr>
          <p:spPr bwMode="auto">
            <a:xfrm>
              <a:off x="3340100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17"/>
            <p:cNvSpPr>
              <a:spLocks noChangeArrowheads="1"/>
            </p:cNvSpPr>
            <p:nvPr/>
          </p:nvSpPr>
          <p:spPr bwMode="auto">
            <a:xfrm>
              <a:off x="3357563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18"/>
            <p:cNvSpPr>
              <a:spLocks noChangeArrowheads="1"/>
            </p:cNvSpPr>
            <p:nvPr/>
          </p:nvSpPr>
          <p:spPr bwMode="auto">
            <a:xfrm>
              <a:off x="3349625" y="3098800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19"/>
            <p:cNvSpPr>
              <a:spLocks noChangeArrowheads="1"/>
            </p:cNvSpPr>
            <p:nvPr/>
          </p:nvSpPr>
          <p:spPr bwMode="auto">
            <a:xfrm>
              <a:off x="3544888" y="2992438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20"/>
            <p:cNvSpPr>
              <a:spLocks noChangeArrowheads="1"/>
            </p:cNvSpPr>
            <p:nvPr/>
          </p:nvSpPr>
          <p:spPr bwMode="auto">
            <a:xfrm>
              <a:off x="35639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21"/>
            <p:cNvSpPr>
              <a:spLocks noChangeArrowheads="1"/>
            </p:cNvSpPr>
            <p:nvPr/>
          </p:nvSpPr>
          <p:spPr bwMode="auto">
            <a:xfrm>
              <a:off x="3554413" y="3098800"/>
              <a:ext cx="115888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22"/>
            <p:cNvSpPr>
              <a:spLocks noChangeArrowheads="1"/>
            </p:cNvSpPr>
            <p:nvPr/>
          </p:nvSpPr>
          <p:spPr bwMode="auto">
            <a:xfrm>
              <a:off x="3749675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23"/>
            <p:cNvSpPr>
              <a:spLocks noChangeArrowheads="1"/>
            </p:cNvSpPr>
            <p:nvPr/>
          </p:nvSpPr>
          <p:spPr bwMode="auto">
            <a:xfrm>
              <a:off x="37671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24"/>
            <p:cNvSpPr>
              <a:spLocks noChangeArrowheads="1"/>
            </p:cNvSpPr>
            <p:nvPr/>
          </p:nvSpPr>
          <p:spPr bwMode="auto">
            <a:xfrm>
              <a:off x="3757613" y="3098800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25"/>
            <p:cNvSpPr>
              <a:spLocks noChangeArrowheads="1"/>
            </p:cNvSpPr>
            <p:nvPr/>
          </p:nvSpPr>
          <p:spPr bwMode="auto">
            <a:xfrm>
              <a:off x="3340100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126"/>
            <p:cNvSpPr>
              <a:spLocks noChangeArrowheads="1"/>
            </p:cNvSpPr>
            <p:nvPr/>
          </p:nvSpPr>
          <p:spPr bwMode="auto">
            <a:xfrm>
              <a:off x="3357563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127"/>
            <p:cNvSpPr>
              <a:spLocks noChangeArrowheads="1"/>
            </p:cNvSpPr>
            <p:nvPr/>
          </p:nvSpPr>
          <p:spPr bwMode="auto">
            <a:xfrm>
              <a:off x="3349625" y="3443288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128"/>
            <p:cNvSpPr>
              <a:spLocks noChangeArrowheads="1"/>
            </p:cNvSpPr>
            <p:nvPr/>
          </p:nvSpPr>
          <p:spPr bwMode="auto">
            <a:xfrm>
              <a:off x="3544888" y="3336925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Rectangle 129"/>
            <p:cNvSpPr>
              <a:spLocks noChangeArrowheads="1"/>
            </p:cNvSpPr>
            <p:nvPr/>
          </p:nvSpPr>
          <p:spPr bwMode="auto">
            <a:xfrm>
              <a:off x="35639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Rectangle 130"/>
            <p:cNvSpPr>
              <a:spLocks noChangeArrowheads="1"/>
            </p:cNvSpPr>
            <p:nvPr/>
          </p:nvSpPr>
          <p:spPr bwMode="auto">
            <a:xfrm>
              <a:off x="3554413" y="3443288"/>
              <a:ext cx="115888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Rectangle 131"/>
            <p:cNvSpPr>
              <a:spLocks noChangeArrowheads="1"/>
            </p:cNvSpPr>
            <p:nvPr/>
          </p:nvSpPr>
          <p:spPr bwMode="auto">
            <a:xfrm>
              <a:off x="3749675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32"/>
            <p:cNvSpPr>
              <a:spLocks noChangeArrowheads="1"/>
            </p:cNvSpPr>
            <p:nvPr/>
          </p:nvSpPr>
          <p:spPr bwMode="auto">
            <a:xfrm>
              <a:off x="37671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33"/>
            <p:cNvSpPr>
              <a:spLocks noChangeArrowheads="1"/>
            </p:cNvSpPr>
            <p:nvPr/>
          </p:nvSpPr>
          <p:spPr bwMode="auto">
            <a:xfrm>
              <a:off x="3757613" y="3443288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34"/>
            <p:cNvSpPr>
              <a:spLocks noChangeArrowheads="1"/>
            </p:cNvSpPr>
            <p:nvPr/>
          </p:nvSpPr>
          <p:spPr bwMode="auto">
            <a:xfrm>
              <a:off x="3340100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35"/>
            <p:cNvSpPr>
              <a:spLocks noChangeArrowheads="1"/>
            </p:cNvSpPr>
            <p:nvPr/>
          </p:nvSpPr>
          <p:spPr bwMode="auto">
            <a:xfrm>
              <a:off x="3357563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36"/>
            <p:cNvSpPr>
              <a:spLocks noChangeArrowheads="1"/>
            </p:cNvSpPr>
            <p:nvPr/>
          </p:nvSpPr>
          <p:spPr bwMode="auto">
            <a:xfrm>
              <a:off x="3349625" y="3787775"/>
              <a:ext cx="117475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Rectangle 137"/>
            <p:cNvSpPr>
              <a:spLocks noChangeArrowheads="1"/>
            </p:cNvSpPr>
            <p:nvPr/>
          </p:nvSpPr>
          <p:spPr bwMode="auto">
            <a:xfrm>
              <a:off x="3544888" y="3683000"/>
              <a:ext cx="133350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Rectangle 138"/>
            <p:cNvSpPr>
              <a:spLocks noChangeArrowheads="1"/>
            </p:cNvSpPr>
            <p:nvPr/>
          </p:nvSpPr>
          <p:spPr bwMode="auto">
            <a:xfrm>
              <a:off x="3563938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Rectangle 139"/>
            <p:cNvSpPr>
              <a:spLocks noChangeArrowheads="1"/>
            </p:cNvSpPr>
            <p:nvPr/>
          </p:nvSpPr>
          <p:spPr bwMode="auto">
            <a:xfrm>
              <a:off x="3554413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Rectangle 140"/>
            <p:cNvSpPr>
              <a:spLocks noChangeArrowheads="1"/>
            </p:cNvSpPr>
            <p:nvPr/>
          </p:nvSpPr>
          <p:spPr bwMode="auto">
            <a:xfrm>
              <a:off x="3749675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Rectangle 141"/>
            <p:cNvSpPr>
              <a:spLocks noChangeArrowheads="1"/>
            </p:cNvSpPr>
            <p:nvPr/>
          </p:nvSpPr>
          <p:spPr bwMode="auto">
            <a:xfrm>
              <a:off x="3767138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42"/>
            <p:cNvSpPr>
              <a:spLocks noChangeArrowheads="1"/>
            </p:cNvSpPr>
            <p:nvPr/>
          </p:nvSpPr>
          <p:spPr bwMode="auto">
            <a:xfrm>
              <a:off x="3757613" y="3787775"/>
              <a:ext cx="117475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43"/>
            <p:cNvSpPr>
              <a:spLocks noChangeArrowheads="1"/>
            </p:cNvSpPr>
            <p:nvPr/>
          </p:nvSpPr>
          <p:spPr bwMode="auto">
            <a:xfrm>
              <a:off x="3267075" y="4033838"/>
              <a:ext cx="690563" cy="155575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44"/>
            <p:cNvSpPr>
              <a:spLocks noChangeArrowheads="1"/>
            </p:cNvSpPr>
            <p:nvPr/>
          </p:nvSpPr>
          <p:spPr bwMode="auto">
            <a:xfrm>
              <a:off x="3221038" y="2897188"/>
              <a:ext cx="736600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Freeform 145"/>
            <p:cNvSpPr>
              <a:spLocks/>
            </p:cNvSpPr>
            <p:nvPr/>
          </p:nvSpPr>
          <p:spPr bwMode="auto">
            <a:xfrm>
              <a:off x="3357563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Freeform 146"/>
            <p:cNvSpPr>
              <a:spLocks/>
            </p:cNvSpPr>
            <p:nvPr/>
          </p:nvSpPr>
          <p:spPr bwMode="auto">
            <a:xfrm>
              <a:off x="35639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147"/>
            <p:cNvSpPr>
              <a:spLocks/>
            </p:cNvSpPr>
            <p:nvPr/>
          </p:nvSpPr>
          <p:spPr bwMode="auto">
            <a:xfrm>
              <a:off x="37671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148"/>
            <p:cNvSpPr>
              <a:spLocks/>
            </p:cNvSpPr>
            <p:nvPr/>
          </p:nvSpPr>
          <p:spPr bwMode="auto">
            <a:xfrm>
              <a:off x="3357563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149"/>
            <p:cNvSpPr>
              <a:spLocks/>
            </p:cNvSpPr>
            <p:nvPr/>
          </p:nvSpPr>
          <p:spPr bwMode="auto">
            <a:xfrm>
              <a:off x="35639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150"/>
            <p:cNvSpPr>
              <a:spLocks/>
            </p:cNvSpPr>
            <p:nvPr/>
          </p:nvSpPr>
          <p:spPr bwMode="auto">
            <a:xfrm>
              <a:off x="37671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151"/>
            <p:cNvSpPr>
              <a:spLocks/>
            </p:cNvSpPr>
            <p:nvPr/>
          </p:nvSpPr>
          <p:spPr bwMode="auto">
            <a:xfrm>
              <a:off x="3357563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152"/>
            <p:cNvSpPr>
              <a:spLocks/>
            </p:cNvSpPr>
            <p:nvPr/>
          </p:nvSpPr>
          <p:spPr bwMode="auto">
            <a:xfrm>
              <a:off x="35639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153"/>
            <p:cNvSpPr>
              <a:spLocks/>
            </p:cNvSpPr>
            <p:nvPr/>
          </p:nvSpPr>
          <p:spPr bwMode="auto">
            <a:xfrm>
              <a:off x="37671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154"/>
            <p:cNvSpPr>
              <a:spLocks/>
            </p:cNvSpPr>
            <p:nvPr/>
          </p:nvSpPr>
          <p:spPr bwMode="auto">
            <a:xfrm>
              <a:off x="3357563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155"/>
            <p:cNvSpPr>
              <a:spLocks/>
            </p:cNvSpPr>
            <p:nvPr/>
          </p:nvSpPr>
          <p:spPr bwMode="auto">
            <a:xfrm>
              <a:off x="3563938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156"/>
            <p:cNvSpPr>
              <a:spLocks/>
            </p:cNvSpPr>
            <p:nvPr/>
          </p:nvSpPr>
          <p:spPr bwMode="auto">
            <a:xfrm>
              <a:off x="3767138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157"/>
            <p:cNvSpPr>
              <a:spLocks/>
            </p:cNvSpPr>
            <p:nvPr/>
          </p:nvSpPr>
          <p:spPr bwMode="auto">
            <a:xfrm>
              <a:off x="3357563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158"/>
            <p:cNvSpPr>
              <a:spLocks/>
            </p:cNvSpPr>
            <p:nvPr/>
          </p:nvSpPr>
          <p:spPr bwMode="auto">
            <a:xfrm>
              <a:off x="3563938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159"/>
            <p:cNvSpPr>
              <a:spLocks/>
            </p:cNvSpPr>
            <p:nvPr/>
          </p:nvSpPr>
          <p:spPr bwMode="auto">
            <a:xfrm>
              <a:off x="3767138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160"/>
            <p:cNvSpPr>
              <a:spLocks/>
            </p:cNvSpPr>
            <p:nvPr/>
          </p:nvSpPr>
          <p:spPr bwMode="auto">
            <a:xfrm>
              <a:off x="3357563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161"/>
            <p:cNvSpPr>
              <a:spLocks/>
            </p:cNvSpPr>
            <p:nvPr/>
          </p:nvSpPr>
          <p:spPr bwMode="auto">
            <a:xfrm>
              <a:off x="3563938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162"/>
            <p:cNvSpPr>
              <a:spLocks/>
            </p:cNvSpPr>
            <p:nvPr/>
          </p:nvSpPr>
          <p:spPr bwMode="auto">
            <a:xfrm>
              <a:off x="3767138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63"/>
            <p:cNvSpPr>
              <a:spLocks noChangeArrowheads="1"/>
            </p:cNvSpPr>
            <p:nvPr/>
          </p:nvSpPr>
          <p:spPr bwMode="auto">
            <a:xfrm>
              <a:off x="4414838" y="3873500"/>
              <a:ext cx="314325" cy="31591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64"/>
            <p:cNvSpPr>
              <a:spLocks noChangeArrowheads="1"/>
            </p:cNvSpPr>
            <p:nvPr/>
          </p:nvSpPr>
          <p:spPr bwMode="auto">
            <a:xfrm>
              <a:off x="4438650" y="3898900"/>
              <a:ext cx="266700" cy="2905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Rectangle 165"/>
            <p:cNvSpPr>
              <a:spLocks noChangeArrowheads="1"/>
            </p:cNvSpPr>
            <p:nvPr/>
          </p:nvSpPr>
          <p:spPr bwMode="auto">
            <a:xfrm>
              <a:off x="4560888" y="3892550"/>
              <a:ext cx="22225" cy="2968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166"/>
            <p:cNvSpPr>
              <a:spLocks/>
            </p:cNvSpPr>
            <p:nvPr/>
          </p:nvSpPr>
          <p:spPr bwMode="auto">
            <a:xfrm>
              <a:off x="4438650" y="3898900"/>
              <a:ext cx="122238" cy="290513"/>
            </a:xfrm>
            <a:custGeom>
              <a:avLst/>
              <a:gdLst>
                <a:gd name="T0" fmla="*/ 0 w 77"/>
                <a:gd name="T1" fmla="*/ 0 h 183"/>
                <a:gd name="T2" fmla="*/ 77 w 77"/>
                <a:gd name="T3" fmla="*/ 0 h 183"/>
                <a:gd name="T4" fmla="*/ 0 w 77"/>
                <a:gd name="T5" fmla="*/ 183 h 183"/>
                <a:gd name="T6" fmla="*/ 0 w 77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83">
                  <a:moveTo>
                    <a:pt x="0" y="0"/>
                  </a:moveTo>
                  <a:lnTo>
                    <a:pt x="77" y="0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167"/>
            <p:cNvSpPr>
              <a:spLocks/>
            </p:cNvSpPr>
            <p:nvPr/>
          </p:nvSpPr>
          <p:spPr bwMode="auto">
            <a:xfrm>
              <a:off x="4583113" y="3898900"/>
              <a:ext cx="122238" cy="290513"/>
            </a:xfrm>
            <a:custGeom>
              <a:avLst/>
              <a:gdLst>
                <a:gd name="T0" fmla="*/ 0 w 77"/>
                <a:gd name="T1" fmla="*/ 0 h 183"/>
                <a:gd name="T2" fmla="*/ 77 w 77"/>
                <a:gd name="T3" fmla="*/ 0 h 183"/>
                <a:gd name="T4" fmla="*/ 0 w 77"/>
                <a:gd name="T5" fmla="*/ 183 h 183"/>
                <a:gd name="T6" fmla="*/ 0 w 77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83">
                  <a:moveTo>
                    <a:pt x="0" y="0"/>
                  </a:moveTo>
                  <a:lnTo>
                    <a:pt x="77" y="0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Rectangle 168"/>
            <p:cNvSpPr>
              <a:spLocks noChangeArrowheads="1"/>
            </p:cNvSpPr>
            <p:nvPr/>
          </p:nvSpPr>
          <p:spPr bwMode="auto">
            <a:xfrm>
              <a:off x="4338638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169"/>
            <p:cNvSpPr>
              <a:spLocks/>
            </p:cNvSpPr>
            <p:nvPr/>
          </p:nvSpPr>
          <p:spPr bwMode="auto">
            <a:xfrm>
              <a:off x="4338638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Rectangle 170"/>
            <p:cNvSpPr>
              <a:spLocks noChangeArrowheads="1"/>
            </p:cNvSpPr>
            <p:nvPr/>
          </p:nvSpPr>
          <p:spPr bwMode="auto">
            <a:xfrm>
              <a:off x="4465638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171"/>
            <p:cNvSpPr>
              <a:spLocks/>
            </p:cNvSpPr>
            <p:nvPr/>
          </p:nvSpPr>
          <p:spPr bwMode="auto">
            <a:xfrm>
              <a:off x="4465638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Rectangle 172"/>
            <p:cNvSpPr>
              <a:spLocks noChangeArrowheads="1"/>
            </p:cNvSpPr>
            <p:nvPr/>
          </p:nvSpPr>
          <p:spPr bwMode="auto">
            <a:xfrm>
              <a:off x="4592638" y="2809875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173"/>
            <p:cNvSpPr>
              <a:spLocks/>
            </p:cNvSpPr>
            <p:nvPr/>
          </p:nvSpPr>
          <p:spPr bwMode="auto">
            <a:xfrm>
              <a:off x="4592638" y="2809875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Rectangle 174"/>
            <p:cNvSpPr>
              <a:spLocks noChangeArrowheads="1"/>
            </p:cNvSpPr>
            <p:nvPr/>
          </p:nvSpPr>
          <p:spPr bwMode="auto">
            <a:xfrm>
              <a:off x="4718050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175"/>
            <p:cNvSpPr>
              <a:spLocks/>
            </p:cNvSpPr>
            <p:nvPr/>
          </p:nvSpPr>
          <p:spPr bwMode="auto">
            <a:xfrm>
              <a:off x="4718050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Rectangle 176"/>
            <p:cNvSpPr>
              <a:spLocks noChangeArrowheads="1"/>
            </p:cNvSpPr>
            <p:nvPr/>
          </p:nvSpPr>
          <p:spPr bwMode="auto">
            <a:xfrm>
              <a:off x="4338638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177"/>
            <p:cNvSpPr>
              <a:spLocks/>
            </p:cNvSpPr>
            <p:nvPr/>
          </p:nvSpPr>
          <p:spPr bwMode="auto">
            <a:xfrm>
              <a:off x="4338638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Rectangle 178"/>
            <p:cNvSpPr>
              <a:spLocks noChangeArrowheads="1"/>
            </p:cNvSpPr>
            <p:nvPr/>
          </p:nvSpPr>
          <p:spPr bwMode="auto">
            <a:xfrm>
              <a:off x="4465638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179"/>
            <p:cNvSpPr>
              <a:spLocks/>
            </p:cNvSpPr>
            <p:nvPr/>
          </p:nvSpPr>
          <p:spPr bwMode="auto">
            <a:xfrm>
              <a:off x="4465638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Rectangle 180"/>
            <p:cNvSpPr>
              <a:spLocks noChangeArrowheads="1"/>
            </p:cNvSpPr>
            <p:nvPr/>
          </p:nvSpPr>
          <p:spPr bwMode="auto">
            <a:xfrm>
              <a:off x="4592638" y="2932113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181"/>
            <p:cNvSpPr>
              <a:spLocks/>
            </p:cNvSpPr>
            <p:nvPr/>
          </p:nvSpPr>
          <p:spPr bwMode="auto">
            <a:xfrm>
              <a:off x="4592638" y="2932113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Rectangle 182"/>
            <p:cNvSpPr>
              <a:spLocks noChangeArrowheads="1"/>
            </p:cNvSpPr>
            <p:nvPr/>
          </p:nvSpPr>
          <p:spPr bwMode="auto">
            <a:xfrm>
              <a:off x="4718050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183"/>
            <p:cNvSpPr>
              <a:spLocks/>
            </p:cNvSpPr>
            <p:nvPr/>
          </p:nvSpPr>
          <p:spPr bwMode="auto">
            <a:xfrm>
              <a:off x="4718050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Rectangle 184"/>
            <p:cNvSpPr>
              <a:spLocks noChangeArrowheads="1"/>
            </p:cNvSpPr>
            <p:nvPr/>
          </p:nvSpPr>
          <p:spPr bwMode="auto">
            <a:xfrm>
              <a:off x="4338638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185"/>
            <p:cNvSpPr>
              <a:spLocks/>
            </p:cNvSpPr>
            <p:nvPr/>
          </p:nvSpPr>
          <p:spPr bwMode="auto">
            <a:xfrm>
              <a:off x="4338638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Rectangle 186"/>
            <p:cNvSpPr>
              <a:spLocks noChangeArrowheads="1"/>
            </p:cNvSpPr>
            <p:nvPr/>
          </p:nvSpPr>
          <p:spPr bwMode="auto">
            <a:xfrm>
              <a:off x="4465638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187"/>
            <p:cNvSpPr>
              <a:spLocks/>
            </p:cNvSpPr>
            <p:nvPr/>
          </p:nvSpPr>
          <p:spPr bwMode="auto">
            <a:xfrm>
              <a:off x="4465638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Rectangle 188"/>
            <p:cNvSpPr>
              <a:spLocks noChangeArrowheads="1"/>
            </p:cNvSpPr>
            <p:nvPr/>
          </p:nvSpPr>
          <p:spPr bwMode="auto">
            <a:xfrm>
              <a:off x="4592638" y="305435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" name="Freeform 189"/>
            <p:cNvSpPr>
              <a:spLocks/>
            </p:cNvSpPr>
            <p:nvPr/>
          </p:nvSpPr>
          <p:spPr bwMode="auto">
            <a:xfrm>
              <a:off x="4592638" y="305435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" name="Rectangle 190"/>
            <p:cNvSpPr>
              <a:spLocks noChangeArrowheads="1"/>
            </p:cNvSpPr>
            <p:nvPr/>
          </p:nvSpPr>
          <p:spPr bwMode="auto">
            <a:xfrm>
              <a:off x="4718050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" name="Freeform 191"/>
            <p:cNvSpPr>
              <a:spLocks/>
            </p:cNvSpPr>
            <p:nvPr/>
          </p:nvSpPr>
          <p:spPr bwMode="auto">
            <a:xfrm>
              <a:off x="4718050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Rectangle 192"/>
            <p:cNvSpPr>
              <a:spLocks noChangeArrowheads="1"/>
            </p:cNvSpPr>
            <p:nvPr/>
          </p:nvSpPr>
          <p:spPr bwMode="auto">
            <a:xfrm>
              <a:off x="4338638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193"/>
            <p:cNvSpPr>
              <a:spLocks/>
            </p:cNvSpPr>
            <p:nvPr/>
          </p:nvSpPr>
          <p:spPr bwMode="auto">
            <a:xfrm>
              <a:off x="4338638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Rectangle 194"/>
            <p:cNvSpPr>
              <a:spLocks noChangeArrowheads="1"/>
            </p:cNvSpPr>
            <p:nvPr/>
          </p:nvSpPr>
          <p:spPr bwMode="auto">
            <a:xfrm>
              <a:off x="4465638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195"/>
            <p:cNvSpPr>
              <a:spLocks/>
            </p:cNvSpPr>
            <p:nvPr/>
          </p:nvSpPr>
          <p:spPr bwMode="auto">
            <a:xfrm>
              <a:off x="4465638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Rectangle 196"/>
            <p:cNvSpPr>
              <a:spLocks noChangeArrowheads="1"/>
            </p:cNvSpPr>
            <p:nvPr/>
          </p:nvSpPr>
          <p:spPr bwMode="auto">
            <a:xfrm>
              <a:off x="4592638" y="3179763"/>
              <a:ext cx="85725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197"/>
            <p:cNvSpPr>
              <a:spLocks/>
            </p:cNvSpPr>
            <p:nvPr/>
          </p:nvSpPr>
          <p:spPr bwMode="auto">
            <a:xfrm>
              <a:off x="4592638" y="3179763"/>
              <a:ext cx="85725" cy="85725"/>
            </a:xfrm>
            <a:custGeom>
              <a:avLst/>
              <a:gdLst>
                <a:gd name="T0" fmla="*/ 0 w 54"/>
                <a:gd name="T1" fmla="*/ 0 h 54"/>
                <a:gd name="T2" fmla="*/ 54 w 54"/>
                <a:gd name="T3" fmla="*/ 0 h 54"/>
                <a:gd name="T4" fmla="*/ 0 w 54"/>
                <a:gd name="T5" fmla="*/ 54 h 54"/>
                <a:gd name="T6" fmla="*/ 0 w 54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54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Rectangle 198"/>
            <p:cNvSpPr>
              <a:spLocks noChangeArrowheads="1"/>
            </p:cNvSpPr>
            <p:nvPr/>
          </p:nvSpPr>
          <p:spPr bwMode="auto">
            <a:xfrm>
              <a:off x="4718050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199"/>
            <p:cNvSpPr>
              <a:spLocks/>
            </p:cNvSpPr>
            <p:nvPr/>
          </p:nvSpPr>
          <p:spPr bwMode="auto">
            <a:xfrm>
              <a:off x="4718050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Rectangle 200"/>
            <p:cNvSpPr>
              <a:spLocks noChangeArrowheads="1"/>
            </p:cNvSpPr>
            <p:nvPr/>
          </p:nvSpPr>
          <p:spPr bwMode="auto">
            <a:xfrm>
              <a:off x="4338638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201"/>
            <p:cNvSpPr>
              <a:spLocks/>
            </p:cNvSpPr>
            <p:nvPr/>
          </p:nvSpPr>
          <p:spPr bwMode="auto">
            <a:xfrm>
              <a:off x="4338638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202"/>
            <p:cNvSpPr>
              <a:spLocks noChangeArrowheads="1"/>
            </p:cNvSpPr>
            <p:nvPr/>
          </p:nvSpPr>
          <p:spPr bwMode="auto">
            <a:xfrm>
              <a:off x="4465638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203"/>
            <p:cNvSpPr>
              <a:spLocks/>
            </p:cNvSpPr>
            <p:nvPr/>
          </p:nvSpPr>
          <p:spPr bwMode="auto">
            <a:xfrm>
              <a:off x="4465638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Rectangle 204"/>
            <p:cNvSpPr>
              <a:spLocks noChangeArrowheads="1"/>
            </p:cNvSpPr>
            <p:nvPr/>
          </p:nvSpPr>
          <p:spPr bwMode="auto">
            <a:xfrm>
              <a:off x="4592638" y="330200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06"/>
            <p:cNvSpPr>
              <a:spLocks/>
            </p:cNvSpPr>
            <p:nvPr/>
          </p:nvSpPr>
          <p:spPr bwMode="auto">
            <a:xfrm>
              <a:off x="4592638" y="330200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07"/>
            <p:cNvSpPr>
              <a:spLocks noChangeArrowheads="1"/>
            </p:cNvSpPr>
            <p:nvPr/>
          </p:nvSpPr>
          <p:spPr bwMode="auto">
            <a:xfrm>
              <a:off x="4718050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08"/>
            <p:cNvSpPr>
              <a:spLocks/>
            </p:cNvSpPr>
            <p:nvPr/>
          </p:nvSpPr>
          <p:spPr bwMode="auto">
            <a:xfrm>
              <a:off x="4718050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09"/>
            <p:cNvSpPr>
              <a:spLocks noChangeArrowheads="1"/>
            </p:cNvSpPr>
            <p:nvPr/>
          </p:nvSpPr>
          <p:spPr bwMode="auto">
            <a:xfrm>
              <a:off x="4338638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0"/>
            <p:cNvSpPr>
              <a:spLocks/>
            </p:cNvSpPr>
            <p:nvPr/>
          </p:nvSpPr>
          <p:spPr bwMode="auto">
            <a:xfrm>
              <a:off x="4338638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1"/>
            <p:cNvSpPr>
              <a:spLocks noChangeArrowheads="1"/>
            </p:cNvSpPr>
            <p:nvPr/>
          </p:nvSpPr>
          <p:spPr bwMode="auto">
            <a:xfrm>
              <a:off x="4465638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2"/>
            <p:cNvSpPr>
              <a:spLocks/>
            </p:cNvSpPr>
            <p:nvPr/>
          </p:nvSpPr>
          <p:spPr bwMode="auto">
            <a:xfrm>
              <a:off x="4465638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3"/>
            <p:cNvSpPr>
              <a:spLocks noChangeArrowheads="1"/>
            </p:cNvSpPr>
            <p:nvPr/>
          </p:nvSpPr>
          <p:spPr bwMode="auto">
            <a:xfrm>
              <a:off x="4592638" y="3424238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4"/>
            <p:cNvSpPr>
              <a:spLocks/>
            </p:cNvSpPr>
            <p:nvPr/>
          </p:nvSpPr>
          <p:spPr bwMode="auto">
            <a:xfrm>
              <a:off x="4592638" y="3424238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15"/>
            <p:cNvSpPr>
              <a:spLocks noChangeArrowheads="1"/>
            </p:cNvSpPr>
            <p:nvPr/>
          </p:nvSpPr>
          <p:spPr bwMode="auto">
            <a:xfrm>
              <a:off x="4718050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16"/>
            <p:cNvSpPr>
              <a:spLocks/>
            </p:cNvSpPr>
            <p:nvPr/>
          </p:nvSpPr>
          <p:spPr bwMode="auto">
            <a:xfrm>
              <a:off x="4718050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17"/>
            <p:cNvSpPr>
              <a:spLocks noChangeArrowheads="1"/>
            </p:cNvSpPr>
            <p:nvPr/>
          </p:nvSpPr>
          <p:spPr bwMode="auto">
            <a:xfrm>
              <a:off x="4338638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18"/>
            <p:cNvSpPr>
              <a:spLocks/>
            </p:cNvSpPr>
            <p:nvPr/>
          </p:nvSpPr>
          <p:spPr bwMode="auto">
            <a:xfrm>
              <a:off x="4338638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19"/>
            <p:cNvSpPr>
              <a:spLocks noChangeArrowheads="1"/>
            </p:cNvSpPr>
            <p:nvPr/>
          </p:nvSpPr>
          <p:spPr bwMode="auto">
            <a:xfrm>
              <a:off x="4465638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20"/>
            <p:cNvSpPr>
              <a:spLocks/>
            </p:cNvSpPr>
            <p:nvPr/>
          </p:nvSpPr>
          <p:spPr bwMode="auto">
            <a:xfrm>
              <a:off x="4465638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1"/>
            <p:cNvSpPr>
              <a:spLocks noChangeArrowheads="1"/>
            </p:cNvSpPr>
            <p:nvPr/>
          </p:nvSpPr>
          <p:spPr bwMode="auto">
            <a:xfrm>
              <a:off x="4592638" y="3548063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22"/>
            <p:cNvSpPr>
              <a:spLocks/>
            </p:cNvSpPr>
            <p:nvPr/>
          </p:nvSpPr>
          <p:spPr bwMode="auto">
            <a:xfrm>
              <a:off x="4592638" y="3548063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3"/>
            <p:cNvSpPr>
              <a:spLocks noChangeArrowheads="1"/>
            </p:cNvSpPr>
            <p:nvPr/>
          </p:nvSpPr>
          <p:spPr bwMode="auto">
            <a:xfrm>
              <a:off x="4718050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4"/>
            <p:cNvSpPr>
              <a:spLocks/>
            </p:cNvSpPr>
            <p:nvPr/>
          </p:nvSpPr>
          <p:spPr bwMode="auto">
            <a:xfrm>
              <a:off x="4718050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5"/>
            <p:cNvSpPr>
              <a:spLocks noChangeArrowheads="1"/>
            </p:cNvSpPr>
            <p:nvPr/>
          </p:nvSpPr>
          <p:spPr bwMode="auto">
            <a:xfrm>
              <a:off x="4338638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26"/>
            <p:cNvSpPr>
              <a:spLocks/>
            </p:cNvSpPr>
            <p:nvPr/>
          </p:nvSpPr>
          <p:spPr bwMode="auto">
            <a:xfrm>
              <a:off x="4338638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27"/>
            <p:cNvSpPr>
              <a:spLocks noChangeArrowheads="1"/>
            </p:cNvSpPr>
            <p:nvPr/>
          </p:nvSpPr>
          <p:spPr bwMode="auto">
            <a:xfrm>
              <a:off x="4465638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28"/>
            <p:cNvSpPr>
              <a:spLocks/>
            </p:cNvSpPr>
            <p:nvPr/>
          </p:nvSpPr>
          <p:spPr bwMode="auto">
            <a:xfrm>
              <a:off x="4465638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29"/>
            <p:cNvSpPr>
              <a:spLocks noChangeArrowheads="1"/>
            </p:cNvSpPr>
            <p:nvPr/>
          </p:nvSpPr>
          <p:spPr bwMode="auto">
            <a:xfrm>
              <a:off x="4592638" y="367030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30"/>
            <p:cNvSpPr>
              <a:spLocks/>
            </p:cNvSpPr>
            <p:nvPr/>
          </p:nvSpPr>
          <p:spPr bwMode="auto">
            <a:xfrm>
              <a:off x="4592638" y="367030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1"/>
            <p:cNvSpPr>
              <a:spLocks noChangeArrowheads="1"/>
            </p:cNvSpPr>
            <p:nvPr/>
          </p:nvSpPr>
          <p:spPr bwMode="auto">
            <a:xfrm>
              <a:off x="4718050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2"/>
            <p:cNvSpPr>
              <a:spLocks/>
            </p:cNvSpPr>
            <p:nvPr/>
          </p:nvSpPr>
          <p:spPr bwMode="auto">
            <a:xfrm>
              <a:off x="4718050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259"/>
            <p:cNvSpPr>
              <a:spLocks noChangeArrowheads="1"/>
            </p:cNvSpPr>
            <p:nvPr/>
          </p:nvSpPr>
          <p:spPr bwMode="auto">
            <a:xfrm>
              <a:off x="3262313" y="4033838"/>
              <a:ext cx="4763" cy="46038"/>
            </a:xfrm>
            <a:prstGeom prst="rect">
              <a:avLst/>
            </a:prstGeom>
            <a:solidFill>
              <a:srgbClr val="92FFF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60"/>
            <p:cNvSpPr>
              <a:spLocks noChangeArrowheads="1"/>
            </p:cNvSpPr>
            <p:nvPr/>
          </p:nvSpPr>
          <p:spPr bwMode="auto">
            <a:xfrm>
              <a:off x="3267075" y="4033838"/>
              <a:ext cx="690563" cy="460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261"/>
            <p:cNvSpPr>
              <a:spLocks noChangeArrowheads="1"/>
            </p:cNvSpPr>
            <p:nvPr/>
          </p:nvSpPr>
          <p:spPr bwMode="auto">
            <a:xfrm>
              <a:off x="5878513" y="4033838"/>
              <a:ext cx="6350" cy="46038"/>
            </a:xfrm>
            <a:prstGeom prst="rect">
              <a:avLst/>
            </a:prstGeom>
            <a:solidFill>
              <a:srgbClr val="92FFF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62"/>
            <p:cNvSpPr>
              <a:spLocks noChangeArrowheads="1"/>
            </p:cNvSpPr>
            <p:nvPr/>
          </p:nvSpPr>
          <p:spPr bwMode="auto">
            <a:xfrm>
              <a:off x="5186363" y="4033838"/>
              <a:ext cx="692150" cy="460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3"/>
            <p:cNvSpPr>
              <a:spLocks/>
            </p:cNvSpPr>
            <p:nvPr/>
          </p:nvSpPr>
          <p:spPr bwMode="auto">
            <a:xfrm>
              <a:off x="4913313" y="1936750"/>
              <a:ext cx="458788" cy="260350"/>
            </a:xfrm>
            <a:custGeom>
              <a:avLst/>
              <a:gdLst>
                <a:gd name="T0" fmla="*/ 186 w 289"/>
                <a:gd name="T1" fmla="*/ 0 h 164"/>
                <a:gd name="T2" fmla="*/ 205 w 289"/>
                <a:gd name="T3" fmla="*/ 3 h 164"/>
                <a:gd name="T4" fmla="*/ 224 w 289"/>
                <a:gd name="T5" fmla="*/ 12 h 164"/>
                <a:gd name="T6" fmla="*/ 238 w 289"/>
                <a:gd name="T7" fmla="*/ 26 h 164"/>
                <a:gd name="T8" fmla="*/ 247 w 289"/>
                <a:gd name="T9" fmla="*/ 43 h 164"/>
                <a:gd name="T10" fmla="*/ 250 w 289"/>
                <a:gd name="T11" fmla="*/ 64 h 164"/>
                <a:gd name="T12" fmla="*/ 265 w 289"/>
                <a:gd name="T13" fmla="*/ 71 h 164"/>
                <a:gd name="T14" fmla="*/ 277 w 289"/>
                <a:gd name="T15" fmla="*/ 81 h 164"/>
                <a:gd name="T16" fmla="*/ 286 w 289"/>
                <a:gd name="T17" fmla="*/ 96 h 164"/>
                <a:gd name="T18" fmla="*/ 289 w 289"/>
                <a:gd name="T19" fmla="*/ 113 h 164"/>
                <a:gd name="T20" fmla="*/ 285 w 289"/>
                <a:gd name="T21" fmla="*/ 132 h 164"/>
                <a:gd name="T22" fmla="*/ 275 w 289"/>
                <a:gd name="T23" fmla="*/ 149 h 164"/>
                <a:gd name="T24" fmla="*/ 258 w 289"/>
                <a:gd name="T25" fmla="*/ 160 h 164"/>
                <a:gd name="T26" fmla="*/ 238 w 289"/>
                <a:gd name="T27" fmla="*/ 164 h 164"/>
                <a:gd name="T28" fmla="*/ 51 w 289"/>
                <a:gd name="T29" fmla="*/ 164 h 164"/>
                <a:gd name="T30" fmla="*/ 31 w 289"/>
                <a:gd name="T31" fmla="*/ 160 h 164"/>
                <a:gd name="T32" fmla="*/ 14 w 289"/>
                <a:gd name="T33" fmla="*/ 149 h 164"/>
                <a:gd name="T34" fmla="*/ 4 w 289"/>
                <a:gd name="T35" fmla="*/ 132 h 164"/>
                <a:gd name="T36" fmla="*/ 0 w 289"/>
                <a:gd name="T37" fmla="*/ 113 h 164"/>
                <a:gd name="T38" fmla="*/ 4 w 289"/>
                <a:gd name="T39" fmla="*/ 93 h 164"/>
                <a:gd name="T40" fmla="*/ 14 w 289"/>
                <a:gd name="T41" fmla="*/ 77 h 164"/>
                <a:gd name="T42" fmla="*/ 31 w 289"/>
                <a:gd name="T43" fmla="*/ 67 h 164"/>
                <a:gd name="T44" fmla="*/ 51 w 289"/>
                <a:gd name="T45" fmla="*/ 63 h 164"/>
                <a:gd name="T46" fmla="*/ 57 w 289"/>
                <a:gd name="T47" fmla="*/ 63 h 164"/>
                <a:gd name="T48" fmla="*/ 65 w 289"/>
                <a:gd name="T49" fmla="*/ 66 h 164"/>
                <a:gd name="T50" fmla="*/ 72 w 289"/>
                <a:gd name="T51" fmla="*/ 51 h 164"/>
                <a:gd name="T52" fmla="*/ 82 w 289"/>
                <a:gd name="T53" fmla="*/ 41 h 164"/>
                <a:gd name="T54" fmla="*/ 95 w 289"/>
                <a:gd name="T55" fmla="*/ 33 h 164"/>
                <a:gd name="T56" fmla="*/ 111 w 289"/>
                <a:gd name="T57" fmla="*/ 30 h 164"/>
                <a:gd name="T58" fmla="*/ 119 w 289"/>
                <a:gd name="T59" fmla="*/ 31 h 164"/>
                <a:gd name="T60" fmla="*/ 128 w 289"/>
                <a:gd name="T61" fmla="*/ 34 h 164"/>
                <a:gd name="T62" fmla="*/ 137 w 289"/>
                <a:gd name="T63" fmla="*/ 20 h 164"/>
                <a:gd name="T64" fmla="*/ 152 w 289"/>
                <a:gd name="T65" fmla="*/ 9 h 164"/>
                <a:gd name="T66" fmla="*/ 167 w 289"/>
                <a:gd name="T67" fmla="*/ 1 h 164"/>
                <a:gd name="T68" fmla="*/ 186 w 289"/>
                <a:gd name="T6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9" h="164">
                  <a:moveTo>
                    <a:pt x="186" y="0"/>
                  </a:moveTo>
                  <a:lnTo>
                    <a:pt x="205" y="3"/>
                  </a:lnTo>
                  <a:lnTo>
                    <a:pt x="224" y="12"/>
                  </a:lnTo>
                  <a:lnTo>
                    <a:pt x="238" y="26"/>
                  </a:lnTo>
                  <a:lnTo>
                    <a:pt x="247" y="43"/>
                  </a:lnTo>
                  <a:lnTo>
                    <a:pt x="250" y="64"/>
                  </a:lnTo>
                  <a:lnTo>
                    <a:pt x="265" y="71"/>
                  </a:lnTo>
                  <a:lnTo>
                    <a:pt x="277" y="81"/>
                  </a:lnTo>
                  <a:lnTo>
                    <a:pt x="286" y="96"/>
                  </a:lnTo>
                  <a:lnTo>
                    <a:pt x="289" y="113"/>
                  </a:lnTo>
                  <a:lnTo>
                    <a:pt x="285" y="132"/>
                  </a:lnTo>
                  <a:lnTo>
                    <a:pt x="275" y="149"/>
                  </a:lnTo>
                  <a:lnTo>
                    <a:pt x="258" y="160"/>
                  </a:lnTo>
                  <a:lnTo>
                    <a:pt x="238" y="164"/>
                  </a:lnTo>
                  <a:lnTo>
                    <a:pt x="51" y="164"/>
                  </a:lnTo>
                  <a:lnTo>
                    <a:pt x="31" y="160"/>
                  </a:lnTo>
                  <a:lnTo>
                    <a:pt x="14" y="149"/>
                  </a:lnTo>
                  <a:lnTo>
                    <a:pt x="4" y="132"/>
                  </a:lnTo>
                  <a:lnTo>
                    <a:pt x="0" y="113"/>
                  </a:lnTo>
                  <a:lnTo>
                    <a:pt x="4" y="93"/>
                  </a:lnTo>
                  <a:lnTo>
                    <a:pt x="14" y="77"/>
                  </a:lnTo>
                  <a:lnTo>
                    <a:pt x="31" y="67"/>
                  </a:lnTo>
                  <a:lnTo>
                    <a:pt x="51" y="63"/>
                  </a:lnTo>
                  <a:lnTo>
                    <a:pt x="57" y="63"/>
                  </a:lnTo>
                  <a:lnTo>
                    <a:pt x="65" y="66"/>
                  </a:lnTo>
                  <a:lnTo>
                    <a:pt x="72" y="51"/>
                  </a:lnTo>
                  <a:lnTo>
                    <a:pt x="82" y="41"/>
                  </a:lnTo>
                  <a:lnTo>
                    <a:pt x="95" y="33"/>
                  </a:lnTo>
                  <a:lnTo>
                    <a:pt x="111" y="30"/>
                  </a:lnTo>
                  <a:lnTo>
                    <a:pt x="119" y="31"/>
                  </a:lnTo>
                  <a:lnTo>
                    <a:pt x="128" y="34"/>
                  </a:lnTo>
                  <a:lnTo>
                    <a:pt x="137" y="20"/>
                  </a:lnTo>
                  <a:lnTo>
                    <a:pt x="152" y="9"/>
                  </a:lnTo>
                  <a:lnTo>
                    <a:pt x="167" y="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B4E2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98492" y="3995475"/>
            <a:ext cx="3147015" cy="76944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15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400" spc="-15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감사합니다 </a:t>
            </a:r>
            <a:r>
              <a:rPr lang="en-US" altLang="ko-KR" sz="4400" spc="-15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-</a:t>
            </a:r>
            <a:endParaRPr lang="ko-KR" altLang="en-US" sz="4400" spc="-150" dirty="0">
              <a:solidFill>
                <a:srgbClr val="029DC3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198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직사각형 2356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4" name="자유형 2323"/>
          <p:cNvSpPr>
            <a:spLocks/>
          </p:cNvSpPr>
          <p:nvPr/>
        </p:nvSpPr>
        <p:spPr bwMode="auto">
          <a:xfrm>
            <a:off x="784604" y="2362417"/>
            <a:ext cx="2328681" cy="4495584"/>
          </a:xfrm>
          <a:custGeom>
            <a:avLst/>
            <a:gdLst>
              <a:gd name="connsiteX0" fmla="*/ 781050 w 1633538"/>
              <a:gd name="connsiteY0" fmla="*/ 0 h 3153591"/>
              <a:gd name="connsiteX1" fmla="*/ 793750 w 1633538"/>
              <a:gd name="connsiteY1" fmla="*/ 0 h 3153591"/>
              <a:gd name="connsiteX2" fmla="*/ 803275 w 1633538"/>
              <a:gd name="connsiteY2" fmla="*/ 0 h 3153591"/>
              <a:gd name="connsiteX3" fmla="*/ 806450 w 1633538"/>
              <a:gd name="connsiteY3" fmla="*/ 0 h 3153591"/>
              <a:gd name="connsiteX4" fmla="*/ 809625 w 1633538"/>
              <a:gd name="connsiteY4" fmla="*/ 0 h 3153591"/>
              <a:gd name="connsiteX5" fmla="*/ 817563 w 1633538"/>
              <a:gd name="connsiteY5" fmla="*/ 0 h 3153591"/>
              <a:gd name="connsiteX6" fmla="*/ 830263 w 1633538"/>
              <a:gd name="connsiteY6" fmla="*/ 0 h 3153591"/>
              <a:gd name="connsiteX7" fmla="*/ 849313 w 1633538"/>
              <a:gd name="connsiteY7" fmla="*/ 0 h 3153591"/>
              <a:gd name="connsiteX8" fmla="*/ 869950 w 1633538"/>
              <a:gd name="connsiteY8" fmla="*/ 3175 h 3153591"/>
              <a:gd name="connsiteX9" fmla="*/ 893763 w 1633538"/>
              <a:gd name="connsiteY9" fmla="*/ 7938 h 3153591"/>
              <a:gd name="connsiteX10" fmla="*/ 920750 w 1633538"/>
              <a:gd name="connsiteY10" fmla="*/ 14288 h 3153591"/>
              <a:gd name="connsiteX11" fmla="*/ 947738 w 1633538"/>
              <a:gd name="connsiteY11" fmla="*/ 26988 h 3153591"/>
              <a:gd name="connsiteX12" fmla="*/ 974725 w 1633538"/>
              <a:gd name="connsiteY12" fmla="*/ 41275 h 3153591"/>
              <a:gd name="connsiteX13" fmla="*/ 1001713 w 1633538"/>
              <a:gd name="connsiteY13" fmla="*/ 58738 h 3153591"/>
              <a:gd name="connsiteX14" fmla="*/ 1025525 w 1633538"/>
              <a:gd name="connsiteY14" fmla="*/ 84138 h 3153591"/>
              <a:gd name="connsiteX15" fmla="*/ 1049338 w 1633538"/>
              <a:gd name="connsiteY15" fmla="*/ 115888 h 3153591"/>
              <a:gd name="connsiteX16" fmla="*/ 1069975 w 1633538"/>
              <a:gd name="connsiteY16" fmla="*/ 152400 h 3153591"/>
              <a:gd name="connsiteX17" fmla="*/ 1089025 w 1633538"/>
              <a:gd name="connsiteY17" fmla="*/ 196850 h 3153591"/>
              <a:gd name="connsiteX18" fmla="*/ 1100138 w 1633538"/>
              <a:gd name="connsiteY18" fmla="*/ 249238 h 3153591"/>
              <a:gd name="connsiteX19" fmla="*/ 1109663 w 1633538"/>
              <a:gd name="connsiteY19" fmla="*/ 309563 h 3153591"/>
              <a:gd name="connsiteX20" fmla="*/ 1111250 w 1633538"/>
              <a:gd name="connsiteY20" fmla="*/ 377825 h 3153591"/>
              <a:gd name="connsiteX21" fmla="*/ 1111250 w 1633538"/>
              <a:gd name="connsiteY21" fmla="*/ 379413 h 3153591"/>
              <a:gd name="connsiteX22" fmla="*/ 1111250 w 1633538"/>
              <a:gd name="connsiteY22" fmla="*/ 381000 h 3153591"/>
              <a:gd name="connsiteX23" fmla="*/ 1112838 w 1633538"/>
              <a:gd name="connsiteY23" fmla="*/ 387350 h 3153591"/>
              <a:gd name="connsiteX24" fmla="*/ 1112838 w 1633538"/>
              <a:gd name="connsiteY24" fmla="*/ 396875 h 3153591"/>
              <a:gd name="connsiteX25" fmla="*/ 1112838 w 1633538"/>
              <a:gd name="connsiteY25" fmla="*/ 404813 h 3153591"/>
              <a:gd name="connsiteX26" fmla="*/ 1119188 w 1633538"/>
              <a:gd name="connsiteY26" fmla="*/ 398463 h 3153591"/>
              <a:gd name="connsiteX27" fmla="*/ 1127125 w 1633538"/>
              <a:gd name="connsiteY27" fmla="*/ 392113 h 3153591"/>
              <a:gd name="connsiteX28" fmla="*/ 1136650 w 1633538"/>
              <a:gd name="connsiteY28" fmla="*/ 392113 h 3153591"/>
              <a:gd name="connsiteX29" fmla="*/ 1146175 w 1633538"/>
              <a:gd name="connsiteY29" fmla="*/ 400050 h 3153591"/>
              <a:gd name="connsiteX30" fmla="*/ 1152525 w 1633538"/>
              <a:gd name="connsiteY30" fmla="*/ 412750 h 3153591"/>
              <a:gd name="connsiteX31" fmla="*/ 1157288 w 1633538"/>
              <a:gd name="connsiteY31" fmla="*/ 427038 h 3153591"/>
              <a:gd name="connsiteX32" fmla="*/ 1158875 w 1633538"/>
              <a:gd name="connsiteY32" fmla="*/ 447675 h 3153591"/>
              <a:gd name="connsiteX33" fmla="*/ 1157288 w 1633538"/>
              <a:gd name="connsiteY33" fmla="*/ 468313 h 3153591"/>
              <a:gd name="connsiteX34" fmla="*/ 1150938 w 1633538"/>
              <a:gd name="connsiteY34" fmla="*/ 487363 h 3153591"/>
              <a:gd name="connsiteX35" fmla="*/ 1139825 w 1633538"/>
              <a:gd name="connsiteY35" fmla="*/ 506413 h 3153591"/>
              <a:gd name="connsiteX36" fmla="*/ 1125538 w 1633538"/>
              <a:gd name="connsiteY36" fmla="*/ 519113 h 3153591"/>
              <a:gd name="connsiteX37" fmla="*/ 1106488 w 1633538"/>
              <a:gd name="connsiteY37" fmla="*/ 525463 h 3153591"/>
              <a:gd name="connsiteX38" fmla="*/ 1098550 w 1633538"/>
              <a:gd name="connsiteY38" fmla="*/ 549275 h 3153591"/>
              <a:gd name="connsiteX39" fmla="*/ 1089025 w 1633538"/>
              <a:gd name="connsiteY39" fmla="*/ 571500 h 3153591"/>
              <a:gd name="connsiteX40" fmla="*/ 1073150 w 1633538"/>
              <a:gd name="connsiteY40" fmla="*/ 588963 h 3153591"/>
              <a:gd name="connsiteX41" fmla="*/ 1050925 w 1633538"/>
              <a:gd name="connsiteY41" fmla="*/ 612775 h 3153591"/>
              <a:gd name="connsiteX42" fmla="*/ 1023938 w 1633538"/>
              <a:gd name="connsiteY42" fmla="*/ 636588 h 3153591"/>
              <a:gd name="connsiteX43" fmla="*/ 995363 w 1633538"/>
              <a:gd name="connsiteY43" fmla="*/ 661988 h 3153591"/>
              <a:gd name="connsiteX44" fmla="*/ 962025 w 1633538"/>
              <a:gd name="connsiteY44" fmla="*/ 687388 h 3153591"/>
              <a:gd name="connsiteX45" fmla="*/ 928688 w 1633538"/>
              <a:gd name="connsiteY45" fmla="*/ 709613 h 3153591"/>
              <a:gd name="connsiteX46" fmla="*/ 930275 w 1633538"/>
              <a:gd name="connsiteY46" fmla="*/ 733425 h 3153591"/>
              <a:gd name="connsiteX47" fmla="*/ 931863 w 1633538"/>
              <a:gd name="connsiteY47" fmla="*/ 755650 h 3153591"/>
              <a:gd name="connsiteX48" fmla="*/ 938213 w 1633538"/>
              <a:gd name="connsiteY48" fmla="*/ 777875 h 3153591"/>
              <a:gd name="connsiteX49" fmla="*/ 949325 w 1633538"/>
              <a:gd name="connsiteY49" fmla="*/ 800100 h 3153591"/>
              <a:gd name="connsiteX50" fmla="*/ 962025 w 1633538"/>
              <a:gd name="connsiteY50" fmla="*/ 817563 h 3153591"/>
              <a:gd name="connsiteX51" fmla="*/ 979488 w 1633538"/>
              <a:gd name="connsiteY51" fmla="*/ 830263 h 3153591"/>
              <a:gd name="connsiteX52" fmla="*/ 1050925 w 1633538"/>
              <a:gd name="connsiteY52" fmla="*/ 855663 h 3153591"/>
              <a:gd name="connsiteX53" fmla="*/ 1125538 w 1633538"/>
              <a:gd name="connsiteY53" fmla="*/ 874713 h 3153591"/>
              <a:gd name="connsiteX54" fmla="*/ 1203325 w 1633538"/>
              <a:gd name="connsiteY54" fmla="*/ 887413 h 3153591"/>
              <a:gd name="connsiteX55" fmla="*/ 1230313 w 1633538"/>
              <a:gd name="connsiteY55" fmla="*/ 890588 h 3153591"/>
              <a:gd name="connsiteX56" fmla="*/ 1260476 w 1633538"/>
              <a:gd name="connsiteY56" fmla="*/ 896938 h 3153591"/>
              <a:gd name="connsiteX57" fmla="*/ 1292226 w 1633538"/>
              <a:gd name="connsiteY57" fmla="*/ 904875 h 3153591"/>
              <a:gd name="connsiteX58" fmla="*/ 1327151 w 1633538"/>
              <a:gd name="connsiteY58" fmla="*/ 919163 h 3153591"/>
              <a:gd name="connsiteX59" fmla="*/ 1360488 w 1633538"/>
              <a:gd name="connsiteY59" fmla="*/ 938213 h 3153591"/>
              <a:gd name="connsiteX60" fmla="*/ 1392238 w 1633538"/>
              <a:gd name="connsiteY60" fmla="*/ 963613 h 3153591"/>
              <a:gd name="connsiteX61" fmla="*/ 1420813 w 1633538"/>
              <a:gd name="connsiteY61" fmla="*/ 995363 h 3153591"/>
              <a:gd name="connsiteX62" fmla="*/ 1446213 w 1633538"/>
              <a:gd name="connsiteY62" fmla="*/ 1033463 h 3153591"/>
              <a:gd name="connsiteX63" fmla="*/ 1465263 w 1633538"/>
              <a:gd name="connsiteY63" fmla="*/ 1076325 h 3153591"/>
              <a:gd name="connsiteX64" fmla="*/ 1479551 w 1633538"/>
              <a:gd name="connsiteY64" fmla="*/ 1116013 h 3153591"/>
              <a:gd name="connsiteX65" fmla="*/ 1489076 w 1633538"/>
              <a:gd name="connsiteY65" fmla="*/ 1154113 h 3153591"/>
              <a:gd name="connsiteX66" fmla="*/ 1497013 w 1633538"/>
              <a:gd name="connsiteY66" fmla="*/ 1193800 h 3153591"/>
              <a:gd name="connsiteX67" fmla="*/ 1506538 w 1633538"/>
              <a:gd name="connsiteY67" fmla="*/ 1238250 h 3153591"/>
              <a:gd name="connsiteX68" fmla="*/ 1514476 w 1633538"/>
              <a:gd name="connsiteY68" fmla="*/ 1284288 h 3153591"/>
              <a:gd name="connsiteX69" fmla="*/ 1524001 w 1633538"/>
              <a:gd name="connsiteY69" fmla="*/ 1338263 h 3153591"/>
              <a:gd name="connsiteX70" fmla="*/ 1535113 w 1633538"/>
              <a:gd name="connsiteY70" fmla="*/ 1400175 h 3153591"/>
              <a:gd name="connsiteX71" fmla="*/ 1543051 w 1633538"/>
              <a:gd name="connsiteY71" fmla="*/ 1443038 h 3153591"/>
              <a:gd name="connsiteX72" fmla="*/ 1554163 w 1633538"/>
              <a:gd name="connsiteY72" fmla="*/ 1493838 h 3153591"/>
              <a:gd name="connsiteX73" fmla="*/ 1562101 w 1633538"/>
              <a:gd name="connsiteY73" fmla="*/ 1544638 h 3153591"/>
              <a:gd name="connsiteX74" fmla="*/ 1573213 w 1633538"/>
              <a:gd name="connsiteY74" fmla="*/ 1601788 h 3153591"/>
              <a:gd name="connsiteX75" fmla="*/ 1581151 w 1633538"/>
              <a:gd name="connsiteY75" fmla="*/ 1655763 h 3153591"/>
              <a:gd name="connsiteX76" fmla="*/ 1589088 w 1633538"/>
              <a:gd name="connsiteY76" fmla="*/ 1708150 h 3153591"/>
              <a:gd name="connsiteX77" fmla="*/ 1597026 w 1633538"/>
              <a:gd name="connsiteY77" fmla="*/ 1757363 h 3153591"/>
              <a:gd name="connsiteX78" fmla="*/ 1606551 w 1633538"/>
              <a:gd name="connsiteY78" fmla="*/ 1801813 h 3153591"/>
              <a:gd name="connsiteX79" fmla="*/ 1611313 w 1633538"/>
              <a:gd name="connsiteY79" fmla="*/ 1838325 h 3153591"/>
              <a:gd name="connsiteX80" fmla="*/ 1616076 w 1633538"/>
              <a:gd name="connsiteY80" fmla="*/ 1866900 h 3153591"/>
              <a:gd name="connsiteX81" fmla="*/ 1620838 w 1633538"/>
              <a:gd name="connsiteY81" fmla="*/ 1885950 h 3153591"/>
              <a:gd name="connsiteX82" fmla="*/ 1620838 w 1633538"/>
              <a:gd name="connsiteY82" fmla="*/ 1892300 h 3153591"/>
              <a:gd name="connsiteX83" fmla="*/ 1620838 w 1633538"/>
              <a:gd name="connsiteY83" fmla="*/ 1900238 h 3153591"/>
              <a:gd name="connsiteX84" fmla="*/ 1620838 w 1633538"/>
              <a:gd name="connsiteY84" fmla="*/ 1919288 h 3153591"/>
              <a:gd name="connsiteX85" fmla="*/ 1622426 w 1633538"/>
              <a:gd name="connsiteY85" fmla="*/ 1952625 h 3153591"/>
              <a:gd name="connsiteX86" fmla="*/ 1622426 w 1633538"/>
              <a:gd name="connsiteY86" fmla="*/ 1993900 h 3153591"/>
              <a:gd name="connsiteX87" fmla="*/ 1624013 w 1633538"/>
              <a:gd name="connsiteY87" fmla="*/ 2044700 h 3153591"/>
              <a:gd name="connsiteX88" fmla="*/ 1624013 w 1633538"/>
              <a:gd name="connsiteY88" fmla="*/ 2101850 h 3153591"/>
              <a:gd name="connsiteX89" fmla="*/ 1624013 w 1633538"/>
              <a:gd name="connsiteY89" fmla="*/ 2166938 h 3153591"/>
              <a:gd name="connsiteX90" fmla="*/ 1627188 w 1633538"/>
              <a:gd name="connsiteY90" fmla="*/ 2236788 h 3153591"/>
              <a:gd name="connsiteX91" fmla="*/ 1627188 w 1633538"/>
              <a:gd name="connsiteY91" fmla="*/ 2309813 h 3153591"/>
              <a:gd name="connsiteX92" fmla="*/ 1627188 w 1633538"/>
              <a:gd name="connsiteY92" fmla="*/ 2382838 h 3153591"/>
              <a:gd name="connsiteX93" fmla="*/ 1627188 w 1633538"/>
              <a:gd name="connsiteY93" fmla="*/ 2457450 h 3153591"/>
              <a:gd name="connsiteX94" fmla="*/ 1624013 w 1633538"/>
              <a:gd name="connsiteY94" fmla="*/ 2532063 h 3153591"/>
              <a:gd name="connsiteX95" fmla="*/ 1628776 w 1633538"/>
              <a:gd name="connsiteY95" fmla="*/ 2568575 h 3153591"/>
              <a:gd name="connsiteX96" fmla="*/ 1630363 w 1633538"/>
              <a:gd name="connsiteY96" fmla="*/ 2606675 h 3153591"/>
              <a:gd name="connsiteX97" fmla="*/ 1633538 w 1633538"/>
              <a:gd name="connsiteY97" fmla="*/ 2646363 h 3153591"/>
              <a:gd name="connsiteX98" fmla="*/ 1633538 w 1633538"/>
              <a:gd name="connsiteY98" fmla="*/ 2686050 h 3153591"/>
              <a:gd name="connsiteX99" fmla="*/ 1630363 w 1633538"/>
              <a:gd name="connsiteY99" fmla="*/ 2720975 h 3153591"/>
              <a:gd name="connsiteX100" fmla="*/ 1624013 w 1633538"/>
              <a:gd name="connsiteY100" fmla="*/ 2752725 h 3153591"/>
              <a:gd name="connsiteX101" fmla="*/ 1614488 w 1633538"/>
              <a:gd name="connsiteY101" fmla="*/ 2779713 h 3153591"/>
              <a:gd name="connsiteX102" fmla="*/ 1595438 w 1633538"/>
              <a:gd name="connsiteY102" fmla="*/ 2798763 h 3153591"/>
              <a:gd name="connsiteX103" fmla="*/ 1576388 w 1633538"/>
              <a:gd name="connsiteY103" fmla="*/ 2806700 h 3153591"/>
              <a:gd name="connsiteX104" fmla="*/ 1555751 w 1633538"/>
              <a:gd name="connsiteY104" fmla="*/ 2811463 h 3153591"/>
              <a:gd name="connsiteX105" fmla="*/ 1535113 w 1633538"/>
              <a:gd name="connsiteY105" fmla="*/ 2811463 h 3153591"/>
              <a:gd name="connsiteX106" fmla="*/ 1516063 w 1633538"/>
              <a:gd name="connsiteY106" fmla="*/ 2806700 h 3153591"/>
              <a:gd name="connsiteX107" fmla="*/ 1501776 w 1633538"/>
              <a:gd name="connsiteY107" fmla="*/ 2800350 h 3153591"/>
              <a:gd name="connsiteX108" fmla="*/ 1495426 w 1633538"/>
              <a:gd name="connsiteY108" fmla="*/ 2792413 h 3153591"/>
              <a:gd name="connsiteX109" fmla="*/ 1497013 w 1633538"/>
              <a:gd name="connsiteY109" fmla="*/ 2779713 h 3153591"/>
              <a:gd name="connsiteX110" fmla="*/ 1508126 w 1633538"/>
              <a:gd name="connsiteY110" fmla="*/ 2759075 h 3153591"/>
              <a:gd name="connsiteX111" fmla="*/ 1516063 w 1633538"/>
              <a:gd name="connsiteY111" fmla="*/ 2730500 h 3153591"/>
              <a:gd name="connsiteX112" fmla="*/ 1520826 w 1633538"/>
              <a:gd name="connsiteY112" fmla="*/ 2697163 h 3153591"/>
              <a:gd name="connsiteX113" fmla="*/ 1520826 w 1633538"/>
              <a:gd name="connsiteY113" fmla="*/ 2657475 h 3153591"/>
              <a:gd name="connsiteX114" fmla="*/ 1520826 w 1633538"/>
              <a:gd name="connsiteY114" fmla="*/ 2636838 h 3153591"/>
              <a:gd name="connsiteX115" fmla="*/ 1519238 w 1633538"/>
              <a:gd name="connsiteY115" fmla="*/ 2622550 h 3153591"/>
              <a:gd name="connsiteX116" fmla="*/ 1514476 w 1633538"/>
              <a:gd name="connsiteY116" fmla="*/ 2616200 h 3153591"/>
              <a:gd name="connsiteX117" fmla="*/ 1512888 w 1633538"/>
              <a:gd name="connsiteY117" fmla="*/ 2613025 h 3153591"/>
              <a:gd name="connsiteX118" fmla="*/ 1509713 w 1633538"/>
              <a:gd name="connsiteY118" fmla="*/ 2613025 h 3153591"/>
              <a:gd name="connsiteX119" fmla="*/ 1509713 w 1633538"/>
              <a:gd name="connsiteY119" fmla="*/ 2616200 h 3153591"/>
              <a:gd name="connsiteX120" fmla="*/ 1506538 w 1633538"/>
              <a:gd name="connsiteY120" fmla="*/ 2622550 h 3153591"/>
              <a:gd name="connsiteX121" fmla="*/ 1503363 w 1633538"/>
              <a:gd name="connsiteY121" fmla="*/ 2633663 h 3153591"/>
              <a:gd name="connsiteX122" fmla="*/ 1500188 w 1633538"/>
              <a:gd name="connsiteY122" fmla="*/ 2651125 h 3153591"/>
              <a:gd name="connsiteX123" fmla="*/ 1497013 w 1633538"/>
              <a:gd name="connsiteY123" fmla="*/ 2671763 h 3153591"/>
              <a:gd name="connsiteX124" fmla="*/ 1493838 w 1633538"/>
              <a:gd name="connsiteY124" fmla="*/ 2692400 h 3153591"/>
              <a:gd name="connsiteX125" fmla="*/ 1487488 w 1633538"/>
              <a:gd name="connsiteY125" fmla="*/ 2709863 h 3153591"/>
              <a:gd name="connsiteX126" fmla="*/ 1481138 w 1633538"/>
              <a:gd name="connsiteY126" fmla="*/ 2720975 h 3153591"/>
              <a:gd name="connsiteX127" fmla="*/ 1470026 w 1633538"/>
              <a:gd name="connsiteY127" fmla="*/ 2725738 h 3153591"/>
              <a:gd name="connsiteX128" fmla="*/ 1462088 w 1633538"/>
              <a:gd name="connsiteY128" fmla="*/ 2719388 h 3153591"/>
              <a:gd name="connsiteX129" fmla="*/ 1455738 w 1633538"/>
              <a:gd name="connsiteY129" fmla="*/ 2703513 h 3153591"/>
              <a:gd name="connsiteX130" fmla="*/ 1452563 w 1633538"/>
              <a:gd name="connsiteY130" fmla="*/ 2679700 h 3153591"/>
              <a:gd name="connsiteX131" fmla="*/ 1452563 w 1633538"/>
              <a:gd name="connsiteY131" fmla="*/ 2652713 h 3153591"/>
              <a:gd name="connsiteX132" fmla="*/ 1452563 w 1633538"/>
              <a:gd name="connsiteY132" fmla="*/ 2624138 h 3153591"/>
              <a:gd name="connsiteX133" fmla="*/ 1455738 w 1633538"/>
              <a:gd name="connsiteY133" fmla="*/ 2597150 h 3153591"/>
              <a:gd name="connsiteX134" fmla="*/ 1462088 w 1633538"/>
              <a:gd name="connsiteY134" fmla="*/ 2573338 h 3153591"/>
              <a:gd name="connsiteX135" fmla="*/ 1466851 w 1633538"/>
              <a:gd name="connsiteY135" fmla="*/ 2559050 h 3153591"/>
              <a:gd name="connsiteX136" fmla="*/ 1470026 w 1633538"/>
              <a:gd name="connsiteY136" fmla="*/ 2543175 h 3153591"/>
              <a:gd name="connsiteX137" fmla="*/ 1474788 w 1633538"/>
              <a:gd name="connsiteY137" fmla="*/ 2525713 h 3153591"/>
              <a:gd name="connsiteX138" fmla="*/ 1476376 w 1633538"/>
              <a:gd name="connsiteY138" fmla="*/ 2514600 h 3153591"/>
              <a:gd name="connsiteX139" fmla="*/ 1476376 w 1633538"/>
              <a:gd name="connsiteY139" fmla="*/ 2509838 h 3153591"/>
              <a:gd name="connsiteX140" fmla="*/ 1473201 w 1633538"/>
              <a:gd name="connsiteY140" fmla="*/ 2436813 h 3153591"/>
              <a:gd name="connsiteX141" fmla="*/ 1468438 w 1633538"/>
              <a:gd name="connsiteY141" fmla="*/ 2366963 h 3153591"/>
              <a:gd name="connsiteX142" fmla="*/ 1462088 w 1633538"/>
              <a:gd name="connsiteY142" fmla="*/ 2295525 h 3153591"/>
              <a:gd name="connsiteX143" fmla="*/ 1454151 w 1633538"/>
              <a:gd name="connsiteY143" fmla="*/ 2228850 h 3153591"/>
              <a:gd name="connsiteX144" fmla="*/ 1447801 w 1633538"/>
              <a:gd name="connsiteY144" fmla="*/ 2165350 h 3153591"/>
              <a:gd name="connsiteX145" fmla="*/ 1439863 w 1633538"/>
              <a:gd name="connsiteY145" fmla="*/ 2106613 h 3153591"/>
              <a:gd name="connsiteX146" fmla="*/ 1433513 w 1633538"/>
              <a:gd name="connsiteY146" fmla="*/ 2054225 h 3153591"/>
              <a:gd name="connsiteX147" fmla="*/ 1427163 w 1633538"/>
              <a:gd name="connsiteY147" fmla="*/ 2008188 h 3153591"/>
              <a:gd name="connsiteX148" fmla="*/ 1420813 w 1633538"/>
              <a:gd name="connsiteY148" fmla="*/ 1971675 h 3153591"/>
              <a:gd name="connsiteX149" fmla="*/ 1416051 w 1633538"/>
              <a:gd name="connsiteY149" fmla="*/ 1944688 h 3153591"/>
              <a:gd name="connsiteX150" fmla="*/ 1414463 w 1633538"/>
              <a:gd name="connsiteY150" fmla="*/ 1925638 h 3153591"/>
              <a:gd name="connsiteX151" fmla="*/ 1412876 w 1633538"/>
              <a:gd name="connsiteY151" fmla="*/ 1919288 h 3153591"/>
              <a:gd name="connsiteX152" fmla="*/ 1412876 w 1633538"/>
              <a:gd name="connsiteY152" fmla="*/ 1912938 h 3153591"/>
              <a:gd name="connsiteX153" fmla="*/ 1408113 w 1633538"/>
              <a:gd name="connsiteY153" fmla="*/ 1897063 h 3153591"/>
              <a:gd name="connsiteX154" fmla="*/ 1401763 w 1633538"/>
              <a:gd name="connsiteY154" fmla="*/ 1871663 h 3153591"/>
              <a:gd name="connsiteX155" fmla="*/ 1393826 w 1633538"/>
              <a:gd name="connsiteY155" fmla="*/ 1838325 h 3153591"/>
              <a:gd name="connsiteX156" fmla="*/ 1382713 w 1633538"/>
              <a:gd name="connsiteY156" fmla="*/ 1798638 h 3153591"/>
              <a:gd name="connsiteX157" fmla="*/ 1373188 w 1633538"/>
              <a:gd name="connsiteY157" fmla="*/ 1752600 h 3153591"/>
              <a:gd name="connsiteX158" fmla="*/ 1360488 w 1633538"/>
              <a:gd name="connsiteY158" fmla="*/ 1704975 h 3153591"/>
              <a:gd name="connsiteX159" fmla="*/ 1347788 w 1633538"/>
              <a:gd name="connsiteY159" fmla="*/ 1657350 h 3153591"/>
              <a:gd name="connsiteX160" fmla="*/ 1335088 w 1633538"/>
              <a:gd name="connsiteY160" fmla="*/ 1609725 h 3153591"/>
              <a:gd name="connsiteX161" fmla="*/ 1325563 w 1633538"/>
              <a:gd name="connsiteY161" fmla="*/ 1562100 h 3153591"/>
              <a:gd name="connsiteX162" fmla="*/ 1312863 w 1633538"/>
              <a:gd name="connsiteY162" fmla="*/ 1517650 h 3153591"/>
              <a:gd name="connsiteX163" fmla="*/ 1301751 w 1633538"/>
              <a:gd name="connsiteY163" fmla="*/ 1479550 h 3153591"/>
              <a:gd name="connsiteX164" fmla="*/ 1293813 w 1633538"/>
              <a:gd name="connsiteY164" fmla="*/ 1447800 h 3153591"/>
              <a:gd name="connsiteX165" fmla="*/ 1287463 w 1633538"/>
              <a:gd name="connsiteY165" fmla="*/ 1422400 h 3153591"/>
              <a:gd name="connsiteX166" fmla="*/ 1281113 w 1633538"/>
              <a:gd name="connsiteY166" fmla="*/ 1406525 h 3153591"/>
              <a:gd name="connsiteX167" fmla="*/ 1281113 w 1633538"/>
              <a:gd name="connsiteY167" fmla="*/ 1412875 h 3153591"/>
              <a:gd name="connsiteX168" fmla="*/ 1277938 w 1633538"/>
              <a:gd name="connsiteY168" fmla="*/ 1428750 h 3153591"/>
              <a:gd name="connsiteX169" fmla="*/ 1273176 w 1633538"/>
              <a:gd name="connsiteY169" fmla="*/ 1454150 h 3153591"/>
              <a:gd name="connsiteX170" fmla="*/ 1265238 w 1633538"/>
              <a:gd name="connsiteY170" fmla="*/ 1487488 h 3153591"/>
              <a:gd name="connsiteX171" fmla="*/ 1258888 w 1633538"/>
              <a:gd name="connsiteY171" fmla="*/ 1527175 h 3153591"/>
              <a:gd name="connsiteX172" fmla="*/ 1250950 w 1633538"/>
              <a:gd name="connsiteY172" fmla="*/ 1570038 h 3153591"/>
              <a:gd name="connsiteX173" fmla="*/ 1241425 w 1633538"/>
              <a:gd name="connsiteY173" fmla="*/ 1616075 h 3153591"/>
              <a:gd name="connsiteX174" fmla="*/ 1233488 w 1633538"/>
              <a:gd name="connsiteY174" fmla="*/ 1663700 h 3153591"/>
              <a:gd name="connsiteX175" fmla="*/ 1225550 w 1633538"/>
              <a:gd name="connsiteY175" fmla="*/ 1711325 h 3153591"/>
              <a:gd name="connsiteX176" fmla="*/ 1219200 w 1633538"/>
              <a:gd name="connsiteY176" fmla="*/ 1758950 h 3153591"/>
              <a:gd name="connsiteX177" fmla="*/ 1212850 w 1633538"/>
              <a:gd name="connsiteY177" fmla="*/ 1803400 h 3153591"/>
              <a:gd name="connsiteX178" fmla="*/ 1208088 w 1633538"/>
              <a:gd name="connsiteY178" fmla="*/ 1843088 h 3153591"/>
              <a:gd name="connsiteX179" fmla="*/ 1206500 w 1633538"/>
              <a:gd name="connsiteY179" fmla="*/ 1876425 h 3153591"/>
              <a:gd name="connsiteX180" fmla="*/ 1208088 w 1633538"/>
              <a:gd name="connsiteY180" fmla="*/ 1903413 h 3153591"/>
              <a:gd name="connsiteX181" fmla="*/ 1212850 w 1633538"/>
              <a:gd name="connsiteY181" fmla="*/ 1938338 h 3153591"/>
              <a:gd name="connsiteX182" fmla="*/ 1219200 w 1633538"/>
              <a:gd name="connsiteY182" fmla="*/ 1985963 h 3153591"/>
              <a:gd name="connsiteX183" fmla="*/ 1225550 w 1633538"/>
              <a:gd name="connsiteY183" fmla="*/ 2038350 h 3153591"/>
              <a:gd name="connsiteX184" fmla="*/ 1236663 w 1633538"/>
              <a:gd name="connsiteY184" fmla="*/ 2095500 h 3153591"/>
              <a:gd name="connsiteX185" fmla="*/ 1244600 w 1633538"/>
              <a:gd name="connsiteY185" fmla="*/ 2154238 h 3153591"/>
              <a:gd name="connsiteX186" fmla="*/ 1254125 w 1633538"/>
              <a:gd name="connsiteY186" fmla="*/ 2209800 h 3153591"/>
              <a:gd name="connsiteX187" fmla="*/ 1263651 w 1633538"/>
              <a:gd name="connsiteY187" fmla="*/ 2260600 h 3153591"/>
              <a:gd name="connsiteX188" fmla="*/ 1271588 w 1633538"/>
              <a:gd name="connsiteY188" fmla="*/ 2287588 h 3153591"/>
              <a:gd name="connsiteX189" fmla="*/ 1279526 w 1633538"/>
              <a:gd name="connsiteY189" fmla="*/ 2324100 h 3153591"/>
              <a:gd name="connsiteX190" fmla="*/ 1292226 w 1633538"/>
              <a:gd name="connsiteY190" fmla="*/ 2370138 h 3153591"/>
              <a:gd name="connsiteX191" fmla="*/ 1301751 w 1633538"/>
              <a:gd name="connsiteY191" fmla="*/ 2427288 h 3153591"/>
              <a:gd name="connsiteX192" fmla="*/ 1314451 w 1633538"/>
              <a:gd name="connsiteY192" fmla="*/ 2489200 h 3153591"/>
              <a:gd name="connsiteX193" fmla="*/ 1322388 w 1633538"/>
              <a:gd name="connsiteY193" fmla="*/ 2559050 h 3153591"/>
              <a:gd name="connsiteX194" fmla="*/ 1328738 w 1633538"/>
              <a:gd name="connsiteY194" fmla="*/ 2636838 h 3153591"/>
              <a:gd name="connsiteX195" fmla="*/ 1331913 w 1633538"/>
              <a:gd name="connsiteY195" fmla="*/ 2717800 h 3153591"/>
              <a:gd name="connsiteX196" fmla="*/ 1328738 w 1633538"/>
              <a:gd name="connsiteY196" fmla="*/ 2781300 h 3153591"/>
              <a:gd name="connsiteX197" fmla="*/ 1320801 w 1633538"/>
              <a:gd name="connsiteY197" fmla="*/ 2851150 h 3153591"/>
              <a:gd name="connsiteX198" fmla="*/ 1311276 w 1633538"/>
              <a:gd name="connsiteY198" fmla="*/ 2921000 h 3153591"/>
              <a:gd name="connsiteX199" fmla="*/ 1295401 w 1633538"/>
              <a:gd name="connsiteY199" fmla="*/ 2994025 h 3153591"/>
              <a:gd name="connsiteX200" fmla="*/ 1279526 w 1633538"/>
              <a:gd name="connsiteY200" fmla="*/ 3068638 h 3153591"/>
              <a:gd name="connsiteX201" fmla="*/ 1263651 w 1633538"/>
              <a:gd name="connsiteY201" fmla="*/ 3140075 h 3153591"/>
              <a:gd name="connsiteX202" fmla="*/ 1260272 w 1633538"/>
              <a:gd name="connsiteY202" fmla="*/ 3153591 h 3153591"/>
              <a:gd name="connsiteX203" fmla="*/ 849651 w 1633538"/>
              <a:gd name="connsiteY203" fmla="*/ 3153591 h 3153591"/>
              <a:gd name="connsiteX204" fmla="*/ 849313 w 1633538"/>
              <a:gd name="connsiteY204" fmla="*/ 3140075 h 3153591"/>
              <a:gd name="connsiteX205" fmla="*/ 844550 w 1633538"/>
              <a:gd name="connsiteY205" fmla="*/ 3074988 h 3153591"/>
              <a:gd name="connsiteX206" fmla="*/ 842963 w 1633538"/>
              <a:gd name="connsiteY206" fmla="*/ 3014663 h 3153591"/>
              <a:gd name="connsiteX207" fmla="*/ 841375 w 1633538"/>
              <a:gd name="connsiteY207" fmla="*/ 2955925 h 3153591"/>
              <a:gd name="connsiteX208" fmla="*/ 836613 w 1633538"/>
              <a:gd name="connsiteY208" fmla="*/ 2906713 h 3153591"/>
              <a:gd name="connsiteX209" fmla="*/ 833438 w 1633538"/>
              <a:gd name="connsiteY209" fmla="*/ 2862263 h 3153591"/>
              <a:gd name="connsiteX210" fmla="*/ 828675 w 1633538"/>
              <a:gd name="connsiteY210" fmla="*/ 2832100 h 3153591"/>
              <a:gd name="connsiteX211" fmla="*/ 822325 w 1633538"/>
              <a:gd name="connsiteY211" fmla="*/ 2808288 h 3153591"/>
              <a:gd name="connsiteX212" fmla="*/ 815975 w 1633538"/>
              <a:gd name="connsiteY212" fmla="*/ 2801938 h 3153591"/>
              <a:gd name="connsiteX213" fmla="*/ 809625 w 1633538"/>
              <a:gd name="connsiteY213" fmla="*/ 2808288 h 3153591"/>
              <a:gd name="connsiteX214" fmla="*/ 806450 w 1633538"/>
              <a:gd name="connsiteY214" fmla="*/ 2832100 h 3153591"/>
              <a:gd name="connsiteX215" fmla="*/ 800100 w 1633538"/>
              <a:gd name="connsiteY215" fmla="*/ 2862263 h 3153591"/>
              <a:gd name="connsiteX216" fmla="*/ 795338 w 1633538"/>
              <a:gd name="connsiteY216" fmla="*/ 2906713 h 3153591"/>
              <a:gd name="connsiteX217" fmla="*/ 793750 w 1633538"/>
              <a:gd name="connsiteY217" fmla="*/ 2955925 h 3153591"/>
              <a:gd name="connsiteX218" fmla="*/ 788988 w 1633538"/>
              <a:gd name="connsiteY218" fmla="*/ 3014663 h 3153591"/>
              <a:gd name="connsiteX219" fmla="*/ 787400 w 1633538"/>
              <a:gd name="connsiteY219" fmla="*/ 3074988 h 3153591"/>
              <a:gd name="connsiteX220" fmla="*/ 784225 w 1633538"/>
              <a:gd name="connsiteY220" fmla="*/ 3140075 h 3153591"/>
              <a:gd name="connsiteX221" fmla="*/ 783887 w 1633538"/>
              <a:gd name="connsiteY221" fmla="*/ 3153591 h 3153591"/>
              <a:gd name="connsiteX222" fmla="*/ 372960 w 1633538"/>
              <a:gd name="connsiteY222" fmla="*/ 3153591 h 3153591"/>
              <a:gd name="connsiteX223" fmla="*/ 369888 w 1633538"/>
              <a:gd name="connsiteY223" fmla="*/ 3140075 h 3153591"/>
              <a:gd name="connsiteX224" fmla="*/ 352425 w 1633538"/>
              <a:gd name="connsiteY224" fmla="*/ 3068638 h 3153591"/>
              <a:gd name="connsiteX225" fmla="*/ 336550 w 1633538"/>
              <a:gd name="connsiteY225" fmla="*/ 2994025 h 3153591"/>
              <a:gd name="connsiteX226" fmla="*/ 322263 w 1633538"/>
              <a:gd name="connsiteY226" fmla="*/ 2921000 h 3153591"/>
              <a:gd name="connsiteX227" fmla="*/ 311150 w 1633538"/>
              <a:gd name="connsiteY227" fmla="*/ 2851150 h 3153591"/>
              <a:gd name="connsiteX228" fmla="*/ 303213 w 1633538"/>
              <a:gd name="connsiteY228" fmla="*/ 2781300 h 3153591"/>
              <a:gd name="connsiteX229" fmla="*/ 300038 w 1633538"/>
              <a:gd name="connsiteY229" fmla="*/ 2717800 h 3153591"/>
              <a:gd name="connsiteX230" fmla="*/ 303213 w 1633538"/>
              <a:gd name="connsiteY230" fmla="*/ 2636838 h 3153591"/>
              <a:gd name="connsiteX231" fmla="*/ 309563 w 1633538"/>
              <a:gd name="connsiteY231" fmla="*/ 2559050 h 3153591"/>
              <a:gd name="connsiteX232" fmla="*/ 319088 w 1633538"/>
              <a:gd name="connsiteY232" fmla="*/ 2489200 h 3153591"/>
              <a:gd name="connsiteX233" fmla="*/ 330200 w 1633538"/>
              <a:gd name="connsiteY233" fmla="*/ 2424113 h 3153591"/>
              <a:gd name="connsiteX234" fmla="*/ 339725 w 1633538"/>
              <a:gd name="connsiteY234" fmla="*/ 2368550 h 3153591"/>
              <a:gd name="connsiteX235" fmla="*/ 352425 w 1633538"/>
              <a:gd name="connsiteY235" fmla="*/ 2322513 h 3153591"/>
              <a:gd name="connsiteX236" fmla="*/ 363538 w 1633538"/>
              <a:gd name="connsiteY236" fmla="*/ 2286000 h 3153591"/>
              <a:gd name="connsiteX237" fmla="*/ 371475 w 1633538"/>
              <a:gd name="connsiteY237" fmla="*/ 2260600 h 3153591"/>
              <a:gd name="connsiteX238" fmla="*/ 379413 w 1633538"/>
              <a:gd name="connsiteY238" fmla="*/ 2208213 h 3153591"/>
              <a:gd name="connsiteX239" fmla="*/ 387350 w 1633538"/>
              <a:gd name="connsiteY239" fmla="*/ 2154238 h 3153591"/>
              <a:gd name="connsiteX240" fmla="*/ 396875 w 1633538"/>
              <a:gd name="connsiteY240" fmla="*/ 2095500 h 3153591"/>
              <a:gd name="connsiteX241" fmla="*/ 406400 w 1633538"/>
              <a:gd name="connsiteY241" fmla="*/ 2038350 h 3153591"/>
              <a:gd name="connsiteX242" fmla="*/ 412750 w 1633538"/>
              <a:gd name="connsiteY242" fmla="*/ 1985963 h 3153591"/>
              <a:gd name="connsiteX243" fmla="*/ 419100 w 1633538"/>
              <a:gd name="connsiteY243" fmla="*/ 1938338 h 3153591"/>
              <a:gd name="connsiteX244" fmla="*/ 423863 w 1633538"/>
              <a:gd name="connsiteY244" fmla="*/ 1903413 h 3153591"/>
              <a:gd name="connsiteX245" fmla="*/ 425450 w 1633538"/>
              <a:gd name="connsiteY245" fmla="*/ 1876425 h 3153591"/>
              <a:gd name="connsiteX246" fmla="*/ 423863 w 1633538"/>
              <a:gd name="connsiteY246" fmla="*/ 1843088 h 3153591"/>
              <a:gd name="connsiteX247" fmla="*/ 419100 w 1633538"/>
              <a:gd name="connsiteY247" fmla="*/ 1803400 h 3153591"/>
              <a:gd name="connsiteX248" fmla="*/ 412750 w 1633538"/>
              <a:gd name="connsiteY248" fmla="*/ 1758950 h 3153591"/>
              <a:gd name="connsiteX249" fmla="*/ 406400 w 1633538"/>
              <a:gd name="connsiteY249" fmla="*/ 1711325 h 3153591"/>
              <a:gd name="connsiteX250" fmla="*/ 398463 w 1633538"/>
              <a:gd name="connsiteY250" fmla="*/ 1663700 h 3153591"/>
              <a:gd name="connsiteX251" fmla="*/ 390525 w 1633538"/>
              <a:gd name="connsiteY251" fmla="*/ 1616075 h 3153591"/>
              <a:gd name="connsiteX252" fmla="*/ 381000 w 1633538"/>
              <a:gd name="connsiteY252" fmla="*/ 1570038 h 3153591"/>
              <a:gd name="connsiteX253" fmla="*/ 373063 w 1633538"/>
              <a:gd name="connsiteY253" fmla="*/ 1527175 h 3153591"/>
              <a:gd name="connsiteX254" fmla="*/ 366713 w 1633538"/>
              <a:gd name="connsiteY254" fmla="*/ 1487488 h 3153591"/>
              <a:gd name="connsiteX255" fmla="*/ 360363 w 1633538"/>
              <a:gd name="connsiteY255" fmla="*/ 1454150 h 3153591"/>
              <a:gd name="connsiteX256" fmla="*/ 354013 w 1633538"/>
              <a:gd name="connsiteY256" fmla="*/ 1428750 h 3153591"/>
              <a:gd name="connsiteX257" fmla="*/ 350838 w 1633538"/>
              <a:gd name="connsiteY257" fmla="*/ 1412875 h 3153591"/>
              <a:gd name="connsiteX258" fmla="*/ 350838 w 1633538"/>
              <a:gd name="connsiteY258" fmla="*/ 1406525 h 3153591"/>
              <a:gd name="connsiteX259" fmla="*/ 344488 w 1633538"/>
              <a:gd name="connsiteY259" fmla="*/ 1422400 h 3153591"/>
              <a:gd name="connsiteX260" fmla="*/ 338138 w 1633538"/>
              <a:gd name="connsiteY260" fmla="*/ 1447800 h 3153591"/>
              <a:gd name="connsiteX261" fmla="*/ 330200 w 1633538"/>
              <a:gd name="connsiteY261" fmla="*/ 1479550 h 3153591"/>
              <a:gd name="connsiteX262" fmla="*/ 319088 w 1633538"/>
              <a:gd name="connsiteY262" fmla="*/ 1517650 h 3153591"/>
              <a:gd name="connsiteX263" fmla="*/ 309563 w 1633538"/>
              <a:gd name="connsiteY263" fmla="*/ 1562100 h 3153591"/>
              <a:gd name="connsiteX264" fmla="*/ 296863 w 1633538"/>
              <a:gd name="connsiteY264" fmla="*/ 1609725 h 3153591"/>
              <a:gd name="connsiteX265" fmla="*/ 284163 w 1633538"/>
              <a:gd name="connsiteY265" fmla="*/ 1657350 h 3153591"/>
              <a:gd name="connsiteX266" fmla="*/ 271463 w 1633538"/>
              <a:gd name="connsiteY266" fmla="*/ 1704975 h 3153591"/>
              <a:gd name="connsiteX267" fmla="*/ 258763 w 1633538"/>
              <a:gd name="connsiteY267" fmla="*/ 1752600 h 3153591"/>
              <a:gd name="connsiteX268" fmla="*/ 249238 w 1633538"/>
              <a:gd name="connsiteY268" fmla="*/ 1798638 h 3153591"/>
              <a:gd name="connsiteX269" fmla="*/ 238125 w 1633538"/>
              <a:gd name="connsiteY269" fmla="*/ 1838325 h 3153591"/>
              <a:gd name="connsiteX270" fmla="*/ 230188 w 1633538"/>
              <a:gd name="connsiteY270" fmla="*/ 1871663 h 3153591"/>
              <a:gd name="connsiteX271" fmla="*/ 223838 w 1633538"/>
              <a:gd name="connsiteY271" fmla="*/ 1897063 h 3153591"/>
              <a:gd name="connsiteX272" fmla="*/ 219075 w 1633538"/>
              <a:gd name="connsiteY272" fmla="*/ 1912938 h 3153591"/>
              <a:gd name="connsiteX273" fmla="*/ 219075 w 1633538"/>
              <a:gd name="connsiteY273" fmla="*/ 1919288 h 3153591"/>
              <a:gd name="connsiteX274" fmla="*/ 217488 w 1633538"/>
              <a:gd name="connsiteY274" fmla="*/ 1925638 h 3153591"/>
              <a:gd name="connsiteX275" fmla="*/ 215900 w 1633538"/>
              <a:gd name="connsiteY275" fmla="*/ 1944688 h 3153591"/>
              <a:gd name="connsiteX276" fmla="*/ 211138 w 1633538"/>
              <a:gd name="connsiteY276" fmla="*/ 1971675 h 3153591"/>
              <a:gd name="connsiteX277" fmla="*/ 204788 w 1633538"/>
              <a:gd name="connsiteY277" fmla="*/ 2008188 h 3153591"/>
              <a:gd name="connsiteX278" fmla="*/ 198438 w 1633538"/>
              <a:gd name="connsiteY278" fmla="*/ 2054225 h 3153591"/>
              <a:gd name="connsiteX279" fmla="*/ 192088 w 1633538"/>
              <a:gd name="connsiteY279" fmla="*/ 2106613 h 3153591"/>
              <a:gd name="connsiteX280" fmla="*/ 184150 w 1633538"/>
              <a:gd name="connsiteY280" fmla="*/ 2165350 h 3153591"/>
              <a:gd name="connsiteX281" fmla="*/ 177800 w 1633538"/>
              <a:gd name="connsiteY281" fmla="*/ 2228850 h 3153591"/>
              <a:gd name="connsiteX282" fmla="*/ 169863 w 1633538"/>
              <a:gd name="connsiteY282" fmla="*/ 2295525 h 3153591"/>
              <a:gd name="connsiteX283" fmla="*/ 163513 w 1633538"/>
              <a:gd name="connsiteY283" fmla="*/ 2366963 h 3153591"/>
              <a:gd name="connsiteX284" fmla="*/ 158750 w 1633538"/>
              <a:gd name="connsiteY284" fmla="*/ 2436813 h 3153591"/>
              <a:gd name="connsiteX285" fmla="*/ 155575 w 1633538"/>
              <a:gd name="connsiteY285" fmla="*/ 2509838 h 3153591"/>
              <a:gd name="connsiteX286" fmla="*/ 155575 w 1633538"/>
              <a:gd name="connsiteY286" fmla="*/ 2514600 h 3153591"/>
              <a:gd name="connsiteX287" fmla="*/ 157163 w 1633538"/>
              <a:gd name="connsiteY287" fmla="*/ 2525713 h 3153591"/>
              <a:gd name="connsiteX288" fmla="*/ 161925 w 1633538"/>
              <a:gd name="connsiteY288" fmla="*/ 2543175 h 3153591"/>
              <a:gd name="connsiteX289" fmla="*/ 165100 w 1633538"/>
              <a:gd name="connsiteY289" fmla="*/ 2559050 h 3153591"/>
              <a:gd name="connsiteX290" fmla="*/ 169863 w 1633538"/>
              <a:gd name="connsiteY290" fmla="*/ 2573338 h 3153591"/>
              <a:gd name="connsiteX291" fmla="*/ 176213 w 1633538"/>
              <a:gd name="connsiteY291" fmla="*/ 2597150 h 3153591"/>
              <a:gd name="connsiteX292" fmla="*/ 179388 w 1633538"/>
              <a:gd name="connsiteY292" fmla="*/ 2624138 h 3153591"/>
              <a:gd name="connsiteX293" fmla="*/ 179388 w 1633538"/>
              <a:gd name="connsiteY293" fmla="*/ 2652713 h 3153591"/>
              <a:gd name="connsiteX294" fmla="*/ 179388 w 1633538"/>
              <a:gd name="connsiteY294" fmla="*/ 2679700 h 3153591"/>
              <a:gd name="connsiteX295" fmla="*/ 176213 w 1633538"/>
              <a:gd name="connsiteY295" fmla="*/ 2703513 h 3153591"/>
              <a:gd name="connsiteX296" fmla="*/ 169863 w 1633538"/>
              <a:gd name="connsiteY296" fmla="*/ 2719388 h 3153591"/>
              <a:gd name="connsiteX297" fmla="*/ 161925 w 1633538"/>
              <a:gd name="connsiteY297" fmla="*/ 2725738 h 3153591"/>
              <a:gd name="connsiteX298" fmla="*/ 150813 w 1633538"/>
              <a:gd name="connsiteY298" fmla="*/ 2720975 h 3153591"/>
              <a:gd name="connsiteX299" fmla="*/ 144463 w 1633538"/>
              <a:gd name="connsiteY299" fmla="*/ 2709863 h 3153591"/>
              <a:gd name="connsiteX300" fmla="*/ 138113 w 1633538"/>
              <a:gd name="connsiteY300" fmla="*/ 2692400 h 3153591"/>
              <a:gd name="connsiteX301" fmla="*/ 134938 w 1633538"/>
              <a:gd name="connsiteY301" fmla="*/ 2671763 h 3153591"/>
              <a:gd name="connsiteX302" fmla="*/ 131763 w 1633538"/>
              <a:gd name="connsiteY302" fmla="*/ 2651125 h 3153591"/>
              <a:gd name="connsiteX303" fmla="*/ 128588 w 1633538"/>
              <a:gd name="connsiteY303" fmla="*/ 2633663 h 3153591"/>
              <a:gd name="connsiteX304" fmla="*/ 125413 w 1633538"/>
              <a:gd name="connsiteY304" fmla="*/ 2622550 h 3153591"/>
              <a:gd name="connsiteX305" fmla="*/ 122238 w 1633538"/>
              <a:gd name="connsiteY305" fmla="*/ 2616200 h 3153591"/>
              <a:gd name="connsiteX306" fmla="*/ 117475 w 1633538"/>
              <a:gd name="connsiteY306" fmla="*/ 2622550 h 3153591"/>
              <a:gd name="connsiteX307" fmla="*/ 115888 w 1633538"/>
              <a:gd name="connsiteY307" fmla="*/ 2633663 h 3153591"/>
              <a:gd name="connsiteX308" fmla="*/ 114300 w 1633538"/>
              <a:gd name="connsiteY308" fmla="*/ 2652713 h 3153591"/>
              <a:gd name="connsiteX309" fmla="*/ 111125 w 1633538"/>
              <a:gd name="connsiteY309" fmla="*/ 2682875 h 3153591"/>
              <a:gd name="connsiteX310" fmla="*/ 111125 w 1633538"/>
              <a:gd name="connsiteY310" fmla="*/ 2711450 h 3153591"/>
              <a:gd name="connsiteX311" fmla="*/ 114300 w 1633538"/>
              <a:gd name="connsiteY311" fmla="*/ 2732088 h 3153591"/>
              <a:gd name="connsiteX312" fmla="*/ 120650 w 1633538"/>
              <a:gd name="connsiteY312" fmla="*/ 2751138 h 3153591"/>
              <a:gd name="connsiteX313" fmla="*/ 125413 w 1633538"/>
              <a:gd name="connsiteY313" fmla="*/ 2765425 h 3153591"/>
              <a:gd name="connsiteX314" fmla="*/ 134938 w 1633538"/>
              <a:gd name="connsiteY314" fmla="*/ 2779713 h 3153591"/>
              <a:gd name="connsiteX315" fmla="*/ 136525 w 1633538"/>
              <a:gd name="connsiteY315" fmla="*/ 2792413 h 3153591"/>
              <a:gd name="connsiteX316" fmla="*/ 130175 w 1633538"/>
              <a:gd name="connsiteY316" fmla="*/ 2800350 h 3153591"/>
              <a:gd name="connsiteX317" fmla="*/ 115888 w 1633538"/>
              <a:gd name="connsiteY317" fmla="*/ 2806700 h 3153591"/>
              <a:gd name="connsiteX318" fmla="*/ 96838 w 1633538"/>
              <a:gd name="connsiteY318" fmla="*/ 2811463 h 3153591"/>
              <a:gd name="connsiteX319" fmla="*/ 76200 w 1633538"/>
              <a:gd name="connsiteY319" fmla="*/ 2811463 h 3153591"/>
              <a:gd name="connsiteX320" fmla="*/ 55563 w 1633538"/>
              <a:gd name="connsiteY320" fmla="*/ 2806700 h 3153591"/>
              <a:gd name="connsiteX321" fmla="*/ 36513 w 1633538"/>
              <a:gd name="connsiteY321" fmla="*/ 2798763 h 3153591"/>
              <a:gd name="connsiteX322" fmla="*/ 17463 w 1633538"/>
              <a:gd name="connsiteY322" fmla="*/ 2779713 h 3153591"/>
              <a:gd name="connsiteX323" fmla="*/ 7938 w 1633538"/>
              <a:gd name="connsiteY323" fmla="*/ 2752725 h 3153591"/>
              <a:gd name="connsiteX324" fmla="*/ 1588 w 1633538"/>
              <a:gd name="connsiteY324" fmla="*/ 2720975 h 3153591"/>
              <a:gd name="connsiteX325" fmla="*/ 0 w 1633538"/>
              <a:gd name="connsiteY325" fmla="*/ 2686050 h 3153591"/>
              <a:gd name="connsiteX326" fmla="*/ 0 w 1633538"/>
              <a:gd name="connsiteY326" fmla="*/ 2646363 h 3153591"/>
              <a:gd name="connsiteX327" fmla="*/ 1588 w 1633538"/>
              <a:gd name="connsiteY327" fmla="*/ 2606675 h 3153591"/>
              <a:gd name="connsiteX328" fmla="*/ 3175 w 1633538"/>
              <a:gd name="connsiteY328" fmla="*/ 2568575 h 3153591"/>
              <a:gd name="connsiteX329" fmla="*/ 7938 w 1633538"/>
              <a:gd name="connsiteY329" fmla="*/ 2532063 h 3153591"/>
              <a:gd name="connsiteX330" fmla="*/ 6350 w 1633538"/>
              <a:gd name="connsiteY330" fmla="*/ 2457450 h 3153591"/>
              <a:gd name="connsiteX331" fmla="*/ 6350 w 1633538"/>
              <a:gd name="connsiteY331" fmla="*/ 2382838 h 3153591"/>
              <a:gd name="connsiteX332" fmla="*/ 6350 w 1633538"/>
              <a:gd name="connsiteY332" fmla="*/ 2309813 h 3153591"/>
              <a:gd name="connsiteX333" fmla="*/ 6350 w 1633538"/>
              <a:gd name="connsiteY333" fmla="*/ 2236788 h 3153591"/>
              <a:gd name="connsiteX334" fmla="*/ 7938 w 1633538"/>
              <a:gd name="connsiteY334" fmla="*/ 2166938 h 3153591"/>
              <a:gd name="connsiteX335" fmla="*/ 7938 w 1633538"/>
              <a:gd name="connsiteY335" fmla="*/ 2101850 h 3153591"/>
              <a:gd name="connsiteX336" fmla="*/ 9525 w 1633538"/>
              <a:gd name="connsiteY336" fmla="*/ 2044700 h 3153591"/>
              <a:gd name="connsiteX337" fmla="*/ 9525 w 1633538"/>
              <a:gd name="connsiteY337" fmla="*/ 1993900 h 3153591"/>
              <a:gd name="connsiteX338" fmla="*/ 9525 w 1633538"/>
              <a:gd name="connsiteY338" fmla="*/ 1952625 h 3153591"/>
              <a:gd name="connsiteX339" fmla="*/ 11113 w 1633538"/>
              <a:gd name="connsiteY339" fmla="*/ 1919288 h 3153591"/>
              <a:gd name="connsiteX340" fmla="*/ 11113 w 1633538"/>
              <a:gd name="connsiteY340" fmla="*/ 1900238 h 3153591"/>
              <a:gd name="connsiteX341" fmla="*/ 11113 w 1633538"/>
              <a:gd name="connsiteY341" fmla="*/ 1892300 h 3153591"/>
              <a:gd name="connsiteX342" fmla="*/ 11113 w 1633538"/>
              <a:gd name="connsiteY342" fmla="*/ 1885950 h 3153591"/>
              <a:gd name="connsiteX343" fmla="*/ 15875 w 1633538"/>
              <a:gd name="connsiteY343" fmla="*/ 1866900 h 3153591"/>
              <a:gd name="connsiteX344" fmla="*/ 20638 w 1633538"/>
              <a:gd name="connsiteY344" fmla="*/ 1838325 h 3153591"/>
              <a:gd name="connsiteX345" fmla="*/ 26988 w 1633538"/>
              <a:gd name="connsiteY345" fmla="*/ 1801813 h 3153591"/>
              <a:gd name="connsiteX346" fmla="*/ 34925 w 1633538"/>
              <a:gd name="connsiteY346" fmla="*/ 1757363 h 3153591"/>
              <a:gd name="connsiteX347" fmla="*/ 42863 w 1633538"/>
              <a:gd name="connsiteY347" fmla="*/ 1708150 h 3153591"/>
              <a:gd name="connsiteX348" fmla="*/ 50800 w 1633538"/>
              <a:gd name="connsiteY348" fmla="*/ 1655763 h 3153591"/>
              <a:gd name="connsiteX349" fmla="*/ 60325 w 1633538"/>
              <a:gd name="connsiteY349" fmla="*/ 1601788 h 3153591"/>
              <a:gd name="connsiteX350" fmla="*/ 69850 w 1633538"/>
              <a:gd name="connsiteY350" fmla="*/ 1544638 h 3153591"/>
              <a:gd name="connsiteX351" fmla="*/ 80963 w 1633538"/>
              <a:gd name="connsiteY351" fmla="*/ 1493838 h 3153591"/>
              <a:gd name="connsiteX352" fmla="*/ 88900 w 1633538"/>
              <a:gd name="connsiteY352" fmla="*/ 1443038 h 3153591"/>
              <a:gd name="connsiteX353" fmla="*/ 96838 w 1633538"/>
              <a:gd name="connsiteY353" fmla="*/ 1400175 h 3153591"/>
              <a:gd name="connsiteX354" fmla="*/ 109538 w 1633538"/>
              <a:gd name="connsiteY354" fmla="*/ 1338263 h 3153591"/>
              <a:gd name="connsiteX355" fmla="*/ 117475 w 1633538"/>
              <a:gd name="connsiteY355" fmla="*/ 1284288 h 3153591"/>
              <a:gd name="connsiteX356" fmla="*/ 125413 w 1633538"/>
              <a:gd name="connsiteY356" fmla="*/ 1238250 h 3153591"/>
              <a:gd name="connsiteX357" fmla="*/ 134938 w 1633538"/>
              <a:gd name="connsiteY357" fmla="*/ 1193800 h 3153591"/>
              <a:gd name="connsiteX358" fmla="*/ 142875 w 1633538"/>
              <a:gd name="connsiteY358" fmla="*/ 1154113 h 3153591"/>
              <a:gd name="connsiteX359" fmla="*/ 152400 w 1633538"/>
              <a:gd name="connsiteY359" fmla="*/ 1116013 h 3153591"/>
              <a:gd name="connsiteX360" fmla="*/ 168275 w 1633538"/>
              <a:gd name="connsiteY360" fmla="*/ 1076325 h 3153591"/>
              <a:gd name="connsiteX361" fmla="*/ 188913 w 1633538"/>
              <a:gd name="connsiteY361" fmla="*/ 1033463 h 3153591"/>
              <a:gd name="connsiteX362" fmla="*/ 211138 w 1633538"/>
              <a:gd name="connsiteY362" fmla="*/ 995363 h 3153591"/>
              <a:gd name="connsiteX363" fmla="*/ 239713 w 1633538"/>
              <a:gd name="connsiteY363" fmla="*/ 963613 h 3153591"/>
              <a:gd name="connsiteX364" fmla="*/ 271463 w 1633538"/>
              <a:gd name="connsiteY364" fmla="*/ 938213 h 3153591"/>
              <a:gd name="connsiteX365" fmla="*/ 304800 w 1633538"/>
              <a:gd name="connsiteY365" fmla="*/ 919163 h 3153591"/>
              <a:gd name="connsiteX366" fmla="*/ 339725 w 1633538"/>
              <a:gd name="connsiteY366" fmla="*/ 904875 h 3153591"/>
              <a:gd name="connsiteX367" fmla="*/ 373063 w 1633538"/>
              <a:gd name="connsiteY367" fmla="*/ 896938 h 3153591"/>
              <a:gd name="connsiteX368" fmla="*/ 403225 w 1633538"/>
              <a:gd name="connsiteY368" fmla="*/ 890588 h 3153591"/>
              <a:gd name="connsiteX369" fmla="*/ 431800 w 1633538"/>
              <a:gd name="connsiteY369" fmla="*/ 887413 h 3153591"/>
              <a:gd name="connsiteX370" fmla="*/ 506413 w 1633538"/>
              <a:gd name="connsiteY370" fmla="*/ 874713 h 3153591"/>
              <a:gd name="connsiteX371" fmla="*/ 581025 w 1633538"/>
              <a:gd name="connsiteY371" fmla="*/ 855663 h 3153591"/>
              <a:gd name="connsiteX372" fmla="*/ 652463 w 1633538"/>
              <a:gd name="connsiteY372" fmla="*/ 830263 h 3153591"/>
              <a:gd name="connsiteX373" fmla="*/ 669925 w 1633538"/>
              <a:gd name="connsiteY373" fmla="*/ 815975 h 3153591"/>
              <a:gd name="connsiteX374" fmla="*/ 685800 w 1633538"/>
              <a:gd name="connsiteY374" fmla="*/ 800100 h 3153591"/>
              <a:gd name="connsiteX375" fmla="*/ 693738 w 1633538"/>
              <a:gd name="connsiteY375" fmla="*/ 776288 h 3153591"/>
              <a:gd name="connsiteX376" fmla="*/ 700088 w 1633538"/>
              <a:gd name="connsiteY376" fmla="*/ 754063 h 3153591"/>
              <a:gd name="connsiteX377" fmla="*/ 703263 w 1633538"/>
              <a:gd name="connsiteY377" fmla="*/ 728663 h 3153591"/>
              <a:gd name="connsiteX378" fmla="*/ 703263 w 1633538"/>
              <a:gd name="connsiteY378" fmla="*/ 706438 h 3153591"/>
              <a:gd name="connsiteX379" fmla="*/ 666750 w 1633538"/>
              <a:gd name="connsiteY379" fmla="*/ 681038 h 3153591"/>
              <a:gd name="connsiteX380" fmla="*/ 628650 w 1633538"/>
              <a:gd name="connsiteY380" fmla="*/ 655638 h 3153591"/>
              <a:gd name="connsiteX381" fmla="*/ 598488 w 1633538"/>
              <a:gd name="connsiteY381" fmla="*/ 628650 h 3153591"/>
              <a:gd name="connsiteX382" fmla="*/ 571500 w 1633538"/>
              <a:gd name="connsiteY382" fmla="*/ 603250 h 3153591"/>
              <a:gd name="connsiteX383" fmla="*/ 552450 w 1633538"/>
              <a:gd name="connsiteY383" fmla="*/ 585788 h 3153591"/>
              <a:gd name="connsiteX384" fmla="*/ 541338 w 1633538"/>
              <a:gd name="connsiteY384" fmla="*/ 565150 h 3153591"/>
              <a:gd name="connsiteX385" fmla="*/ 533400 w 1633538"/>
              <a:gd name="connsiteY385" fmla="*/ 539750 h 3153591"/>
              <a:gd name="connsiteX386" fmla="*/ 512763 w 1633538"/>
              <a:gd name="connsiteY386" fmla="*/ 533400 h 3153591"/>
              <a:gd name="connsiteX387" fmla="*/ 498475 w 1633538"/>
              <a:gd name="connsiteY387" fmla="*/ 520700 h 3153591"/>
              <a:gd name="connsiteX388" fmla="*/ 487363 w 1633538"/>
              <a:gd name="connsiteY388" fmla="*/ 504825 h 3153591"/>
              <a:gd name="connsiteX389" fmla="*/ 481013 w 1633538"/>
              <a:gd name="connsiteY389" fmla="*/ 484188 h 3153591"/>
              <a:gd name="connsiteX390" fmla="*/ 479425 w 1633538"/>
              <a:gd name="connsiteY390" fmla="*/ 465138 h 3153591"/>
              <a:gd name="connsiteX391" fmla="*/ 479425 w 1633538"/>
              <a:gd name="connsiteY391" fmla="*/ 446088 h 3153591"/>
              <a:gd name="connsiteX392" fmla="*/ 481013 w 1633538"/>
              <a:gd name="connsiteY392" fmla="*/ 430213 h 3153591"/>
              <a:gd name="connsiteX393" fmla="*/ 487363 w 1633538"/>
              <a:gd name="connsiteY393" fmla="*/ 417513 h 3153591"/>
              <a:gd name="connsiteX394" fmla="*/ 493713 w 1633538"/>
              <a:gd name="connsiteY394" fmla="*/ 411163 h 3153591"/>
              <a:gd name="connsiteX395" fmla="*/ 500063 w 1633538"/>
              <a:gd name="connsiteY395" fmla="*/ 407988 h 3153591"/>
              <a:gd name="connsiteX396" fmla="*/ 506413 w 1633538"/>
              <a:gd name="connsiteY396" fmla="*/ 407988 h 3153591"/>
              <a:gd name="connsiteX397" fmla="*/ 511175 w 1633538"/>
              <a:gd name="connsiteY397" fmla="*/ 411163 h 3153591"/>
              <a:gd name="connsiteX398" fmla="*/ 514350 w 1633538"/>
              <a:gd name="connsiteY398" fmla="*/ 412750 h 3153591"/>
              <a:gd name="connsiteX399" fmla="*/ 519113 w 1633538"/>
              <a:gd name="connsiteY399" fmla="*/ 417513 h 3153591"/>
              <a:gd name="connsiteX400" fmla="*/ 519113 w 1633538"/>
              <a:gd name="connsiteY400" fmla="*/ 406400 h 3153591"/>
              <a:gd name="connsiteX401" fmla="*/ 519113 w 1633538"/>
              <a:gd name="connsiteY401" fmla="*/ 398463 h 3153591"/>
              <a:gd name="connsiteX402" fmla="*/ 519113 w 1633538"/>
              <a:gd name="connsiteY402" fmla="*/ 393700 h 3153591"/>
              <a:gd name="connsiteX403" fmla="*/ 519113 w 1633538"/>
              <a:gd name="connsiteY403" fmla="*/ 392113 h 3153591"/>
              <a:gd name="connsiteX404" fmla="*/ 519113 w 1633538"/>
              <a:gd name="connsiteY404" fmla="*/ 323850 h 3153591"/>
              <a:gd name="connsiteX405" fmla="*/ 525463 w 1633538"/>
              <a:gd name="connsiteY405" fmla="*/ 263525 h 3153591"/>
              <a:gd name="connsiteX406" fmla="*/ 534988 w 1633538"/>
              <a:gd name="connsiteY406" fmla="*/ 211138 h 3153591"/>
              <a:gd name="connsiteX407" fmla="*/ 550863 w 1633538"/>
              <a:gd name="connsiteY407" fmla="*/ 165100 h 3153591"/>
              <a:gd name="connsiteX408" fmla="*/ 568325 w 1633538"/>
              <a:gd name="connsiteY408" fmla="*/ 128588 h 3153591"/>
              <a:gd name="connsiteX409" fmla="*/ 592138 w 1633538"/>
              <a:gd name="connsiteY409" fmla="*/ 96838 h 3153591"/>
              <a:gd name="connsiteX410" fmla="*/ 614363 w 1633538"/>
              <a:gd name="connsiteY410" fmla="*/ 69850 h 3153591"/>
              <a:gd name="connsiteX411" fmla="*/ 641350 w 1633538"/>
              <a:gd name="connsiteY411" fmla="*/ 49213 h 3153591"/>
              <a:gd name="connsiteX412" fmla="*/ 666750 w 1633538"/>
              <a:gd name="connsiteY412" fmla="*/ 31750 h 3153591"/>
              <a:gd name="connsiteX413" fmla="*/ 693738 w 1633538"/>
              <a:gd name="connsiteY413" fmla="*/ 20638 h 3153591"/>
              <a:gd name="connsiteX414" fmla="*/ 719138 w 1633538"/>
              <a:gd name="connsiteY414" fmla="*/ 11113 h 3153591"/>
              <a:gd name="connsiteX415" fmla="*/ 741363 w 1633538"/>
              <a:gd name="connsiteY415" fmla="*/ 4763 h 3153591"/>
              <a:gd name="connsiteX416" fmla="*/ 762000 w 1633538"/>
              <a:gd name="connsiteY416" fmla="*/ 1588 h 315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</a:cxnLst>
            <a:rect l="l" t="t" r="r" b="b"/>
            <a:pathLst>
              <a:path w="1633538" h="3153591">
                <a:moveTo>
                  <a:pt x="781050" y="0"/>
                </a:moveTo>
                <a:lnTo>
                  <a:pt x="793750" y="0"/>
                </a:lnTo>
                <a:lnTo>
                  <a:pt x="803275" y="0"/>
                </a:lnTo>
                <a:lnTo>
                  <a:pt x="806450" y="0"/>
                </a:lnTo>
                <a:lnTo>
                  <a:pt x="809625" y="0"/>
                </a:lnTo>
                <a:lnTo>
                  <a:pt x="817563" y="0"/>
                </a:lnTo>
                <a:lnTo>
                  <a:pt x="830263" y="0"/>
                </a:lnTo>
                <a:lnTo>
                  <a:pt x="849313" y="0"/>
                </a:lnTo>
                <a:lnTo>
                  <a:pt x="869950" y="3175"/>
                </a:lnTo>
                <a:lnTo>
                  <a:pt x="893763" y="7938"/>
                </a:lnTo>
                <a:lnTo>
                  <a:pt x="920750" y="14288"/>
                </a:lnTo>
                <a:lnTo>
                  <a:pt x="947738" y="26988"/>
                </a:lnTo>
                <a:lnTo>
                  <a:pt x="974725" y="41275"/>
                </a:lnTo>
                <a:lnTo>
                  <a:pt x="1001713" y="58738"/>
                </a:lnTo>
                <a:lnTo>
                  <a:pt x="1025525" y="84138"/>
                </a:lnTo>
                <a:lnTo>
                  <a:pt x="1049338" y="115888"/>
                </a:lnTo>
                <a:lnTo>
                  <a:pt x="1069975" y="152400"/>
                </a:lnTo>
                <a:lnTo>
                  <a:pt x="1089025" y="196850"/>
                </a:lnTo>
                <a:lnTo>
                  <a:pt x="1100138" y="249238"/>
                </a:lnTo>
                <a:lnTo>
                  <a:pt x="1109663" y="309563"/>
                </a:lnTo>
                <a:lnTo>
                  <a:pt x="1111250" y="377825"/>
                </a:lnTo>
                <a:lnTo>
                  <a:pt x="1111250" y="379413"/>
                </a:lnTo>
                <a:lnTo>
                  <a:pt x="1111250" y="381000"/>
                </a:lnTo>
                <a:lnTo>
                  <a:pt x="1112838" y="387350"/>
                </a:lnTo>
                <a:lnTo>
                  <a:pt x="1112838" y="396875"/>
                </a:lnTo>
                <a:lnTo>
                  <a:pt x="1112838" y="404813"/>
                </a:lnTo>
                <a:lnTo>
                  <a:pt x="1119188" y="398463"/>
                </a:lnTo>
                <a:lnTo>
                  <a:pt x="1127125" y="392113"/>
                </a:lnTo>
                <a:lnTo>
                  <a:pt x="1136650" y="392113"/>
                </a:lnTo>
                <a:lnTo>
                  <a:pt x="1146175" y="400050"/>
                </a:lnTo>
                <a:lnTo>
                  <a:pt x="1152525" y="412750"/>
                </a:lnTo>
                <a:lnTo>
                  <a:pt x="1157288" y="427038"/>
                </a:lnTo>
                <a:lnTo>
                  <a:pt x="1158875" y="447675"/>
                </a:lnTo>
                <a:lnTo>
                  <a:pt x="1157288" y="468313"/>
                </a:lnTo>
                <a:lnTo>
                  <a:pt x="1150938" y="487363"/>
                </a:lnTo>
                <a:lnTo>
                  <a:pt x="1139825" y="506413"/>
                </a:lnTo>
                <a:lnTo>
                  <a:pt x="1125538" y="519113"/>
                </a:lnTo>
                <a:lnTo>
                  <a:pt x="1106488" y="525463"/>
                </a:lnTo>
                <a:lnTo>
                  <a:pt x="1098550" y="549275"/>
                </a:lnTo>
                <a:lnTo>
                  <a:pt x="1089025" y="571500"/>
                </a:lnTo>
                <a:lnTo>
                  <a:pt x="1073150" y="588963"/>
                </a:lnTo>
                <a:lnTo>
                  <a:pt x="1050925" y="612775"/>
                </a:lnTo>
                <a:lnTo>
                  <a:pt x="1023938" y="636588"/>
                </a:lnTo>
                <a:lnTo>
                  <a:pt x="995363" y="661988"/>
                </a:lnTo>
                <a:lnTo>
                  <a:pt x="962025" y="687388"/>
                </a:lnTo>
                <a:lnTo>
                  <a:pt x="928688" y="709613"/>
                </a:lnTo>
                <a:lnTo>
                  <a:pt x="930275" y="733425"/>
                </a:lnTo>
                <a:lnTo>
                  <a:pt x="931863" y="755650"/>
                </a:lnTo>
                <a:lnTo>
                  <a:pt x="938213" y="777875"/>
                </a:lnTo>
                <a:lnTo>
                  <a:pt x="949325" y="800100"/>
                </a:lnTo>
                <a:lnTo>
                  <a:pt x="962025" y="817563"/>
                </a:lnTo>
                <a:lnTo>
                  <a:pt x="979488" y="830263"/>
                </a:lnTo>
                <a:lnTo>
                  <a:pt x="1050925" y="855663"/>
                </a:lnTo>
                <a:lnTo>
                  <a:pt x="1125538" y="874713"/>
                </a:lnTo>
                <a:lnTo>
                  <a:pt x="1203325" y="887413"/>
                </a:lnTo>
                <a:lnTo>
                  <a:pt x="1230313" y="890588"/>
                </a:lnTo>
                <a:lnTo>
                  <a:pt x="1260476" y="896938"/>
                </a:lnTo>
                <a:lnTo>
                  <a:pt x="1292226" y="904875"/>
                </a:lnTo>
                <a:lnTo>
                  <a:pt x="1327151" y="919163"/>
                </a:lnTo>
                <a:lnTo>
                  <a:pt x="1360488" y="938213"/>
                </a:lnTo>
                <a:lnTo>
                  <a:pt x="1392238" y="963613"/>
                </a:lnTo>
                <a:lnTo>
                  <a:pt x="1420813" y="995363"/>
                </a:lnTo>
                <a:lnTo>
                  <a:pt x="1446213" y="1033463"/>
                </a:lnTo>
                <a:lnTo>
                  <a:pt x="1465263" y="1076325"/>
                </a:lnTo>
                <a:lnTo>
                  <a:pt x="1479551" y="1116013"/>
                </a:lnTo>
                <a:lnTo>
                  <a:pt x="1489076" y="1154113"/>
                </a:lnTo>
                <a:lnTo>
                  <a:pt x="1497013" y="1193800"/>
                </a:lnTo>
                <a:lnTo>
                  <a:pt x="1506538" y="1238250"/>
                </a:lnTo>
                <a:lnTo>
                  <a:pt x="1514476" y="1284288"/>
                </a:lnTo>
                <a:lnTo>
                  <a:pt x="1524001" y="1338263"/>
                </a:lnTo>
                <a:lnTo>
                  <a:pt x="1535113" y="1400175"/>
                </a:lnTo>
                <a:lnTo>
                  <a:pt x="1543051" y="1443038"/>
                </a:lnTo>
                <a:lnTo>
                  <a:pt x="1554163" y="1493838"/>
                </a:lnTo>
                <a:lnTo>
                  <a:pt x="1562101" y="1544638"/>
                </a:lnTo>
                <a:lnTo>
                  <a:pt x="1573213" y="1601788"/>
                </a:lnTo>
                <a:lnTo>
                  <a:pt x="1581151" y="1655763"/>
                </a:lnTo>
                <a:lnTo>
                  <a:pt x="1589088" y="1708150"/>
                </a:lnTo>
                <a:lnTo>
                  <a:pt x="1597026" y="1757363"/>
                </a:lnTo>
                <a:lnTo>
                  <a:pt x="1606551" y="1801813"/>
                </a:lnTo>
                <a:lnTo>
                  <a:pt x="1611313" y="1838325"/>
                </a:lnTo>
                <a:lnTo>
                  <a:pt x="1616076" y="1866900"/>
                </a:lnTo>
                <a:lnTo>
                  <a:pt x="1620838" y="1885950"/>
                </a:lnTo>
                <a:lnTo>
                  <a:pt x="1620838" y="1892300"/>
                </a:lnTo>
                <a:lnTo>
                  <a:pt x="1620838" y="1900238"/>
                </a:lnTo>
                <a:lnTo>
                  <a:pt x="1620838" y="1919288"/>
                </a:lnTo>
                <a:lnTo>
                  <a:pt x="1622426" y="1952625"/>
                </a:lnTo>
                <a:lnTo>
                  <a:pt x="1622426" y="1993900"/>
                </a:lnTo>
                <a:lnTo>
                  <a:pt x="1624013" y="2044700"/>
                </a:lnTo>
                <a:lnTo>
                  <a:pt x="1624013" y="2101850"/>
                </a:lnTo>
                <a:lnTo>
                  <a:pt x="1624013" y="2166938"/>
                </a:lnTo>
                <a:lnTo>
                  <a:pt x="1627188" y="2236788"/>
                </a:lnTo>
                <a:lnTo>
                  <a:pt x="1627188" y="2309813"/>
                </a:lnTo>
                <a:lnTo>
                  <a:pt x="1627188" y="2382838"/>
                </a:lnTo>
                <a:lnTo>
                  <a:pt x="1627188" y="2457450"/>
                </a:lnTo>
                <a:lnTo>
                  <a:pt x="1624013" y="2532063"/>
                </a:lnTo>
                <a:lnTo>
                  <a:pt x="1628776" y="2568575"/>
                </a:lnTo>
                <a:lnTo>
                  <a:pt x="1630363" y="2606675"/>
                </a:lnTo>
                <a:lnTo>
                  <a:pt x="1633538" y="2646363"/>
                </a:lnTo>
                <a:lnTo>
                  <a:pt x="1633538" y="2686050"/>
                </a:lnTo>
                <a:lnTo>
                  <a:pt x="1630363" y="2720975"/>
                </a:lnTo>
                <a:lnTo>
                  <a:pt x="1624013" y="2752725"/>
                </a:lnTo>
                <a:lnTo>
                  <a:pt x="1614488" y="2779713"/>
                </a:lnTo>
                <a:lnTo>
                  <a:pt x="1595438" y="2798763"/>
                </a:lnTo>
                <a:lnTo>
                  <a:pt x="1576388" y="2806700"/>
                </a:lnTo>
                <a:lnTo>
                  <a:pt x="1555751" y="2811463"/>
                </a:lnTo>
                <a:lnTo>
                  <a:pt x="1535113" y="2811463"/>
                </a:lnTo>
                <a:lnTo>
                  <a:pt x="1516063" y="2806700"/>
                </a:lnTo>
                <a:lnTo>
                  <a:pt x="1501776" y="2800350"/>
                </a:lnTo>
                <a:lnTo>
                  <a:pt x="1495426" y="2792413"/>
                </a:lnTo>
                <a:lnTo>
                  <a:pt x="1497013" y="2779713"/>
                </a:lnTo>
                <a:lnTo>
                  <a:pt x="1508126" y="2759075"/>
                </a:lnTo>
                <a:lnTo>
                  <a:pt x="1516063" y="2730500"/>
                </a:lnTo>
                <a:lnTo>
                  <a:pt x="1520826" y="2697163"/>
                </a:lnTo>
                <a:lnTo>
                  <a:pt x="1520826" y="2657475"/>
                </a:lnTo>
                <a:lnTo>
                  <a:pt x="1520826" y="2636838"/>
                </a:lnTo>
                <a:lnTo>
                  <a:pt x="1519238" y="2622550"/>
                </a:lnTo>
                <a:lnTo>
                  <a:pt x="1514476" y="2616200"/>
                </a:lnTo>
                <a:lnTo>
                  <a:pt x="1512888" y="2613025"/>
                </a:lnTo>
                <a:lnTo>
                  <a:pt x="1509713" y="2613025"/>
                </a:lnTo>
                <a:lnTo>
                  <a:pt x="1509713" y="2616200"/>
                </a:lnTo>
                <a:lnTo>
                  <a:pt x="1506538" y="2622550"/>
                </a:lnTo>
                <a:lnTo>
                  <a:pt x="1503363" y="2633663"/>
                </a:lnTo>
                <a:lnTo>
                  <a:pt x="1500188" y="2651125"/>
                </a:lnTo>
                <a:lnTo>
                  <a:pt x="1497013" y="2671763"/>
                </a:lnTo>
                <a:lnTo>
                  <a:pt x="1493838" y="2692400"/>
                </a:lnTo>
                <a:lnTo>
                  <a:pt x="1487488" y="2709863"/>
                </a:lnTo>
                <a:lnTo>
                  <a:pt x="1481138" y="2720975"/>
                </a:lnTo>
                <a:lnTo>
                  <a:pt x="1470026" y="2725738"/>
                </a:lnTo>
                <a:lnTo>
                  <a:pt x="1462088" y="2719388"/>
                </a:lnTo>
                <a:lnTo>
                  <a:pt x="1455738" y="2703513"/>
                </a:lnTo>
                <a:lnTo>
                  <a:pt x="1452563" y="2679700"/>
                </a:lnTo>
                <a:lnTo>
                  <a:pt x="1452563" y="2652713"/>
                </a:lnTo>
                <a:lnTo>
                  <a:pt x="1452563" y="2624138"/>
                </a:lnTo>
                <a:lnTo>
                  <a:pt x="1455738" y="2597150"/>
                </a:lnTo>
                <a:lnTo>
                  <a:pt x="1462088" y="2573338"/>
                </a:lnTo>
                <a:lnTo>
                  <a:pt x="1466851" y="2559050"/>
                </a:lnTo>
                <a:lnTo>
                  <a:pt x="1470026" y="2543175"/>
                </a:lnTo>
                <a:lnTo>
                  <a:pt x="1474788" y="2525713"/>
                </a:lnTo>
                <a:lnTo>
                  <a:pt x="1476376" y="2514600"/>
                </a:lnTo>
                <a:lnTo>
                  <a:pt x="1476376" y="2509838"/>
                </a:lnTo>
                <a:lnTo>
                  <a:pt x="1473201" y="2436813"/>
                </a:lnTo>
                <a:lnTo>
                  <a:pt x="1468438" y="2366963"/>
                </a:lnTo>
                <a:lnTo>
                  <a:pt x="1462088" y="2295525"/>
                </a:lnTo>
                <a:lnTo>
                  <a:pt x="1454151" y="2228850"/>
                </a:lnTo>
                <a:lnTo>
                  <a:pt x="1447801" y="2165350"/>
                </a:lnTo>
                <a:lnTo>
                  <a:pt x="1439863" y="2106613"/>
                </a:lnTo>
                <a:lnTo>
                  <a:pt x="1433513" y="2054225"/>
                </a:lnTo>
                <a:lnTo>
                  <a:pt x="1427163" y="2008188"/>
                </a:lnTo>
                <a:lnTo>
                  <a:pt x="1420813" y="1971675"/>
                </a:lnTo>
                <a:lnTo>
                  <a:pt x="1416051" y="1944688"/>
                </a:lnTo>
                <a:lnTo>
                  <a:pt x="1414463" y="1925638"/>
                </a:lnTo>
                <a:lnTo>
                  <a:pt x="1412876" y="1919288"/>
                </a:lnTo>
                <a:lnTo>
                  <a:pt x="1412876" y="1912938"/>
                </a:lnTo>
                <a:lnTo>
                  <a:pt x="1408113" y="1897063"/>
                </a:lnTo>
                <a:lnTo>
                  <a:pt x="1401763" y="1871663"/>
                </a:lnTo>
                <a:lnTo>
                  <a:pt x="1393826" y="1838325"/>
                </a:lnTo>
                <a:lnTo>
                  <a:pt x="1382713" y="1798638"/>
                </a:lnTo>
                <a:lnTo>
                  <a:pt x="1373188" y="1752600"/>
                </a:lnTo>
                <a:lnTo>
                  <a:pt x="1360488" y="1704975"/>
                </a:lnTo>
                <a:lnTo>
                  <a:pt x="1347788" y="1657350"/>
                </a:lnTo>
                <a:lnTo>
                  <a:pt x="1335088" y="1609725"/>
                </a:lnTo>
                <a:lnTo>
                  <a:pt x="1325563" y="1562100"/>
                </a:lnTo>
                <a:lnTo>
                  <a:pt x="1312863" y="1517650"/>
                </a:lnTo>
                <a:lnTo>
                  <a:pt x="1301751" y="1479550"/>
                </a:lnTo>
                <a:lnTo>
                  <a:pt x="1293813" y="1447800"/>
                </a:lnTo>
                <a:lnTo>
                  <a:pt x="1287463" y="1422400"/>
                </a:lnTo>
                <a:lnTo>
                  <a:pt x="1281113" y="1406525"/>
                </a:lnTo>
                <a:lnTo>
                  <a:pt x="1281113" y="1412875"/>
                </a:lnTo>
                <a:lnTo>
                  <a:pt x="1277938" y="1428750"/>
                </a:lnTo>
                <a:lnTo>
                  <a:pt x="1273176" y="1454150"/>
                </a:lnTo>
                <a:lnTo>
                  <a:pt x="1265238" y="1487488"/>
                </a:lnTo>
                <a:lnTo>
                  <a:pt x="1258888" y="1527175"/>
                </a:lnTo>
                <a:lnTo>
                  <a:pt x="1250950" y="1570038"/>
                </a:lnTo>
                <a:lnTo>
                  <a:pt x="1241425" y="1616075"/>
                </a:lnTo>
                <a:lnTo>
                  <a:pt x="1233488" y="1663700"/>
                </a:lnTo>
                <a:lnTo>
                  <a:pt x="1225550" y="1711325"/>
                </a:lnTo>
                <a:lnTo>
                  <a:pt x="1219200" y="1758950"/>
                </a:lnTo>
                <a:lnTo>
                  <a:pt x="1212850" y="1803400"/>
                </a:lnTo>
                <a:lnTo>
                  <a:pt x="1208088" y="1843088"/>
                </a:lnTo>
                <a:lnTo>
                  <a:pt x="1206500" y="1876425"/>
                </a:lnTo>
                <a:lnTo>
                  <a:pt x="1208088" y="1903413"/>
                </a:lnTo>
                <a:lnTo>
                  <a:pt x="1212850" y="1938338"/>
                </a:lnTo>
                <a:lnTo>
                  <a:pt x="1219200" y="1985963"/>
                </a:lnTo>
                <a:lnTo>
                  <a:pt x="1225550" y="2038350"/>
                </a:lnTo>
                <a:lnTo>
                  <a:pt x="1236663" y="2095500"/>
                </a:lnTo>
                <a:lnTo>
                  <a:pt x="1244600" y="2154238"/>
                </a:lnTo>
                <a:lnTo>
                  <a:pt x="1254125" y="2209800"/>
                </a:lnTo>
                <a:lnTo>
                  <a:pt x="1263651" y="2260600"/>
                </a:lnTo>
                <a:lnTo>
                  <a:pt x="1271588" y="2287588"/>
                </a:lnTo>
                <a:lnTo>
                  <a:pt x="1279526" y="2324100"/>
                </a:lnTo>
                <a:lnTo>
                  <a:pt x="1292226" y="2370138"/>
                </a:lnTo>
                <a:lnTo>
                  <a:pt x="1301751" y="2427288"/>
                </a:lnTo>
                <a:lnTo>
                  <a:pt x="1314451" y="2489200"/>
                </a:lnTo>
                <a:lnTo>
                  <a:pt x="1322388" y="2559050"/>
                </a:lnTo>
                <a:lnTo>
                  <a:pt x="1328738" y="2636838"/>
                </a:lnTo>
                <a:lnTo>
                  <a:pt x="1331913" y="2717800"/>
                </a:lnTo>
                <a:lnTo>
                  <a:pt x="1328738" y="2781300"/>
                </a:lnTo>
                <a:lnTo>
                  <a:pt x="1320801" y="2851150"/>
                </a:lnTo>
                <a:lnTo>
                  <a:pt x="1311276" y="2921000"/>
                </a:lnTo>
                <a:lnTo>
                  <a:pt x="1295401" y="2994025"/>
                </a:lnTo>
                <a:lnTo>
                  <a:pt x="1279526" y="3068638"/>
                </a:lnTo>
                <a:lnTo>
                  <a:pt x="1263651" y="3140075"/>
                </a:lnTo>
                <a:lnTo>
                  <a:pt x="1260272" y="3153591"/>
                </a:lnTo>
                <a:lnTo>
                  <a:pt x="849651" y="3153591"/>
                </a:lnTo>
                <a:lnTo>
                  <a:pt x="849313" y="3140075"/>
                </a:lnTo>
                <a:lnTo>
                  <a:pt x="844550" y="3074988"/>
                </a:lnTo>
                <a:lnTo>
                  <a:pt x="842963" y="3014663"/>
                </a:lnTo>
                <a:lnTo>
                  <a:pt x="841375" y="2955925"/>
                </a:lnTo>
                <a:lnTo>
                  <a:pt x="836613" y="2906713"/>
                </a:lnTo>
                <a:lnTo>
                  <a:pt x="833438" y="2862263"/>
                </a:lnTo>
                <a:lnTo>
                  <a:pt x="828675" y="2832100"/>
                </a:lnTo>
                <a:lnTo>
                  <a:pt x="822325" y="2808288"/>
                </a:lnTo>
                <a:lnTo>
                  <a:pt x="815975" y="2801938"/>
                </a:lnTo>
                <a:lnTo>
                  <a:pt x="809625" y="2808288"/>
                </a:lnTo>
                <a:lnTo>
                  <a:pt x="806450" y="2832100"/>
                </a:lnTo>
                <a:lnTo>
                  <a:pt x="800100" y="2862263"/>
                </a:lnTo>
                <a:lnTo>
                  <a:pt x="795338" y="2906713"/>
                </a:lnTo>
                <a:lnTo>
                  <a:pt x="793750" y="2955925"/>
                </a:lnTo>
                <a:lnTo>
                  <a:pt x="788988" y="3014663"/>
                </a:lnTo>
                <a:lnTo>
                  <a:pt x="787400" y="3074988"/>
                </a:lnTo>
                <a:lnTo>
                  <a:pt x="784225" y="3140075"/>
                </a:lnTo>
                <a:lnTo>
                  <a:pt x="783887" y="3153591"/>
                </a:lnTo>
                <a:lnTo>
                  <a:pt x="372960" y="3153591"/>
                </a:lnTo>
                <a:lnTo>
                  <a:pt x="369888" y="3140075"/>
                </a:lnTo>
                <a:lnTo>
                  <a:pt x="352425" y="3068638"/>
                </a:lnTo>
                <a:lnTo>
                  <a:pt x="336550" y="2994025"/>
                </a:lnTo>
                <a:lnTo>
                  <a:pt x="322263" y="2921000"/>
                </a:lnTo>
                <a:lnTo>
                  <a:pt x="311150" y="2851150"/>
                </a:lnTo>
                <a:lnTo>
                  <a:pt x="303213" y="2781300"/>
                </a:lnTo>
                <a:lnTo>
                  <a:pt x="300038" y="2717800"/>
                </a:lnTo>
                <a:lnTo>
                  <a:pt x="303213" y="2636838"/>
                </a:lnTo>
                <a:lnTo>
                  <a:pt x="309563" y="2559050"/>
                </a:lnTo>
                <a:lnTo>
                  <a:pt x="319088" y="2489200"/>
                </a:lnTo>
                <a:lnTo>
                  <a:pt x="330200" y="2424113"/>
                </a:lnTo>
                <a:lnTo>
                  <a:pt x="339725" y="2368550"/>
                </a:lnTo>
                <a:lnTo>
                  <a:pt x="352425" y="2322513"/>
                </a:lnTo>
                <a:lnTo>
                  <a:pt x="363538" y="2286000"/>
                </a:lnTo>
                <a:lnTo>
                  <a:pt x="371475" y="2260600"/>
                </a:lnTo>
                <a:lnTo>
                  <a:pt x="379413" y="2208213"/>
                </a:lnTo>
                <a:lnTo>
                  <a:pt x="387350" y="2154238"/>
                </a:lnTo>
                <a:lnTo>
                  <a:pt x="396875" y="2095500"/>
                </a:lnTo>
                <a:lnTo>
                  <a:pt x="406400" y="2038350"/>
                </a:lnTo>
                <a:lnTo>
                  <a:pt x="412750" y="1985963"/>
                </a:lnTo>
                <a:lnTo>
                  <a:pt x="419100" y="1938338"/>
                </a:lnTo>
                <a:lnTo>
                  <a:pt x="423863" y="1903413"/>
                </a:lnTo>
                <a:lnTo>
                  <a:pt x="425450" y="1876425"/>
                </a:lnTo>
                <a:lnTo>
                  <a:pt x="423863" y="1843088"/>
                </a:lnTo>
                <a:lnTo>
                  <a:pt x="419100" y="1803400"/>
                </a:lnTo>
                <a:lnTo>
                  <a:pt x="412750" y="1758950"/>
                </a:lnTo>
                <a:lnTo>
                  <a:pt x="406400" y="1711325"/>
                </a:lnTo>
                <a:lnTo>
                  <a:pt x="398463" y="1663700"/>
                </a:lnTo>
                <a:lnTo>
                  <a:pt x="390525" y="1616075"/>
                </a:lnTo>
                <a:lnTo>
                  <a:pt x="381000" y="1570038"/>
                </a:lnTo>
                <a:lnTo>
                  <a:pt x="373063" y="1527175"/>
                </a:lnTo>
                <a:lnTo>
                  <a:pt x="366713" y="1487488"/>
                </a:lnTo>
                <a:lnTo>
                  <a:pt x="360363" y="1454150"/>
                </a:lnTo>
                <a:lnTo>
                  <a:pt x="354013" y="1428750"/>
                </a:lnTo>
                <a:lnTo>
                  <a:pt x="350838" y="1412875"/>
                </a:lnTo>
                <a:lnTo>
                  <a:pt x="350838" y="1406525"/>
                </a:lnTo>
                <a:lnTo>
                  <a:pt x="344488" y="1422400"/>
                </a:lnTo>
                <a:lnTo>
                  <a:pt x="338138" y="1447800"/>
                </a:lnTo>
                <a:lnTo>
                  <a:pt x="330200" y="1479550"/>
                </a:lnTo>
                <a:lnTo>
                  <a:pt x="319088" y="1517650"/>
                </a:lnTo>
                <a:lnTo>
                  <a:pt x="309563" y="1562100"/>
                </a:lnTo>
                <a:lnTo>
                  <a:pt x="296863" y="1609725"/>
                </a:lnTo>
                <a:lnTo>
                  <a:pt x="284163" y="1657350"/>
                </a:lnTo>
                <a:lnTo>
                  <a:pt x="271463" y="1704975"/>
                </a:lnTo>
                <a:lnTo>
                  <a:pt x="258763" y="1752600"/>
                </a:lnTo>
                <a:lnTo>
                  <a:pt x="249238" y="1798638"/>
                </a:lnTo>
                <a:lnTo>
                  <a:pt x="238125" y="1838325"/>
                </a:lnTo>
                <a:lnTo>
                  <a:pt x="230188" y="1871663"/>
                </a:lnTo>
                <a:lnTo>
                  <a:pt x="223838" y="1897063"/>
                </a:lnTo>
                <a:lnTo>
                  <a:pt x="219075" y="1912938"/>
                </a:lnTo>
                <a:lnTo>
                  <a:pt x="219075" y="1919288"/>
                </a:lnTo>
                <a:lnTo>
                  <a:pt x="217488" y="1925638"/>
                </a:lnTo>
                <a:lnTo>
                  <a:pt x="215900" y="1944688"/>
                </a:lnTo>
                <a:lnTo>
                  <a:pt x="211138" y="1971675"/>
                </a:lnTo>
                <a:lnTo>
                  <a:pt x="204788" y="2008188"/>
                </a:lnTo>
                <a:lnTo>
                  <a:pt x="198438" y="2054225"/>
                </a:lnTo>
                <a:lnTo>
                  <a:pt x="192088" y="2106613"/>
                </a:lnTo>
                <a:lnTo>
                  <a:pt x="184150" y="2165350"/>
                </a:lnTo>
                <a:lnTo>
                  <a:pt x="177800" y="2228850"/>
                </a:lnTo>
                <a:lnTo>
                  <a:pt x="169863" y="2295525"/>
                </a:lnTo>
                <a:lnTo>
                  <a:pt x="163513" y="2366963"/>
                </a:lnTo>
                <a:lnTo>
                  <a:pt x="158750" y="2436813"/>
                </a:lnTo>
                <a:lnTo>
                  <a:pt x="155575" y="2509838"/>
                </a:lnTo>
                <a:lnTo>
                  <a:pt x="155575" y="2514600"/>
                </a:lnTo>
                <a:lnTo>
                  <a:pt x="157163" y="2525713"/>
                </a:lnTo>
                <a:lnTo>
                  <a:pt x="161925" y="2543175"/>
                </a:lnTo>
                <a:lnTo>
                  <a:pt x="165100" y="2559050"/>
                </a:lnTo>
                <a:lnTo>
                  <a:pt x="169863" y="2573338"/>
                </a:lnTo>
                <a:lnTo>
                  <a:pt x="176213" y="2597150"/>
                </a:lnTo>
                <a:lnTo>
                  <a:pt x="179388" y="2624138"/>
                </a:lnTo>
                <a:lnTo>
                  <a:pt x="179388" y="2652713"/>
                </a:lnTo>
                <a:lnTo>
                  <a:pt x="179388" y="2679700"/>
                </a:lnTo>
                <a:lnTo>
                  <a:pt x="176213" y="2703513"/>
                </a:lnTo>
                <a:lnTo>
                  <a:pt x="169863" y="2719388"/>
                </a:lnTo>
                <a:lnTo>
                  <a:pt x="161925" y="2725738"/>
                </a:lnTo>
                <a:lnTo>
                  <a:pt x="150813" y="2720975"/>
                </a:lnTo>
                <a:lnTo>
                  <a:pt x="144463" y="2709863"/>
                </a:lnTo>
                <a:lnTo>
                  <a:pt x="138113" y="2692400"/>
                </a:lnTo>
                <a:lnTo>
                  <a:pt x="134938" y="2671763"/>
                </a:lnTo>
                <a:lnTo>
                  <a:pt x="131763" y="2651125"/>
                </a:lnTo>
                <a:lnTo>
                  <a:pt x="128588" y="2633663"/>
                </a:lnTo>
                <a:lnTo>
                  <a:pt x="125413" y="2622550"/>
                </a:lnTo>
                <a:lnTo>
                  <a:pt x="122238" y="2616200"/>
                </a:lnTo>
                <a:lnTo>
                  <a:pt x="117475" y="2622550"/>
                </a:lnTo>
                <a:lnTo>
                  <a:pt x="115888" y="2633663"/>
                </a:lnTo>
                <a:lnTo>
                  <a:pt x="114300" y="2652713"/>
                </a:lnTo>
                <a:lnTo>
                  <a:pt x="111125" y="2682875"/>
                </a:lnTo>
                <a:lnTo>
                  <a:pt x="111125" y="2711450"/>
                </a:lnTo>
                <a:lnTo>
                  <a:pt x="114300" y="2732088"/>
                </a:lnTo>
                <a:lnTo>
                  <a:pt x="120650" y="2751138"/>
                </a:lnTo>
                <a:lnTo>
                  <a:pt x="125413" y="2765425"/>
                </a:lnTo>
                <a:lnTo>
                  <a:pt x="134938" y="2779713"/>
                </a:lnTo>
                <a:lnTo>
                  <a:pt x="136525" y="2792413"/>
                </a:lnTo>
                <a:lnTo>
                  <a:pt x="130175" y="2800350"/>
                </a:lnTo>
                <a:lnTo>
                  <a:pt x="115888" y="2806700"/>
                </a:lnTo>
                <a:lnTo>
                  <a:pt x="96838" y="2811463"/>
                </a:lnTo>
                <a:lnTo>
                  <a:pt x="76200" y="2811463"/>
                </a:lnTo>
                <a:lnTo>
                  <a:pt x="55563" y="2806700"/>
                </a:lnTo>
                <a:lnTo>
                  <a:pt x="36513" y="2798763"/>
                </a:lnTo>
                <a:lnTo>
                  <a:pt x="17463" y="2779713"/>
                </a:lnTo>
                <a:lnTo>
                  <a:pt x="7938" y="2752725"/>
                </a:lnTo>
                <a:lnTo>
                  <a:pt x="1588" y="2720975"/>
                </a:lnTo>
                <a:lnTo>
                  <a:pt x="0" y="2686050"/>
                </a:lnTo>
                <a:lnTo>
                  <a:pt x="0" y="2646363"/>
                </a:lnTo>
                <a:lnTo>
                  <a:pt x="1588" y="2606675"/>
                </a:lnTo>
                <a:lnTo>
                  <a:pt x="3175" y="2568575"/>
                </a:lnTo>
                <a:lnTo>
                  <a:pt x="7938" y="2532063"/>
                </a:lnTo>
                <a:lnTo>
                  <a:pt x="6350" y="2457450"/>
                </a:lnTo>
                <a:lnTo>
                  <a:pt x="6350" y="2382838"/>
                </a:lnTo>
                <a:lnTo>
                  <a:pt x="6350" y="2309813"/>
                </a:lnTo>
                <a:lnTo>
                  <a:pt x="6350" y="2236788"/>
                </a:lnTo>
                <a:lnTo>
                  <a:pt x="7938" y="2166938"/>
                </a:lnTo>
                <a:lnTo>
                  <a:pt x="7938" y="2101850"/>
                </a:lnTo>
                <a:lnTo>
                  <a:pt x="9525" y="2044700"/>
                </a:lnTo>
                <a:lnTo>
                  <a:pt x="9525" y="1993900"/>
                </a:lnTo>
                <a:lnTo>
                  <a:pt x="9525" y="1952625"/>
                </a:lnTo>
                <a:lnTo>
                  <a:pt x="11113" y="1919288"/>
                </a:lnTo>
                <a:lnTo>
                  <a:pt x="11113" y="1900238"/>
                </a:lnTo>
                <a:lnTo>
                  <a:pt x="11113" y="1892300"/>
                </a:lnTo>
                <a:lnTo>
                  <a:pt x="11113" y="1885950"/>
                </a:lnTo>
                <a:lnTo>
                  <a:pt x="15875" y="1866900"/>
                </a:lnTo>
                <a:lnTo>
                  <a:pt x="20638" y="1838325"/>
                </a:lnTo>
                <a:lnTo>
                  <a:pt x="26988" y="1801813"/>
                </a:lnTo>
                <a:lnTo>
                  <a:pt x="34925" y="1757363"/>
                </a:lnTo>
                <a:lnTo>
                  <a:pt x="42863" y="1708150"/>
                </a:lnTo>
                <a:lnTo>
                  <a:pt x="50800" y="1655763"/>
                </a:lnTo>
                <a:lnTo>
                  <a:pt x="60325" y="1601788"/>
                </a:lnTo>
                <a:lnTo>
                  <a:pt x="69850" y="1544638"/>
                </a:lnTo>
                <a:lnTo>
                  <a:pt x="80963" y="1493838"/>
                </a:lnTo>
                <a:lnTo>
                  <a:pt x="88900" y="1443038"/>
                </a:lnTo>
                <a:lnTo>
                  <a:pt x="96838" y="1400175"/>
                </a:lnTo>
                <a:lnTo>
                  <a:pt x="109538" y="1338263"/>
                </a:lnTo>
                <a:lnTo>
                  <a:pt x="117475" y="1284288"/>
                </a:lnTo>
                <a:lnTo>
                  <a:pt x="125413" y="1238250"/>
                </a:lnTo>
                <a:lnTo>
                  <a:pt x="134938" y="1193800"/>
                </a:lnTo>
                <a:lnTo>
                  <a:pt x="142875" y="1154113"/>
                </a:lnTo>
                <a:lnTo>
                  <a:pt x="152400" y="1116013"/>
                </a:lnTo>
                <a:lnTo>
                  <a:pt x="168275" y="1076325"/>
                </a:lnTo>
                <a:lnTo>
                  <a:pt x="188913" y="1033463"/>
                </a:lnTo>
                <a:lnTo>
                  <a:pt x="211138" y="995363"/>
                </a:lnTo>
                <a:lnTo>
                  <a:pt x="239713" y="963613"/>
                </a:lnTo>
                <a:lnTo>
                  <a:pt x="271463" y="938213"/>
                </a:lnTo>
                <a:lnTo>
                  <a:pt x="304800" y="919163"/>
                </a:lnTo>
                <a:lnTo>
                  <a:pt x="339725" y="904875"/>
                </a:lnTo>
                <a:lnTo>
                  <a:pt x="373063" y="896938"/>
                </a:lnTo>
                <a:lnTo>
                  <a:pt x="403225" y="890588"/>
                </a:lnTo>
                <a:lnTo>
                  <a:pt x="431800" y="887413"/>
                </a:lnTo>
                <a:lnTo>
                  <a:pt x="506413" y="874713"/>
                </a:lnTo>
                <a:lnTo>
                  <a:pt x="581025" y="855663"/>
                </a:lnTo>
                <a:lnTo>
                  <a:pt x="652463" y="830263"/>
                </a:lnTo>
                <a:lnTo>
                  <a:pt x="669925" y="815975"/>
                </a:lnTo>
                <a:lnTo>
                  <a:pt x="685800" y="800100"/>
                </a:lnTo>
                <a:lnTo>
                  <a:pt x="693738" y="776288"/>
                </a:lnTo>
                <a:lnTo>
                  <a:pt x="700088" y="754063"/>
                </a:lnTo>
                <a:lnTo>
                  <a:pt x="703263" y="728663"/>
                </a:lnTo>
                <a:lnTo>
                  <a:pt x="703263" y="706438"/>
                </a:lnTo>
                <a:lnTo>
                  <a:pt x="666750" y="681038"/>
                </a:lnTo>
                <a:lnTo>
                  <a:pt x="628650" y="655638"/>
                </a:lnTo>
                <a:lnTo>
                  <a:pt x="598488" y="628650"/>
                </a:lnTo>
                <a:lnTo>
                  <a:pt x="571500" y="603250"/>
                </a:lnTo>
                <a:lnTo>
                  <a:pt x="552450" y="585788"/>
                </a:lnTo>
                <a:lnTo>
                  <a:pt x="541338" y="565150"/>
                </a:lnTo>
                <a:lnTo>
                  <a:pt x="533400" y="539750"/>
                </a:lnTo>
                <a:lnTo>
                  <a:pt x="512763" y="533400"/>
                </a:lnTo>
                <a:lnTo>
                  <a:pt x="498475" y="520700"/>
                </a:lnTo>
                <a:lnTo>
                  <a:pt x="487363" y="504825"/>
                </a:lnTo>
                <a:lnTo>
                  <a:pt x="481013" y="484188"/>
                </a:lnTo>
                <a:lnTo>
                  <a:pt x="479425" y="465138"/>
                </a:lnTo>
                <a:lnTo>
                  <a:pt x="479425" y="446088"/>
                </a:lnTo>
                <a:lnTo>
                  <a:pt x="481013" y="430213"/>
                </a:lnTo>
                <a:lnTo>
                  <a:pt x="487363" y="417513"/>
                </a:lnTo>
                <a:lnTo>
                  <a:pt x="493713" y="411163"/>
                </a:lnTo>
                <a:lnTo>
                  <a:pt x="500063" y="407988"/>
                </a:lnTo>
                <a:lnTo>
                  <a:pt x="506413" y="407988"/>
                </a:lnTo>
                <a:lnTo>
                  <a:pt x="511175" y="411163"/>
                </a:lnTo>
                <a:lnTo>
                  <a:pt x="514350" y="412750"/>
                </a:lnTo>
                <a:lnTo>
                  <a:pt x="519113" y="417513"/>
                </a:lnTo>
                <a:lnTo>
                  <a:pt x="519113" y="406400"/>
                </a:lnTo>
                <a:lnTo>
                  <a:pt x="519113" y="398463"/>
                </a:lnTo>
                <a:lnTo>
                  <a:pt x="519113" y="393700"/>
                </a:lnTo>
                <a:lnTo>
                  <a:pt x="519113" y="392113"/>
                </a:lnTo>
                <a:lnTo>
                  <a:pt x="519113" y="323850"/>
                </a:lnTo>
                <a:lnTo>
                  <a:pt x="525463" y="263525"/>
                </a:lnTo>
                <a:lnTo>
                  <a:pt x="534988" y="211138"/>
                </a:lnTo>
                <a:lnTo>
                  <a:pt x="550863" y="165100"/>
                </a:lnTo>
                <a:lnTo>
                  <a:pt x="568325" y="128588"/>
                </a:lnTo>
                <a:lnTo>
                  <a:pt x="592138" y="96838"/>
                </a:lnTo>
                <a:lnTo>
                  <a:pt x="614363" y="69850"/>
                </a:lnTo>
                <a:lnTo>
                  <a:pt x="641350" y="49213"/>
                </a:lnTo>
                <a:lnTo>
                  <a:pt x="666750" y="31750"/>
                </a:lnTo>
                <a:lnTo>
                  <a:pt x="693738" y="20638"/>
                </a:lnTo>
                <a:lnTo>
                  <a:pt x="719138" y="11113"/>
                </a:lnTo>
                <a:lnTo>
                  <a:pt x="741363" y="4763"/>
                </a:lnTo>
                <a:lnTo>
                  <a:pt x="762000" y="1588"/>
                </a:lnTo>
                <a:close/>
              </a:path>
            </a:pathLst>
          </a:custGeom>
          <a:solidFill>
            <a:srgbClr val="EAE6D8"/>
          </a:solidFill>
          <a:ln w="0">
            <a:solidFill>
              <a:srgbClr val="EAE6D8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686" name="Freeform 56"/>
          <p:cNvSpPr>
            <a:spLocks/>
          </p:cNvSpPr>
          <p:nvPr/>
        </p:nvSpPr>
        <p:spPr bwMode="auto">
          <a:xfrm>
            <a:off x="1452204" y="3803982"/>
            <a:ext cx="991217" cy="988954"/>
          </a:xfrm>
          <a:custGeom>
            <a:avLst/>
            <a:gdLst>
              <a:gd name="T0" fmla="*/ 239 w 438"/>
              <a:gd name="T1" fmla="*/ 0 h 437"/>
              <a:gd name="T2" fmla="*/ 237 w 438"/>
              <a:gd name="T3" fmla="*/ 14 h 437"/>
              <a:gd name="T4" fmla="*/ 235 w 438"/>
              <a:gd name="T5" fmla="*/ 51 h 437"/>
              <a:gd name="T6" fmla="*/ 233 w 438"/>
              <a:gd name="T7" fmla="*/ 101 h 437"/>
              <a:gd name="T8" fmla="*/ 236 w 438"/>
              <a:gd name="T9" fmla="*/ 153 h 437"/>
              <a:gd name="T10" fmla="*/ 245 w 438"/>
              <a:gd name="T11" fmla="*/ 196 h 437"/>
              <a:gd name="T12" fmla="*/ 253 w 438"/>
              <a:gd name="T13" fmla="*/ 196 h 437"/>
              <a:gd name="T14" fmla="*/ 257 w 438"/>
              <a:gd name="T15" fmla="*/ 161 h 437"/>
              <a:gd name="T16" fmla="*/ 266 w 438"/>
              <a:gd name="T17" fmla="*/ 127 h 437"/>
              <a:gd name="T18" fmla="*/ 281 w 438"/>
              <a:gd name="T19" fmla="*/ 106 h 437"/>
              <a:gd name="T20" fmla="*/ 304 w 438"/>
              <a:gd name="T21" fmla="*/ 102 h 437"/>
              <a:gd name="T22" fmla="*/ 336 w 438"/>
              <a:gd name="T23" fmla="*/ 115 h 437"/>
              <a:gd name="T24" fmla="*/ 370 w 438"/>
              <a:gd name="T25" fmla="*/ 145 h 437"/>
              <a:gd name="T26" fmla="*/ 401 w 438"/>
              <a:gd name="T27" fmla="*/ 195 h 437"/>
              <a:gd name="T28" fmla="*/ 426 w 438"/>
              <a:gd name="T29" fmla="*/ 271 h 437"/>
              <a:gd name="T30" fmla="*/ 438 w 438"/>
              <a:gd name="T31" fmla="*/ 347 h 437"/>
              <a:gd name="T32" fmla="*/ 436 w 438"/>
              <a:gd name="T33" fmla="*/ 399 h 437"/>
              <a:gd name="T34" fmla="*/ 423 w 438"/>
              <a:gd name="T35" fmla="*/ 428 h 437"/>
              <a:gd name="T36" fmla="*/ 402 w 438"/>
              <a:gd name="T37" fmla="*/ 437 h 437"/>
              <a:gd name="T38" fmla="*/ 371 w 438"/>
              <a:gd name="T39" fmla="*/ 428 h 437"/>
              <a:gd name="T40" fmla="*/ 329 w 438"/>
              <a:gd name="T41" fmla="*/ 415 h 437"/>
              <a:gd name="T42" fmla="*/ 286 w 438"/>
              <a:gd name="T43" fmla="*/ 399 h 437"/>
              <a:gd name="T44" fmla="*/ 257 w 438"/>
              <a:gd name="T45" fmla="*/ 381 h 437"/>
              <a:gd name="T46" fmla="*/ 249 w 438"/>
              <a:gd name="T47" fmla="*/ 350 h 437"/>
              <a:gd name="T48" fmla="*/ 248 w 438"/>
              <a:gd name="T49" fmla="*/ 291 h 437"/>
              <a:gd name="T50" fmla="*/ 243 w 438"/>
              <a:gd name="T51" fmla="*/ 253 h 437"/>
              <a:gd name="T52" fmla="*/ 228 w 438"/>
              <a:gd name="T53" fmla="*/ 237 h 437"/>
              <a:gd name="T54" fmla="*/ 220 w 438"/>
              <a:gd name="T55" fmla="*/ 211 h 437"/>
              <a:gd name="T56" fmla="*/ 220 w 438"/>
              <a:gd name="T57" fmla="*/ 211 h 437"/>
              <a:gd name="T58" fmla="*/ 213 w 438"/>
              <a:gd name="T59" fmla="*/ 238 h 437"/>
              <a:gd name="T60" fmla="*/ 196 w 438"/>
              <a:gd name="T61" fmla="*/ 254 h 437"/>
              <a:gd name="T62" fmla="*/ 190 w 438"/>
              <a:gd name="T63" fmla="*/ 292 h 437"/>
              <a:gd name="T64" fmla="*/ 189 w 438"/>
              <a:gd name="T65" fmla="*/ 350 h 437"/>
              <a:gd name="T66" fmla="*/ 181 w 438"/>
              <a:gd name="T67" fmla="*/ 381 h 437"/>
              <a:gd name="T68" fmla="*/ 152 w 438"/>
              <a:gd name="T69" fmla="*/ 399 h 437"/>
              <a:gd name="T70" fmla="*/ 109 w 438"/>
              <a:gd name="T71" fmla="*/ 415 h 437"/>
              <a:gd name="T72" fmla="*/ 67 w 438"/>
              <a:gd name="T73" fmla="*/ 428 h 437"/>
              <a:gd name="T74" fmla="*/ 36 w 438"/>
              <a:gd name="T75" fmla="*/ 437 h 437"/>
              <a:gd name="T76" fmla="*/ 15 w 438"/>
              <a:gd name="T77" fmla="*/ 428 h 437"/>
              <a:gd name="T78" fmla="*/ 3 w 438"/>
              <a:gd name="T79" fmla="*/ 399 h 437"/>
              <a:gd name="T80" fmla="*/ 2 w 438"/>
              <a:gd name="T81" fmla="*/ 347 h 437"/>
              <a:gd name="T82" fmla="*/ 12 w 438"/>
              <a:gd name="T83" fmla="*/ 271 h 437"/>
              <a:gd name="T84" fmla="*/ 37 w 438"/>
              <a:gd name="T85" fmla="*/ 195 h 437"/>
              <a:gd name="T86" fmla="*/ 69 w 438"/>
              <a:gd name="T87" fmla="*/ 145 h 437"/>
              <a:gd name="T88" fmla="*/ 103 w 438"/>
              <a:gd name="T89" fmla="*/ 115 h 437"/>
              <a:gd name="T90" fmla="*/ 134 w 438"/>
              <a:gd name="T91" fmla="*/ 102 h 437"/>
              <a:gd name="T92" fmla="*/ 158 w 438"/>
              <a:gd name="T93" fmla="*/ 106 h 437"/>
              <a:gd name="T94" fmla="*/ 173 w 438"/>
              <a:gd name="T95" fmla="*/ 130 h 437"/>
              <a:gd name="T96" fmla="*/ 181 w 438"/>
              <a:gd name="T97" fmla="*/ 164 h 437"/>
              <a:gd name="T98" fmla="*/ 185 w 438"/>
              <a:gd name="T99" fmla="*/ 200 h 437"/>
              <a:gd name="T100" fmla="*/ 194 w 438"/>
              <a:gd name="T101" fmla="*/ 200 h 437"/>
              <a:gd name="T102" fmla="*/ 205 w 438"/>
              <a:gd name="T103" fmla="*/ 157 h 437"/>
              <a:gd name="T104" fmla="*/ 207 w 438"/>
              <a:gd name="T105" fmla="*/ 105 h 437"/>
              <a:gd name="T106" fmla="*/ 206 w 438"/>
              <a:gd name="T107" fmla="*/ 54 h 437"/>
              <a:gd name="T108" fmla="*/ 203 w 438"/>
              <a:gd name="T109" fmla="*/ 14 h 437"/>
              <a:gd name="T110" fmla="*/ 202 w 438"/>
              <a:gd name="T111" fmla="*/ 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8" h="437">
                <a:moveTo>
                  <a:pt x="202" y="0"/>
                </a:moveTo>
                <a:lnTo>
                  <a:pt x="239" y="0"/>
                </a:lnTo>
                <a:lnTo>
                  <a:pt x="239" y="4"/>
                </a:lnTo>
                <a:lnTo>
                  <a:pt x="237" y="14"/>
                </a:lnTo>
                <a:lnTo>
                  <a:pt x="236" y="31"/>
                </a:lnTo>
                <a:lnTo>
                  <a:pt x="235" y="51"/>
                </a:lnTo>
                <a:lnTo>
                  <a:pt x="233" y="76"/>
                </a:lnTo>
                <a:lnTo>
                  <a:pt x="233" y="101"/>
                </a:lnTo>
                <a:lnTo>
                  <a:pt x="235" y="127"/>
                </a:lnTo>
                <a:lnTo>
                  <a:pt x="236" y="153"/>
                </a:lnTo>
                <a:lnTo>
                  <a:pt x="240" y="175"/>
                </a:lnTo>
                <a:lnTo>
                  <a:pt x="245" y="196"/>
                </a:lnTo>
                <a:lnTo>
                  <a:pt x="252" y="211"/>
                </a:lnTo>
                <a:lnTo>
                  <a:pt x="253" y="196"/>
                </a:lnTo>
                <a:lnTo>
                  <a:pt x="254" y="179"/>
                </a:lnTo>
                <a:lnTo>
                  <a:pt x="257" y="161"/>
                </a:lnTo>
                <a:lnTo>
                  <a:pt x="261" y="144"/>
                </a:lnTo>
                <a:lnTo>
                  <a:pt x="266" y="127"/>
                </a:lnTo>
                <a:lnTo>
                  <a:pt x="273" y="114"/>
                </a:lnTo>
                <a:lnTo>
                  <a:pt x="281" y="106"/>
                </a:lnTo>
                <a:lnTo>
                  <a:pt x="291" y="102"/>
                </a:lnTo>
                <a:lnTo>
                  <a:pt x="304" y="102"/>
                </a:lnTo>
                <a:lnTo>
                  <a:pt x="319" y="107"/>
                </a:lnTo>
                <a:lnTo>
                  <a:pt x="336" y="115"/>
                </a:lnTo>
                <a:lnTo>
                  <a:pt x="353" y="127"/>
                </a:lnTo>
                <a:lnTo>
                  <a:pt x="370" y="145"/>
                </a:lnTo>
                <a:lnTo>
                  <a:pt x="385" y="168"/>
                </a:lnTo>
                <a:lnTo>
                  <a:pt x="401" y="195"/>
                </a:lnTo>
                <a:lnTo>
                  <a:pt x="414" y="229"/>
                </a:lnTo>
                <a:lnTo>
                  <a:pt x="426" y="271"/>
                </a:lnTo>
                <a:lnTo>
                  <a:pt x="432" y="312"/>
                </a:lnTo>
                <a:lnTo>
                  <a:pt x="438" y="347"/>
                </a:lnTo>
                <a:lnTo>
                  <a:pt x="438" y="376"/>
                </a:lnTo>
                <a:lnTo>
                  <a:pt x="436" y="399"/>
                </a:lnTo>
                <a:lnTo>
                  <a:pt x="431" y="416"/>
                </a:lnTo>
                <a:lnTo>
                  <a:pt x="423" y="428"/>
                </a:lnTo>
                <a:lnTo>
                  <a:pt x="414" y="435"/>
                </a:lnTo>
                <a:lnTo>
                  <a:pt x="402" y="437"/>
                </a:lnTo>
                <a:lnTo>
                  <a:pt x="389" y="435"/>
                </a:lnTo>
                <a:lnTo>
                  <a:pt x="371" y="428"/>
                </a:lnTo>
                <a:lnTo>
                  <a:pt x="351" y="423"/>
                </a:lnTo>
                <a:lnTo>
                  <a:pt x="329" y="415"/>
                </a:lnTo>
                <a:lnTo>
                  <a:pt x="307" y="408"/>
                </a:lnTo>
                <a:lnTo>
                  <a:pt x="286" y="399"/>
                </a:lnTo>
                <a:lnTo>
                  <a:pt x="269" y="391"/>
                </a:lnTo>
                <a:lnTo>
                  <a:pt x="257" y="381"/>
                </a:lnTo>
                <a:lnTo>
                  <a:pt x="252" y="371"/>
                </a:lnTo>
                <a:lnTo>
                  <a:pt x="249" y="350"/>
                </a:lnTo>
                <a:lnTo>
                  <a:pt x="248" y="322"/>
                </a:lnTo>
                <a:lnTo>
                  <a:pt x="248" y="291"/>
                </a:lnTo>
                <a:lnTo>
                  <a:pt x="249" y="257"/>
                </a:lnTo>
                <a:lnTo>
                  <a:pt x="243" y="253"/>
                </a:lnTo>
                <a:lnTo>
                  <a:pt x="235" y="246"/>
                </a:lnTo>
                <a:lnTo>
                  <a:pt x="228" y="237"/>
                </a:lnTo>
                <a:lnTo>
                  <a:pt x="223" y="225"/>
                </a:lnTo>
                <a:lnTo>
                  <a:pt x="220" y="211"/>
                </a:lnTo>
                <a:lnTo>
                  <a:pt x="220" y="211"/>
                </a:lnTo>
                <a:lnTo>
                  <a:pt x="220" y="211"/>
                </a:lnTo>
                <a:lnTo>
                  <a:pt x="218" y="227"/>
                </a:lnTo>
                <a:lnTo>
                  <a:pt x="213" y="238"/>
                </a:lnTo>
                <a:lnTo>
                  <a:pt x="203" y="247"/>
                </a:lnTo>
                <a:lnTo>
                  <a:pt x="196" y="254"/>
                </a:lnTo>
                <a:lnTo>
                  <a:pt x="189" y="258"/>
                </a:lnTo>
                <a:lnTo>
                  <a:pt x="190" y="292"/>
                </a:lnTo>
                <a:lnTo>
                  <a:pt x="190" y="323"/>
                </a:lnTo>
                <a:lnTo>
                  <a:pt x="189" y="350"/>
                </a:lnTo>
                <a:lnTo>
                  <a:pt x="186" y="371"/>
                </a:lnTo>
                <a:lnTo>
                  <a:pt x="181" y="381"/>
                </a:lnTo>
                <a:lnTo>
                  <a:pt x="169" y="391"/>
                </a:lnTo>
                <a:lnTo>
                  <a:pt x="152" y="399"/>
                </a:lnTo>
                <a:lnTo>
                  <a:pt x="131" y="408"/>
                </a:lnTo>
                <a:lnTo>
                  <a:pt x="109" y="415"/>
                </a:lnTo>
                <a:lnTo>
                  <a:pt x="87" y="423"/>
                </a:lnTo>
                <a:lnTo>
                  <a:pt x="67" y="428"/>
                </a:lnTo>
                <a:lnTo>
                  <a:pt x="49" y="435"/>
                </a:lnTo>
                <a:lnTo>
                  <a:pt x="36" y="437"/>
                </a:lnTo>
                <a:lnTo>
                  <a:pt x="24" y="435"/>
                </a:lnTo>
                <a:lnTo>
                  <a:pt x="15" y="428"/>
                </a:lnTo>
                <a:lnTo>
                  <a:pt x="7" y="416"/>
                </a:lnTo>
                <a:lnTo>
                  <a:pt x="3" y="399"/>
                </a:lnTo>
                <a:lnTo>
                  <a:pt x="0" y="376"/>
                </a:lnTo>
                <a:lnTo>
                  <a:pt x="2" y="347"/>
                </a:lnTo>
                <a:lnTo>
                  <a:pt x="6" y="312"/>
                </a:lnTo>
                <a:lnTo>
                  <a:pt x="12" y="271"/>
                </a:lnTo>
                <a:lnTo>
                  <a:pt x="24" y="229"/>
                </a:lnTo>
                <a:lnTo>
                  <a:pt x="37" y="195"/>
                </a:lnTo>
                <a:lnTo>
                  <a:pt x="53" y="168"/>
                </a:lnTo>
                <a:lnTo>
                  <a:pt x="69" y="145"/>
                </a:lnTo>
                <a:lnTo>
                  <a:pt x="86" y="127"/>
                </a:lnTo>
                <a:lnTo>
                  <a:pt x="103" y="115"/>
                </a:lnTo>
                <a:lnTo>
                  <a:pt x="120" y="107"/>
                </a:lnTo>
                <a:lnTo>
                  <a:pt x="134" y="102"/>
                </a:lnTo>
                <a:lnTo>
                  <a:pt x="147" y="102"/>
                </a:lnTo>
                <a:lnTo>
                  <a:pt x="158" y="106"/>
                </a:lnTo>
                <a:lnTo>
                  <a:pt x="167" y="115"/>
                </a:lnTo>
                <a:lnTo>
                  <a:pt x="173" y="130"/>
                </a:lnTo>
                <a:lnTo>
                  <a:pt x="178" y="145"/>
                </a:lnTo>
                <a:lnTo>
                  <a:pt x="181" y="164"/>
                </a:lnTo>
                <a:lnTo>
                  <a:pt x="184" y="182"/>
                </a:lnTo>
                <a:lnTo>
                  <a:pt x="185" y="200"/>
                </a:lnTo>
                <a:lnTo>
                  <a:pt x="186" y="215"/>
                </a:lnTo>
                <a:lnTo>
                  <a:pt x="194" y="200"/>
                </a:lnTo>
                <a:lnTo>
                  <a:pt x="201" y="181"/>
                </a:lnTo>
                <a:lnTo>
                  <a:pt x="205" y="157"/>
                </a:lnTo>
                <a:lnTo>
                  <a:pt x="206" y="132"/>
                </a:lnTo>
                <a:lnTo>
                  <a:pt x="207" y="105"/>
                </a:lnTo>
                <a:lnTo>
                  <a:pt x="207" y="79"/>
                </a:lnTo>
                <a:lnTo>
                  <a:pt x="206" y="54"/>
                </a:lnTo>
                <a:lnTo>
                  <a:pt x="205" y="33"/>
                </a:lnTo>
                <a:lnTo>
                  <a:pt x="203" y="14"/>
                </a:lnTo>
                <a:lnTo>
                  <a:pt x="202" y="4"/>
                </a:lnTo>
                <a:lnTo>
                  <a:pt x="202" y="0"/>
                </a:lnTo>
                <a:close/>
              </a:path>
            </a:pathLst>
          </a:custGeom>
          <a:solidFill>
            <a:srgbClr val="66C4DD"/>
          </a:solidFill>
          <a:ln w="0">
            <a:solidFill>
              <a:srgbClr val="66C4D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7" name="Freeform 57"/>
          <p:cNvSpPr>
            <a:spLocks/>
          </p:cNvSpPr>
          <p:nvPr/>
        </p:nvSpPr>
        <p:spPr bwMode="auto">
          <a:xfrm>
            <a:off x="1916130" y="4064232"/>
            <a:ext cx="305513" cy="468452"/>
          </a:xfrm>
          <a:custGeom>
            <a:avLst/>
            <a:gdLst>
              <a:gd name="T0" fmla="*/ 35 w 135"/>
              <a:gd name="T1" fmla="*/ 0 h 207"/>
              <a:gd name="T2" fmla="*/ 39 w 135"/>
              <a:gd name="T3" fmla="*/ 2 h 207"/>
              <a:gd name="T4" fmla="*/ 47 w 135"/>
              <a:gd name="T5" fmla="*/ 2 h 207"/>
              <a:gd name="T6" fmla="*/ 49 w 135"/>
              <a:gd name="T7" fmla="*/ 3 h 207"/>
              <a:gd name="T8" fmla="*/ 48 w 135"/>
              <a:gd name="T9" fmla="*/ 19 h 207"/>
              <a:gd name="T10" fmla="*/ 52 w 135"/>
              <a:gd name="T11" fmla="*/ 29 h 207"/>
              <a:gd name="T12" fmla="*/ 59 w 135"/>
              <a:gd name="T13" fmla="*/ 19 h 207"/>
              <a:gd name="T14" fmla="*/ 60 w 135"/>
              <a:gd name="T15" fmla="*/ 3 h 207"/>
              <a:gd name="T16" fmla="*/ 76 w 135"/>
              <a:gd name="T17" fmla="*/ 3 h 207"/>
              <a:gd name="T18" fmla="*/ 72 w 135"/>
              <a:gd name="T19" fmla="*/ 12 h 207"/>
              <a:gd name="T20" fmla="*/ 66 w 135"/>
              <a:gd name="T21" fmla="*/ 28 h 207"/>
              <a:gd name="T22" fmla="*/ 72 w 135"/>
              <a:gd name="T23" fmla="*/ 34 h 207"/>
              <a:gd name="T24" fmla="*/ 91 w 135"/>
              <a:gd name="T25" fmla="*/ 37 h 207"/>
              <a:gd name="T26" fmla="*/ 108 w 135"/>
              <a:gd name="T27" fmla="*/ 42 h 207"/>
              <a:gd name="T28" fmla="*/ 108 w 135"/>
              <a:gd name="T29" fmla="*/ 49 h 207"/>
              <a:gd name="T30" fmla="*/ 86 w 135"/>
              <a:gd name="T31" fmla="*/ 58 h 207"/>
              <a:gd name="T32" fmla="*/ 80 w 135"/>
              <a:gd name="T33" fmla="*/ 67 h 207"/>
              <a:gd name="T34" fmla="*/ 91 w 135"/>
              <a:gd name="T35" fmla="*/ 81 h 207"/>
              <a:gd name="T36" fmla="*/ 108 w 135"/>
              <a:gd name="T37" fmla="*/ 96 h 207"/>
              <a:gd name="T38" fmla="*/ 123 w 135"/>
              <a:gd name="T39" fmla="*/ 110 h 207"/>
              <a:gd name="T40" fmla="*/ 133 w 135"/>
              <a:gd name="T41" fmla="*/ 136 h 207"/>
              <a:gd name="T42" fmla="*/ 133 w 135"/>
              <a:gd name="T43" fmla="*/ 167 h 207"/>
              <a:gd name="T44" fmla="*/ 116 w 135"/>
              <a:gd name="T45" fmla="*/ 191 h 207"/>
              <a:gd name="T46" fmla="*/ 78 w 135"/>
              <a:gd name="T47" fmla="*/ 207 h 207"/>
              <a:gd name="T48" fmla="*/ 47 w 135"/>
              <a:gd name="T49" fmla="*/ 202 h 207"/>
              <a:gd name="T50" fmla="*/ 23 w 135"/>
              <a:gd name="T51" fmla="*/ 186 h 207"/>
              <a:gd name="T52" fmla="*/ 6 w 135"/>
              <a:gd name="T53" fmla="*/ 165 h 207"/>
              <a:gd name="T54" fmla="*/ 0 w 135"/>
              <a:gd name="T55" fmla="*/ 136 h 207"/>
              <a:gd name="T56" fmla="*/ 6 w 135"/>
              <a:gd name="T57" fmla="*/ 114 h 207"/>
              <a:gd name="T58" fmla="*/ 11 w 135"/>
              <a:gd name="T59" fmla="*/ 97 h 207"/>
              <a:gd name="T60" fmla="*/ 10 w 135"/>
              <a:gd name="T61" fmla="*/ 75 h 207"/>
              <a:gd name="T62" fmla="*/ 10 w 135"/>
              <a:gd name="T63" fmla="*/ 67 h 207"/>
              <a:gd name="T64" fmla="*/ 10 w 135"/>
              <a:gd name="T65" fmla="*/ 57 h 207"/>
              <a:gd name="T66" fmla="*/ 17 w 135"/>
              <a:gd name="T67" fmla="*/ 38 h 207"/>
              <a:gd name="T68" fmla="*/ 17 w 135"/>
              <a:gd name="T69" fmla="*/ 28 h 207"/>
              <a:gd name="T70" fmla="*/ 13 w 135"/>
              <a:gd name="T71" fmla="*/ 11 h 207"/>
              <a:gd name="T72" fmla="*/ 15 w 135"/>
              <a:gd name="T73" fmla="*/ 11 h 207"/>
              <a:gd name="T74" fmla="*/ 21 w 135"/>
              <a:gd name="T75" fmla="*/ 8 h 207"/>
              <a:gd name="T76" fmla="*/ 23 w 135"/>
              <a:gd name="T77" fmla="*/ 8 h 207"/>
              <a:gd name="T78" fmla="*/ 30 w 135"/>
              <a:gd name="T79" fmla="*/ 23 h 207"/>
              <a:gd name="T80" fmla="*/ 38 w 135"/>
              <a:gd name="T81" fmla="*/ 32 h 207"/>
              <a:gd name="T82" fmla="*/ 40 w 135"/>
              <a:gd name="T83" fmla="*/ 24 h 207"/>
              <a:gd name="T84" fmla="*/ 36 w 135"/>
              <a:gd name="T85" fmla="*/ 8 h 207"/>
              <a:gd name="T86" fmla="*/ 34 w 135"/>
              <a:gd name="T87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5" h="207">
                <a:moveTo>
                  <a:pt x="34" y="0"/>
                </a:moveTo>
                <a:lnTo>
                  <a:pt x="35" y="0"/>
                </a:lnTo>
                <a:lnTo>
                  <a:pt x="36" y="0"/>
                </a:lnTo>
                <a:lnTo>
                  <a:pt x="39" y="2"/>
                </a:lnTo>
                <a:lnTo>
                  <a:pt x="43" y="2"/>
                </a:lnTo>
                <a:lnTo>
                  <a:pt x="47" y="2"/>
                </a:lnTo>
                <a:lnTo>
                  <a:pt x="49" y="0"/>
                </a:lnTo>
                <a:lnTo>
                  <a:pt x="49" y="3"/>
                </a:lnTo>
                <a:lnTo>
                  <a:pt x="48" y="11"/>
                </a:lnTo>
                <a:lnTo>
                  <a:pt x="48" y="19"/>
                </a:lnTo>
                <a:lnTo>
                  <a:pt x="49" y="26"/>
                </a:lnTo>
                <a:lnTo>
                  <a:pt x="52" y="29"/>
                </a:lnTo>
                <a:lnTo>
                  <a:pt x="56" y="26"/>
                </a:lnTo>
                <a:lnTo>
                  <a:pt x="59" y="19"/>
                </a:lnTo>
                <a:lnTo>
                  <a:pt x="60" y="11"/>
                </a:lnTo>
                <a:lnTo>
                  <a:pt x="60" y="3"/>
                </a:lnTo>
                <a:lnTo>
                  <a:pt x="61" y="0"/>
                </a:lnTo>
                <a:lnTo>
                  <a:pt x="76" y="3"/>
                </a:lnTo>
                <a:lnTo>
                  <a:pt x="74" y="5"/>
                </a:lnTo>
                <a:lnTo>
                  <a:pt x="72" y="12"/>
                </a:lnTo>
                <a:lnTo>
                  <a:pt x="68" y="20"/>
                </a:lnTo>
                <a:lnTo>
                  <a:pt x="66" y="28"/>
                </a:lnTo>
                <a:lnTo>
                  <a:pt x="66" y="33"/>
                </a:lnTo>
                <a:lnTo>
                  <a:pt x="72" y="34"/>
                </a:lnTo>
                <a:lnTo>
                  <a:pt x="81" y="36"/>
                </a:lnTo>
                <a:lnTo>
                  <a:pt x="91" y="37"/>
                </a:lnTo>
                <a:lnTo>
                  <a:pt x="102" y="38"/>
                </a:lnTo>
                <a:lnTo>
                  <a:pt x="108" y="42"/>
                </a:lnTo>
                <a:lnTo>
                  <a:pt x="110" y="45"/>
                </a:lnTo>
                <a:lnTo>
                  <a:pt x="108" y="49"/>
                </a:lnTo>
                <a:lnTo>
                  <a:pt x="100" y="53"/>
                </a:lnTo>
                <a:lnTo>
                  <a:pt x="86" y="58"/>
                </a:lnTo>
                <a:lnTo>
                  <a:pt x="80" y="62"/>
                </a:lnTo>
                <a:lnTo>
                  <a:pt x="80" y="67"/>
                </a:lnTo>
                <a:lnTo>
                  <a:pt x="83" y="74"/>
                </a:lnTo>
                <a:lnTo>
                  <a:pt x="91" y="81"/>
                </a:lnTo>
                <a:lnTo>
                  <a:pt x="99" y="88"/>
                </a:lnTo>
                <a:lnTo>
                  <a:pt x="108" y="96"/>
                </a:lnTo>
                <a:lnTo>
                  <a:pt x="116" y="102"/>
                </a:lnTo>
                <a:lnTo>
                  <a:pt x="123" y="110"/>
                </a:lnTo>
                <a:lnTo>
                  <a:pt x="129" y="122"/>
                </a:lnTo>
                <a:lnTo>
                  <a:pt x="133" y="136"/>
                </a:lnTo>
                <a:lnTo>
                  <a:pt x="135" y="152"/>
                </a:lnTo>
                <a:lnTo>
                  <a:pt x="133" y="167"/>
                </a:lnTo>
                <a:lnTo>
                  <a:pt x="128" y="180"/>
                </a:lnTo>
                <a:lnTo>
                  <a:pt x="116" y="191"/>
                </a:lnTo>
                <a:lnTo>
                  <a:pt x="97" y="202"/>
                </a:lnTo>
                <a:lnTo>
                  <a:pt x="78" y="207"/>
                </a:lnTo>
                <a:lnTo>
                  <a:pt x="61" y="206"/>
                </a:lnTo>
                <a:lnTo>
                  <a:pt x="47" y="202"/>
                </a:lnTo>
                <a:lnTo>
                  <a:pt x="34" y="195"/>
                </a:lnTo>
                <a:lnTo>
                  <a:pt x="23" y="186"/>
                </a:lnTo>
                <a:lnTo>
                  <a:pt x="14" y="176"/>
                </a:lnTo>
                <a:lnTo>
                  <a:pt x="6" y="165"/>
                </a:lnTo>
                <a:lnTo>
                  <a:pt x="1" y="151"/>
                </a:lnTo>
                <a:lnTo>
                  <a:pt x="0" y="136"/>
                </a:lnTo>
                <a:lnTo>
                  <a:pt x="2" y="125"/>
                </a:lnTo>
                <a:lnTo>
                  <a:pt x="6" y="114"/>
                </a:lnTo>
                <a:lnTo>
                  <a:pt x="10" y="105"/>
                </a:lnTo>
                <a:lnTo>
                  <a:pt x="11" y="97"/>
                </a:lnTo>
                <a:lnTo>
                  <a:pt x="11" y="87"/>
                </a:lnTo>
                <a:lnTo>
                  <a:pt x="10" y="75"/>
                </a:lnTo>
                <a:lnTo>
                  <a:pt x="10" y="67"/>
                </a:lnTo>
                <a:lnTo>
                  <a:pt x="10" y="67"/>
                </a:lnTo>
                <a:lnTo>
                  <a:pt x="9" y="63"/>
                </a:lnTo>
                <a:lnTo>
                  <a:pt x="10" y="57"/>
                </a:lnTo>
                <a:lnTo>
                  <a:pt x="11" y="46"/>
                </a:lnTo>
                <a:lnTo>
                  <a:pt x="17" y="38"/>
                </a:lnTo>
                <a:lnTo>
                  <a:pt x="17" y="36"/>
                </a:lnTo>
                <a:lnTo>
                  <a:pt x="17" y="28"/>
                </a:lnTo>
                <a:lnTo>
                  <a:pt x="17" y="19"/>
                </a:lnTo>
                <a:lnTo>
                  <a:pt x="13" y="11"/>
                </a:lnTo>
                <a:lnTo>
                  <a:pt x="14" y="11"/>
                </a:lnTo>
                <a:lnTo>
                  <a:pt x="15" y="11"/>
                </a:lnTo>
                <a:lnTo>
                  <a:pt x="18" y="9"/>
                </a:lnTo>
                <a:lnTo>
                  <a:pt x="21" y="8"/>
                </a:lnTo>
                <a:lnTo>
                  <a:pt x="23" y="5"/>
                </a:lnTo>
                <a:lnTo>
                  <a:pt x="23" y="8"/>
                </a:lnTo>
                <a:lnTo>
                  <a:pt x="26" y="15"/>
                </a:lnTo>
                <a:lnTo>
                  <a:pt x="30" y="23"/>
                </a:lnTo>
                <a:lnTo>
                  <a:pt x="34" y="29"/>
                </a:lnTo>
                <a:lnTo>
                  <a:pt x="38" y="32"/>
                </a:lnTo>
                <a:lnTo>
                  <a:pt x="40" y="29"/>
                </a:lnTo>
                <a:lnTo>
                  <a:pt x="40" y="24"/>
                </a:lnTo>
                <a:lnTo>
                  <a:pt x="39" y="16"/>
                </a:lnTo>
                <a:lnTo>
                  <a:pt x="36" y="8"/>
                </a:lnTo>
                <a:lnTo>
                  <a:pt x="35" y="2"/>
                </a:lnTo>
                <a:lnTo>
                  <a:pt x="34" y="0"/>
                </a:lnTo>
                <a:close/>
              </a:path>
            </a:pathLst>
          </a:custGeom>
          <a:solidFill>
            <a:srgbClr val="ED5145"/>
          </a:solidFill>
          <a:ln w="0">
            <a:solidFill>
              <a:srgbClr val="ED514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8" name="Freeform 58"/>
          <p:cNvSpPr>
            <a:spLocks/>
          </p:cNvSpPr>
          <p:nvPr/>
        </p:nvSpPr>
        <p:spPr bwMode="auto">
          <a:xfrm>
            <a:off x="1830134" y="4141176"/>
            <a:ext cx="106364" cy="278356"/>
          </a:xfrm>
          <a:custGeom>
            <a:avLst/>
            <a:gdLst>
              <a:gd name="T0" fmla="*/ 38 w 47"/>
              <a:gd name="T1" fmla="*/ 0 h 123"/>
              <a:gd name="T2" fmla="*/ 42 w 47"/>
              <a:gd name="T3" fmla="*/ 0 h 123"/>
              <a:gd name="T4" fmla="*/ 44 w 47"/>
              <a:gd name="T5" fmla="*/ 2 h 123"/>
              <a:gd name="T6" fmla="*/ 47 w 47"/>
              <a:gd name="T7" fmla="*/ 3 h 123"/>
              <a:gd name="T8" fmla="*/ 47 w 47"/>
              <a:gd name="T9" fmla="*/ 6 h 123"/>
              <a:gd name="T10" fmla="*/ 47 w 47"/>
              <a:gd name="T11" fmla="*/ 7 h 123"/>
              <a:gd name="T12" fmla="*/ 47 w 47"/>
              <a:gd name="T13" fmla="*/ 9 h 123"/>
              <a:gd name="T14" fmla="*/ 47 w 47"/>
              <a:gd name="T15" fmla="*/ 11 h 123"/>
              <a:gd name="T16" fmla="*/ 47 w 47"/>
              <a:gd name="T17" fmla="*/ 12 h 123"/>
              <a:gd name="T18" fmla="*/ 46 w 47"/>
              <a:gd name="T19" fmla="*/ 12 h 123"/>
              <a:gd name="T20" fmla="*/ 46 w 47"/>
              <a:gd name="T21" fmla="*/ 15 h 123"/>
              <a:gd name="T22" fmla="*/ 44 w 47"/>
              <a:gd name="T23" fmla="*/ 23 h 123"/>
              <a:gd name="T24" fmla="*/ 43 w 47"/>
              <a:gd name="T25" fmla="*/ 32 h 123"/>
              <a:gd name="T26" fmla="*/ 43 w 47"/>
              <a:gd name="T27" fmla="*/ 42 h 123"/>
              <a:gd name="T28" fmla="*/ 44 w 47"/>
              <a:gd name="T29" fmla="*/ 51 h 123"/>
              <a:gd name="T30" fmla="*/ 46 w 47"/>
              <a:gd name="T31" fmla="*/ 59 h 123"/>
              <a:gd name="T32" fmla="*/ 46 w 47"/>
              <a:gd name="T33" fmla="*/ 66 h 123"/>
              <a:gd name="T34" fmla="*/ 42 w 47"/>
              <a:gd name="T35" fmla="*/ 72 h 123"/>
              <a:gd name="T36" fmla="*/ 36 w 47"/>
              <a:gd name="T37" fmla="*/ 83 h 123"/>
              <a:gd name="T38" fmla="*/ 32 w 47"/>
              <a:gd name="T39" fmla="*/ 93 h 123"/>
              <a:gd name="T40" fmla="*/ 31 w 47"/>
              <a:gd name="T41" fmla="*/ 105 h 123"/>
              <a:gd name="T42" fmla="*/ 32 w 47"/>
              <a:gd name="T43" fmla="*/ 114 h 123"/>
              <a:gd name="T44" fmla="*/ 34 w 47"/>
              <a:gd name="T45" fmla="*/ 121 h 123"/>
              <a:gd name="T46" fmla="*/ 35 w 47"/>
              <a:gd name="T47" fmla="*/ 123 h 123"/>
              <a:gd name="T48" fmla="*/ 32 w 47"/>
              <a:gd name="T49" fmla="*/ 122 h 123"/>
              <a:gd name="T50" fmla="*/ 26 w 47"/>
              <a:gd name="T51" fmla="*/ 121 h 123"/>
              <a:gd name="T52" fmla="*/ 18 w 47"/>
              <a:gd name="T53" fmla="*/ 117 h 123"/>
              <a:gd name="T54" fmla="*/ 10 w 47"/>
              <a:gd name="T55" fmla="*/ 112 h 123"/>
              <a:gd name="T56" fmla="*/ 4 w 47"/>
              <a:gd name="T57" fmla="*/ 104 h 123"/>
              <a:gd name="T58" fmla="*/ 0 w 47"/>
              <a:gd name="T59" fmla="*/ 93 h 123"/>
              <a:gd name="T60" fmla="*/ 1 w 47"/>
              <a:gd name="T61" fmla="*/ 79 h 123"/>
              <a:gd name="T62" fmla="*/ 6 w 47"/>
              <a:gd name="T63" fmla="*/ 66 h 123"/>
              <a:gd name="T64" fmla="*/ 13 w 47"/>
              <a:gd name="T65" fmla="*/ 54 h 123"/>
              <a:gd name="T66" fmla="*/ 19 w 47"/>
              <a:gd name="T67" fmla="*/ 45 h 123"/>
              <a:gd name="T68" fmla="*/ 23 w 47"/>
              <a:gd name="T69" fmla="*/ 37 h 123"/>
              <a:gd name="T70" fmla="*/ 25 w 47"/>
              <a:gd name="T71" fmla="*/ 30 h 123"/>
              <a:gd name="T72" fmla="*/ 25 w 47"/>
              <a:gd name="T73" fmla="*/ 23 h 123"/>
              <a:gd name="T74" fmla="*/ 26 w 47"/>
              <a:gd name="T75" fmla="*/ 13 h 123"/>
              <a:gd name="T76" fmla="*/ 27 w 47"/>
              <a:gd name="T77" fmla="*/ 7 h 123"/>
              <a:gd name="T78" fmla="*/ 31 w 47"/>
              <a:gd name="T79" fmla="*/ 2 h 123"/>
              <a:gd name="T80" fmla="*/ 38 w 47"/>
              <a:gd name="T81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7" h="123">
                <a:moveTo>
                  <a:pt x="38" y="0"/>
                </a:moveTo>
                <a:lnTo>
                  <a:pt x="42" y="0"/>
                </a:lnTo>
                <a:lnTo>
                  <a:pt x="44" y="2"/>
                </a:lnTo>
                <a:lnTo>
                  <a:pt x="47" y="3"/>
                </a:lnTo>
                <a:lnTo>
                  <a:pt x="47" y="6"/>
                </a:lnTo>
                <a:lnTo>
                  <a:pt x="47" y="7"/>
                </a:lnTo>
                <a:lnTo>
                  <a:pt x="47" y="9"/>
                </a:lnTo>
                <a:lnTo>
                  <a:pt x="47" y="11"/>
                </a:lnTo>
                <a:lnTo>
                  <a:pt x="47" y="12"/>
                </a:lnTo>
                <a:lnTo>
                  <a:pt x="46" y="12"/>
                </a:lnTo>
                <a:lnTo>
                  <a:pt x="46" y="15"/>
                </a:lnTo>
                <a:lnTo>
                  <a:pt x="44" y="23"/>
                </a:lnTo>
                <a:lnTo>
                  <a:pt x="43" y="32"/>
                </a:lnTo>
                <a:lnTo>
                  <a:pt x="43" y="42"/>
                </a:lnTo>
                <a:lnTo>
                  <a:pt x="44" y="51"/>
                </a:lnTo>
                <a:lnTo>
                  <a:pt x="46" y="59"/>
                </a:lnTo>
                <a:lnTo>
                  <a:pt x="46" y="66"/>
                </a:lnTo>
                <a:lnTo>
                  <a:pt x="42" y="72"/>
                </a:lnTo>
                <a:lnTo>
                  <a:pt x="36" y="83"/>
                </a:lnTo>
                <a:lnTo>
                  <a:pt x="32" y="93"/>
                </a:lnTo>
                <a:lnTo>
                  <a:pt x="31" y="105"/>
                </a:lnTo>
                <a:lnTo>
                  <a:pt x="32" y="114"/>
                </a:lnTo>
                <a:lnTo>
                  <a:pt x="34" y="121"/>
                </a:lnTo>
                <a:lnTo>
                  <a:pt x="35" y="123"/>
                </a:lnTo>
                <a:lnTo>
                  <a:pt x="32" y="122"/>
                </a:lnTo>
                <a:lnTo>
                  <a:pt x="26" y="121"/>
                </a:lnTo>
                <a:lnTo>
                  <a:pt x="18" y="117"/>
                </a:lnTo>
                <a:lnTo>
                  <a:pt x="10" y="112"/>
                </a:lnTo>
                <a:lnTo>
                  <a:pt x="4" y="104"/>
                </a:lnTo>
                <a:lnTo>
                  <a:pt x="0" y="93"/>
                </a:lnTo>
                <a:lnTo>
                  <a:pt x="1" y="79"/>
                </a:lnTo>
                <a:lnTo>
                  <a:pt x="6" y="66"/>
                </a:lnTo>
                <a:lnTo>
                  <a:pt x="13" y="54"/>
                </a:lnTo>
                <a:lnTo>
                  <a:pt x="19" y="45"/>
                </a:lnTo>
                <a:lnTo>
                  <a:pt x="23" y="37"/>
                </a:lnTo>
                <a:lnTo>
                  <a:pt x="25" y="30"/>
                </a:lnTo>
                <a:lnTo>
                  <a:pt x="25" y="23"/>
                </a:lnTo>
                <a:lnTo>
                  <a:pt x="26" y="13"/>
                </a:lnTo>
                <a:lnTo>
                  <a:pt x="27" y="7"/>
                </a:lnTo>
                <a:lnTo>
                  <a:pt x="31" y="2"/>
                </a:lnTo>
                <a:lnTo>
                  <a:pt x="38" y="0"/>
                </a:lnTo>
                <a:close/>
              </a:path>
            </a:pathLst>
          </a:custGeom>
          <a:solidFill>
            <a:srgbClr val="ED5145"/>
          </a:solidFill>
          <a:ln w="0">
            <a:solidFill>
              <a:srgbClr val="ED514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9" name="Freeform 59"/>
          <p:cNvSpPr>
            <a:spLocks/>
          </p:cNvSpPr>
          <p:nvPr/>
        </p:nvSpPr>
        <p:spPr bwMode="auto">
          <a:xfrm>
            <a:off x="2110752" y="4195489"/>
            <a:ext cx="117679" cy="95048"/>
          </a:xfrm>
          <a:custGeom>
            <a:avLst/>
            <a:gdLst>
              <a:gd name="T0" fmla="*/ 12 w 52"/>
              <a:gd name="T1" fmla="*/ 0 h 42"/>
              <a:gd name="T2" fmla="*/ 16 w 52"/>
              <a:gd name="T3" fmla="*/ 1 h 42"/>
              <a:gd name="T4" fmla="*/ 21 w 52"/>
              <a:gd name="T5" fmla="*/ 5 h 42"/>
              <a:gd name="T6" fmla="*/ 26 w 52"/>
              <a:gd name="T7" fmla="*/ 8 h 42"/>
              <a:gd name="T8" fmla="*/ 34 w 52"/>
              <a:gd name="T9" fmla="*/ 9 h 42"/>
              <a:gd name="T10" fmla="*/ 39 w 52"/>
              <a:gd name="T11" fmla="*/ 6 h 42"/>
              <a:gd name="T12" fmla="*/ 43 w 52"/>
              <a:gd name="T13" fmla="*/ 5 h 42"/>
              <a:gd name="T14" fmla="*/ 46 w 52"/>
              <a:gd name="T15" fmla="*/ 4 h 42"/>
              <a:gd name="T16" fmla="*/ 47 w 52"/>
              <a:gd name="T17" fmla="*/ 4 h 42"/>
              <a:gd name="T18" fmla="*/ 49 w 52"/>
              <a:gd name="T19" fmla="*/ 2 h 42"/>
              <a:gd name="T20" fmla="*/ 49 w 52"/>
              <a:gd name="T21" fmla="*/ 4 h 42"/>
              <a:gd name="T22" fmla="*/ 49 w 52"/>
              <a:gd name="T23" fmla="*/ 6 h 42"/>
              <a:gd name="T24" fmla="*/ 50 w 52"/>
              <a:gd name="T25" fmla="*/ 9 h 42"/>
              <a:gd name="T26" fmla="*/ 51 w 52"/>
              <a:gd name="T27" fmla="*/ 12 h 42"/>
              <a:gd name="T28" fmla="*/ 52 w 52"/>
              <a:gd name="T29" fmla="*/ 13 h 42"/>
              <a:gd name="T30" fmla="*/ 51 w 52"/>
              <a:gd name="T31" fmla="*/ 13 h 42"/>
              <a:gd name="T32" fmla="*/ 49 w 52"/>
              <a:gd name="T33" fmla="*/ 13 h 42"/>
              <a:gd name="T34" fmla="*/ 46 w 52"/>
              <a:gd name="T35" fmla="*/ 14 h 42"/>
              <a:gd name="T36" fmla="*/ 43 w 52"/>
              <a:gd name="T37" fmla="*/ 16 h 42"/>
              <a:gd name="T38" fmla="*/ 39 w 52"/>
              <a:gd name="T39" fmla="*/ 17 h 42"/>
              <a:gd name="T40" fmla="*/ 37 w 52"/>
              <a:gd name="T41" fmla="*/ 18 h 42"/>
              <a:gd name="T42" fmla="*/ 35 w 52"/>
              <a:gd name="T43" fmla="*/ 19 h 42"/>
              <a:gd name="T44" fmla="*/ 35 w 52"/>
              <a:gd name="T45" fmla="*/ 21 h 42"/>
              <a:gd name="T46" fmla="*/ 37 w 52"/>
              <a:gd name="T47" fmla="*/ 22 h 42"/>
              <a:gd name="T48" fmla="*/ 39 w 52"/>
              <a:gd name="T49" fmla="*/ 25 h 42"/>
              <a:gd name="T50" fmla="*/ 42 w 52"/>
              <a:gd name="T51" fmla="*/ 26 h 42"/>
              <a:gd name="T52" fmla="*/ 46 w 52"/>
              <a:gd name="T53" fmla="*/ 27 h 42"/>
              <a:gd name="T54" fmla="*/ 47 w 52"/>
              <a:gd name="T55" fmla="*/ 29 h 42"/>
              <a:gd name="T56" fmla="*/ 49 w 52"/>
              <a:gd name="T57" fmla="*/ 29 h 42"/>
              <a:gd name="T58" fmla="*/ 47 w 52"/>
              <a:gd name="T59" fmla="*/ 30 h 42"/>
              <a:gd name="T60" fmla="*/ 47 w 52"/>
              <a:gd name="T61" fmla="*/ 31 h 42"/>
              <a:gd name="T62" fmla="*/ 45 w 52"/>
              <a:gd name="T63" fmla="*/ 33 h 42"/>
              <a:gd name="T64" fmla="*/ 43 w 52"/>
              <a:gd name="T65" fmla="*/ 35 h 42"/>
              <a:gd name="T66" fmla="*/ 42 w 52"/>
              <a:gd name="T67" fmla="*/ 38 h 42"/>
              <a:gd name="T68" fmla="*/ 42 w 52"/>
              <a:gd name="T69" fmla="*/ 40 h 42"/>
              <a:gd name="T70" fmla="*/ 42 w 52"/>
              <a:gd name="T71" fmla="*/ 42 h 42"/>
              <a:gd name="T72" fmla="*/ 39 w 52"/>
              <a:gd name="T73" fmla="*/ 40 h 42"/>
              <a:gd name="T74" fmla="*/ 33 w 52"/>
              <a:gd name="T75" fmla="*/ 37 h 42"/>
              <a:gd name="T76" fmla="*/ 24 w 52"/>
              <a:gd name="T77" fmla="*/ 31 h 42"/>
              <a:gd name="T78" fmla="*/ 14 w 52"/>
              <a:gd name="T79" fmla="*/ 26 h 42"/>
              <a:gd name="T80" fmla="*/ 7 w 52"/>
              <a:gd name="T81" fmla="*/ 19 h 42"/>
              <a:gd name="T82" fmla="*/ 3 w 52"/>
              <a:gd name="T83" fmla="*/ 16 h 42"/>
              <a:gd name="T84" fmla="*/ 0 w 52"/>
              <a:gd name="T85" fmla="*/ 13 h 42"/>
              <a:gd name="T86" fmla="*/ 0 w 52"/>
              <a:gd name="T87" fmla="*/ 9 h 42"/>
              <a:gd name="T88" fmla="*/ 0 w 52"/>
              <a:gd name="T89" fmla="*/ 6 h 42"/>
              <a:gd name="T90" fmla="*/ 1 w 52"/>
              <a:gd name="T91" fmla="*/ 4 h 42"/>
              <a:gd name="T92" fmla="*/ 4 w 52"/>
              <a:gd name="T93" fmla="*/ 2 h 42"/>
              <a:gd name="T94" fmla="*/ 8 w 52"/>
              <a:gd name="T95" fmla="*/ 0 h 42"/>
              <a:gd name="T96" fmla="*/ 12 w 52"/>
              <a:gd name="T9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2" h="42">
                <a:moveTo>
                  <a:pt x="12" y="0"/>
                </a:moveTo>
                <a:lnTo>
                  <a:pt x="16" y="1"/>
                </a:lnTo>
                <a:lnTo>
                  <a:pt x="21" y="5"/>
                </a:lnTo>
                <a:lnTo>
                  <a:pt x="26" y="8"/>
                </a:lnTo>
                <a:lnTo>
                  <a:pt x="34" y="9"/>
                </a:lnTo>
                <a:lnTo>
                  <a:pt x="39" y="6"/>
                </a:lnTo>
                <a:lnTo>
                  <a:pt x="43" y="5"/>
                </a:lnTo>
                <a:lnTo>
                  <a:pt x="46" y="4"/>
                </a:lnTo>
                <a:lnTo>
                  <a:pt x="47" y="4"/>
                </a:lnTo>
                <a:lnTo>
                  <a:pt x="49" y="2"/>
                </a:lnTo>
                <a:lnTo>
                  <a:pt x="49" y="4"/>
                </a:lnTo>
                <a:lnTo>
                  <a:pt x="49" y="6"/>
                </a:lnTo>
                <a:lnTo>
                  <a:pt x="50" y="9"/>
                </a:lnTo>
                <a:lnTo>
                  <a:pt x="51" y="12"/>
                </a:lnTo>
                <a:lnTo>
                  <a:pt x="52" y="13"/>
                </a:lnTo>
                <a:lnTo>
                  <a:pt x="51" y="13"/>
                </a:lnTo>
                <a:lnTo>
                  <a:pt x="49" y="13"/>
                </a:lnTo>
                <a:lnTo>
                  <a:pt x="46" y="14"/>
                </a:lnTo>
                <a:lnTo>
                  <a:pt x="43" y="16"/>
                </a:lnTo>
                <a:lnTo>
                  <a:pt x="39" y="17"/>
                </a:lnTo>
                <a:lnTo>
                  <a:pt x="37" y="18"/>
                </a:lnTo>
                <a:lnTo>
                  <a:pt x="35" y="19"/>
                </a:lnTo>
                <a:lnTo>
                  <a:pt x="35" y="21"/>
                </a:lnTo>
                <a:lnTo>
                  <a:pt x="37" y="22"/>
                </a:lnTo>
                <a:lnTo>
                  <a:pt x="39" y="25"/>
                </a:lnTo>
                <a:lnTo>
                  <a:pt x="42" y="26"/>
                </a:lnTo>
                <a:lnTo>
                  <a:pt x="46" y="27"/>
                </a:lnTo>
                <a:lnTo>
                  <a:pt x="47" y="29"/>
                </a:lnTo>
                <a:lnTo>
                  <a:pt x="49" y="29"/>
                </a:lnTo>
                <a:lnTo>
                  <a:pt x="47" y="30"/>
                </a:lnTo>
                <a:lnTo>
                  <a:pt x="47" y="31"/>
                </a:lnTo>
                <a:lnTo>
                  <a:pt x="45" y="33"/>
                </a:lnTo>
                <a:lnTo>
                  <a:pt x="43" y="35"/>
                </a:lnTo>
                <a:lnTo>
                  <a:pt x="42" y="38"/>
                </a:lnTo>
                <a:lnTo>
                  <a:pt x="42" y="40"/>
                </a:lnTo>
                <a:lnTo>
                  <a:pt x="42" y="42"/>
                </a:lnTo>
                <a:lnTo>
                  <a:pt x="39" y="40"/>
                </a:lnTo>
                <a:lnTo>
                  <a:pt x="33" y="37"/>
                </a:lnTo>
                <a:lnTo>
                  <a:pt x="24" y="31"/>
                </a:lnTo>
                <a:lnTo>
                  <a:pt x="14" y="26"/>
                </a:lnTo>
                <a:lnTo>
                  <a:pt x="7" y="19"/>
                </a:lnTo>
                <a:lnTo>
                  <a:pt x="3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1" y="4"/>
                </a:lnTo>
                <a:lnTo>
                  <a:pt x="4" y="2"/>
                </a:lnTo>
                <a:lnTo>
                  <a:pt x="8" y="0"/>
                </a:lnTo>
                <a:lnTo>
                  <a:pt x="12" y="0"/>
                </a:lnTo>
                <a:close/>
              </a:path>
            </a:pathLst>
          </a:custGeom>
          <a:solidFill>
            <a:srgbClr val="ED5145"/>
          </a:solidFill>
          <a:ln w="0">
            <a:solidFill>
              <a:srgbClr val="ED514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0" name="Freeform 60"/>
          <p:cNvSpPr>
            <a:spLocks/>
          </p:cNvSpPr>
          <p:nvPr/>
        </p:nvSpPr>
        <p:spPr bwMode="auto">
          <a:xfrm>
            <a:off x="1979495" y="4161544"/>
            <a:ext cx="142573" cy="332669"/>
          </a:xfrm>
          <a:custGeom>
            <a:avLst/>
            <a:gdLst>
              <a:gd name="T0" fmla="*/ 20 w 63"/>
              <a:gd name="T1" fmla="*/ 3 h 147"/>
              <a:gd name="T2" fmla="*/ 15 w 63"/>
              <a:gd name="T3" fmla="*/ 19 h 147"/>
              <a:gd name="T4" fmla="*/ 17 w 63"/>
              <a:gd name="T5" fmla="*/ 40 h 147"/>
              <a:gd name="T6" fmla="*/ 19 w 63"/>
              <a:gd name="T7" fmla="*/ 53 h 147"/>
              <a:gd name="T8" fmla="*/ 32 w 63"/>
              <a:gd name="T9" fmla="*/ 53 h 147"/>
              <a:gd name="T10" fmla="*/ 52 w 63"/>
              <a:gd name="T11" fmla="*/ 61 h 147"/>
              <a:gd name="T12" fmla="*/ 42 w 63"/>
              <a:gd name="T13" fmla="*/ 59 h 147"/>
              <a:gd name="T14" fmla="*/ 28 w 63"/>
              <a:gd name="T15" fmla="*/ 57 h 147"/>
              <a:gd name="T16" fmla="*/ 24 w 63"/>
              <a:gd name="T17" fmla="*/ 61 h 147"/>
              <a:gd name="T18" fmla="*/ 32 w 63"/>
              <a:gd name="T19" fmla="*/ 83 h 147"/>
              <a:gd name="T20" fmla="*/ 44 w 63"/>
              <a:gd name="T21" fmla="*/ 99 h 147"/>
              <a:gd name="T22" fmla="*/ 62 w 63"/>
              <a:gd name="T23" fmla="*/ 105 h 147"/>
              <a:gd name="T24" fmla="*/ 52 w 63"/>
              <a:gd name="T25" fmla="*/ 104 h 147"/>
              <a:gd name="T26" fmla="*/ 38 w 63"/>
              <a:gd name="T27" fmla="*/ 100 h 147"/>
              <a:gd name="T28" fmla="*/ 44 w 63"/>
              <a:gd name="T29" fmla="*/ 110 h 147"/>
              <a:gd name="T30" fmla="*/ 54 w 63"/>
              <a:gd name="T31" fmla="*/ 130 h 147"/>
              <a:gd name="T32" fmla="*/ 62 w 63"/>
              <a:gd name="T33" fmla="*/ 146 h 147"/>
              <a:gd name="T34" fmla="*/ 61 w 63"/>
              <a:gd name="T35" fmla="*/ 146 h 147"/>
              <a:gd name="T36" fmla="*/ 52 w 63"/>
              <a:gd name="T37" fmla="*/ 134 h 147"/>
              <a:gd name="T38" fmla="*/ 42 w 63"/>
              <a:gd name="T39" fmla="*/ 120 h 147"/>
              <a:gd name="T40" fmla="*/ 37 w 63"/>
              <a:gd name="T41" fmla="*/ 112 h 147"/>
              <a:gd name="T42" fmla="*/ 33 w 63"/>
              <a:gd name="T43" fmla="*/ 112 h 147"/>
              <a:gd name="T44" fmla="*/ 31 w 63"/>
              <a:gd name="T45" fmla="*/ 117 h 147"/>
              <a:gd name="T46" fmla="*/ 27 w 63"/>
              <a:gd name="T47" fmla="*/ 124 h 147"/>
              <a:gd name="T48" fmla="*/ 25 w 63"/>
              <a:gd name="T49" fmla="*/ 130 h 147"/>
              <a:gd name="T50" fmla="*/ 25 w 63"/>
              <a:gd name="T51" fmla="*/ 131 h 147"/>
              <a:gd name="T52" fmla="*/ 27 w 63"/>
              <a:gd name="T53" fmla="*/ 117 h 147"/>
              <a:gd name="T54" fmla="*/ 29 w 63"/>
              <a:gd name="T55" fmla="*/ 103 h 147"/>
              <a:gd name="T56" fmla="*/ 25 w 63"/>
              <a:gd name="T57" fmla="*/ 82 h 147"/>
              <a:gd name="T58" fmla="*/ 17 w 63"/>
              <a:gd name="T59" fmla="*/ 70 h 147"/>
              <a:gd name="T60" fmla="*/ 8 w 63"/>
              <a:gd name="T61" fmla="*/ 80 h 147"/>
              <a:gd name="T62" fmla="*/ 2 w 63"/>
              <a:gd name="T63" fmla="*/ 97 h 147"/>
              <a:gd name="T64" fmla="*/ 2 w 63"/>
              <a:gd name="T65" fmla="*/ 100 h 147"/>
              <a:gd name="T66" fmla="*/ 4 w 63"/>
              <a:gd name="T67" fmla="*/ 80 h 147"/>
              <a:gd name="T68" fmla="*/ 15 w 63"/>
              <a:gd name="T69" fmla="*/ 62 h 147"/>
              <a:gd name="T70" fmla="*/ 12 w 63"/>
              <a:gd name="T71" fmla="*/ 50 h 147"/>
              <a:gd name="T72" fmla="*/ 10 w 63"/>
              <a:gd name="T73" fmla="*/ 27 h 147"/>
              <a:gd name="T74" fmla="*/ 12 w 63"/>
              <a:gd name="T75" fmla="*/ 14 h 147"/>
              <a:gd name="T76" fmla="*/ 17 w 63"/>
              <a:gd name="T77" fmla="*/ 6 h 147"/>
              <a:gd name="T78" fmla="*/ 20 w 63"/>
              <a:gd name="T79" fmla="*/ 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" h="147">
                <a:moveTo>
                  <a:pt x="21" y="0"/>
                </a:moveTo>
                <a:lnTo>
                  <a:pt x="20" y="3"/>
                </a:lnTo>
                <a:lnTo>
                  <a:pt x="17" y="10"/>
                </a:lnTo>
                <a:lnTo>
                  <a:pt x="15" y="19"/>
                </a:lnTo>
                <a:lnTo>
                  <a:pt x="15" y="28"/>
                </a:lnTo>
                <a:lnTo>
                  <a:pt x="17" y="40"/>
                </a:lnTo>
                <a:lnTo>
                  <a:pt x="19" y="49"/>
                </a:lnTo>
                <a:lnTo>
                  <a:pt x="19" y="53"/>
                </a:lnTo>
                <a:lnTo>
                  <a:pt x="23" y="53"/>
                </a:lnTo>
                <a:lnTo>
                  <a:pt x="32" y="53"/>
                </a:lnTo>
                <a:lnTo>
                  <a:pt x="42" y="55"/>
                </a:lnTo>
                <a:lnTo>
                  <a:pt x="52" y="61"/>
                </a:lnTo>
                <a:lnTo>
                  <a:pt x="49" y="61"/>
                </a:lnTo>
                <a:lnTo>
                  <a:pt x="42" y="59"/>
                </a:lnTo>
                <a:lnTo>
                  <a:pt x="35" y="58"/>
                </a:lnTo>
                <a:lnTo>
                  <a:pt x="28" y="57"/>
                </a:lnTo>
                <a:lnTo>
                  <a:pt x="23" y="57"/>
                </a:lnTo>
                <a:lnTo>
                  <a:pt x="24" y="61"/>
                </a:lnTo>
                <a:lnTo>
                  <a:pt x="27" y="70"/>
                </a:lnTo>
                <a:lnTo>
                  <a:pt x="32" y="83"/>
                </a:lnTo>
                <a:lnTo>
                  <a:pt x="37" y="92"/>
                </a:lnTo>
                <a:lnTo>
                  <a:pt x="44" y="99"/>
                </a:lnTo>
                <a:lnTo>
                  <a:pt x="53" y="103"/>
                </a:lnTo>
                <a:lnTo>
                  <a:pt x="62" y="105"/>
                </a:lnTo>
                <a:lnTo>
                  <a:pt x="59" y="104"/>
                </a:lnTo>
                <a:lnTo>
                  <a:pt x="52" y="104"/>
                </a:lnTo>
                <a:lnTo>
                  <a:pt x="45" y="103"/>
                </a:lnTo>
                <a:lnTo>
                  <a:pt x="38" y="100"/>
                </a:lnTo>
                <a:lnTo>
                  <a:pt x="40" y="103"/>
                </a:lnTo>
                <a:lnTo>
                  <a:pt x="44" y="110"/>
                </a:lnTo>
                <a:lnTo>
                  <a:pt x="49" y="120"/>
                </a:lnTo>
                <a:lnTo>
                  <a:pt x="54" y="130"/>
                </a:lnTo>
                <a:lnTo>
                  <a:pt x="58" y="139"/>
                </a:lnTo>
                <a:lnTo>
                  <a:pt x="62" y="146"/>
                </a:lnTo>
                <a:lnTo>
                  <a:pt x="63" y="147"/>
                </a:lnTo>
                <a:lnTo>
                  <a:pt x="61" y="146"/>
                </a:lnTo>
                <a:lnTo>
                  <a:pt x="57" y="141"/>
                </a:lnTo>
                <a:lnTo>
                  <a:pt x="52" y="134"/>
                </a:lnTo>
                <a:lnTo>
                  <a:pt x="46" y="126"/>
                </a:lnTo>
                <a:lnTo>
                  <a:pt x="42" y="120"/>
                </a:lnTo>
                <a:lnTo>
                  <a:pt x="38" y="113"/>
                </a:lnTo>
                <a:lnTo>
                  <a:pt x="37" y="112"/>
                </a:lnTo>
                <a:lnTo>
                  <a:pt x="36" y="112"/>
                </a:lnTo>
                <a:lnTo>
                  <a:pt x="33" y="112"/>
                </a:lnTo>
                <a:lnTo>
                  <a:pt x="32" y="114"/>
                </a:lnTo>
                <a:lnTo>
                  <a:pt x="31" y="117"/>
                </a:lnTo>
                <a:lnTo>
                  <a:pt x="29" y="120"/>
                </a:lnTo>
                <a:lnTo>
                  <a:pt x="27" y="124"/>
                </a:lnTo>
                <a:lnTo>
                  <a:pt x="27" y="127"/>
                </a:lnTo>
                <a:lnTo>
                  <a:pt x="25" y="130"/>
                </a:lnTo>
                <a:lnTo>
                  <a:pt x="25" y="133"/>
                </a:lnTo>
                <a:lnTo>
                  <a:pt x="25" y="131"/>
                </a:lnTo>
                <a:lnTo>
                  <a:pt x="25" y="126"/>
                </a:lnTo>
                <a:lnTo>
                  <a:pt x="27" y="117"/>
                </a:lnTo>
                <a:lnTo>
                  <a:pt x="31" y="106"/>
                </a:lnTo>
                <a:lnTo>
                  <a:pt x="29" y="103"/>
                </a:lnTo>
                <a:lnTo>
                  <a:pt x="28" y="93"/>
                </a:lnTo>
                <a:lnTo>
                  <a:pt x="25" y="82"/>
                </a:lnTo>
                <a:lnTo>
                  <a:pt x="21" y="72"/>
                </a:lnTo>
                <a:lnTo>
                  <a:pt x="17" y="70"/>
                </a:lnTo>
                <a:lnTo>
                  <a:pt x="14" y="74"/>
                </a:lnTo>
                <a:lnTo>
                  <a:pt x="8" y="80"/>
                </a:lnTo>
                <a:lnTo>
                  <a:pt x="4" y="88"/>
                </a:lnTo>
                <a:lnTo>
                  <a:pt x="2" y="97"/>
                </a:lnTo>
                <a:lnTo>
                  <a:pt x="0" y="104"/>
                </a:lnTo>
                <a:lnTo>
                  <a:pt x="2" y="100"/>
                </a:lnTo>
                <a:lnTo>
                  <a:pt x="2" y="92"/>
                </a:lnTo>
                <a:lnTo>
                  <a:pt x="4" y="80"/>
                </a:lnTo>
                <a:lnTo>
                  <a:pt x="8" y="70"/>
                </a:lnTo>
                <a:lnTo>
                  <a:pt x="15" y="62"/>
                </a:lnTo>
                <a:lnTo>
                  <a:pt x="15" y="59"/>
                </a:lnTo>
                <a:lnTo>
                  <a:pt x="12" y="50"/>
                </a:lnTo>
                <a:lnTo>
                  <a:pt x="10" y="38"/>
                </a:lnTo>
                <a:lnTo>
                  <a:pt x="10" y="27"/>
                </a:lnTo>
                <a:lnTo>
                  <a:pt x="11" y="19"/>
                </a:lnTo>
                <a:lnTo>
                  <a:pt x="12" y="14"/>
                </a:lnTo>
                <a:lnTo>
                  <a:pt x="15" y="10"/>
                </a:lnTo>
                <a:lnTo>
                  <a:pt x="17" y="6"/>
                </a:lnTo>
                <a:lnTo>
                  <a:pt x="19" y="3"/>
                </a:lnTo>
                <a:lnTo>
                  <a:pt x="20" y="2"/>
                </a:lnTo>
                <a:lnTo>
                  <a:pt x="21" y="0"/>
                </a:lnTo>
                <a:close/>
              </a:path>
            </a:pathLst>
          </a:custGeom>
          <a:solidFill>
            <a:srgbClr val="DD423A"/>
          </a:solidFill>
          <a:ln w="0">
            <a:solidFill>
              <a:srgbClr val="DD423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1" name="Freeform 61"/>
          <p:cNvSpPr>
            <a:spLocks/>
          </p:cNvSpPr>
          <p:nvPr/>
        </p:nvSpPr>
        <p:spPr bwMode="auto">
          <a:xfrm>
            <a:off x="1809766" y="5014714"/>
            <a:ext cx="620076" cy="613288"/>
          </a:xfrm>
          <a:custGeom>
            <a:avLst/>
            <a:gdLst>
              <a:gd name="T0" fmla="*/ 137 w 274"/>
              <a:gd name="T1" fmla="*/ 0 h 271"/>
              <a:gd name="T2" fmla="*/ 136 w 274"/>
              <a:gd name="T3" fmla="*/ 11 h 271"/>
              <a:gd name="T4" fmla="*/ 136 w 274"/>
              <a:gd name="T5" fmla="*/ 33 h 271"/>
              <a:gd name="T6" fmla="*/ 142 w 274"/>
              <a:gd name="T7" fmla="*/ 50 h 271"/>
              <a:gd name="T8" fmla="*/ 163 w 274"/>
              <a:gd name="T9" fmla="*/ 53 h 271"/>
              <a:gd name="T10" fmla="*/ 191 w 274"/>
              <a:gd name="T11" fmla="*/ 37 h 271"/>
              <a:gd name="T12" fmla="*/ 210 w 274"/>
              <a:gd name="T13" fmla="*/ 31 h 271"/>
              <a:gd name="T14" fmla="*/ 234 w 274"/>
              <a:gd name="T15" fmla="*/ 32 h 271"/>
              <a:gd name="T16" fmla="*/ 255 w 274"/>
              <a:gd name="T17" fmla="*/ 45 h 271"/>
              <a:gd name="T18" fmla="*/ 271 w 274"/>
              <a:gd name="T19" fmla="*/ 75 h 271"/>
              <a:gd name="T20" fmla="*/ 274 w 274"/>
              <a:gd name="T21" fmla="*/ 114 h 271"/>
              <a:gd name="T22" fmla="*/ 269 w 274"/>
              <a:gd name="T23" fmla="*/ 159 h 271"/>
              <a:gd name="T24" fmla="*/ 250 w 274"/>
              <a:gd name="T25" fmla="*/ 201 h 271"/>
              <a:gd name="T26" fmla="*/ 217 w 274"/>
              <a:gd name="T27" fmla="*/ 235 h 271"/>
              <a:gd name="T28" fmla="*/ 174 w 274"/>
              <a:gd name="T29" fmla="*/ 251 h 271"/>
              <a:gd name="T30" fmla="*/ 144 w 274"/>
              <a:gd name="T31" fmla="*/ 252 h 271"/>
              <a:gd name="T32" fmla="*/ 123 w 274"/>
              <a:gd name="T33" fmla="*/ 244 h 271"/>
              <a:gd name="T34" fmla="*/ 106 w 274"/>
              <a:gd name="T35" fmla="*/ 230 h 271"/>
              <a:gd name="T36" fmla="*/ 87 w 274"/>
              <a:gd name="T37" fmla="*/ 216 h 271"/>
              <a:gd name="T38" fmla="*/ 61 w 274"/>
              <a:gd name="T39" fmla="*/ 210 h 271"/>
              <a:gd name="T40" fmla="*/ 41 w 274"/>
              <a:gd name="T41" fmla="*/ 220 h 271"/>
              <a:gd name="T42" fmla="*/ 32 w 274"/>
              <a:gd name="T43" fmla="*/ 240 h 271"/>
              <a:gd name="T44" fmla="*/ 30 w 274"/>
              <a:gd name="T45" fmla="*/ 262 h 271"/>
              <a:gd name="T46" fmla="*/ 0 w 274"/>
              <a:gd name="T47" fmla="*/ 271 h 271"/>
              <a:gd name="T48" fmla="*/ 0 w 274"/>
              <a:gd name="T49" fmla="*/ 260 h 271"/>
              <a:gd name="T50" fmla="*/ 1 w 274"/>
              <a:gd name="T51" fmla="*/ 232 h 271"/>
              <a:gd name="T52" fmla="*/ 11 w 274"/>
              <a:gd name="T53" fmla="*/ 202 h 271"/>
              <a:gd name="T54" fmla="*/ 32 w 274"/>
              <a:gd name="T55" fmla="*/ 182 h 271"/>
              <a:gd name="T56" fmla="*/ 61 w 274"/>
              <a:gd name="T57" fmla="*/ 179 h 271"/>
              <a:gd name="T58" fmla="*/ 86 w 274"/>
              <a:gd name="T59" fmla="*/ 184 h 271"/>
              <a:gd name="T60" fmla="*/ 112 w 274"/>
              <a:gd name="T61" fmla="*/ 185 h 271"/>
              <a:gd name="T62" fmla="*/ 140 w 274"/>
              <a:gd name="T63" fmla="*/ 171 h 271"/>
              <a:gd name="T64" fmla="*/ 151 w 274"/>
              <a:gd name="T65" fmla="*/ 144 h 271"/>
              <a:gd name="T66" fmla="*/ 151 w 274"/>
              <a:gd name="T67" fmla="*/ 118 h 271"/>
              <a:gd name="T68" fmla="*/ 140 w 274"/>
              <a:gd name="T69" fmla="*/ 99 h 271"/>
              <a:gd name="T70" fmla="*/ 127 w 274"/>
              <a:gd name="T71" fmla="*/ 84 h 271"/>
              <a:gd name="T72" fmla="*/ 115 w 274"/>
              <a:gd name="T73" fmla="*/ 65 h 271"/>
              <a:gd name="T74" fmla="*/ 108 w 274"/>
              <a:gd name="T75" fmla="*/ 28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4" h="271">
                <a:moveTo>
                  <a:pt x="107" y="0"/>
                </a:moveTo>
                <a:lnTo>
                  <a:pt x="137" y="0"/>
                </a:lnTo>
                <a:lnTo>
                  <a:pt x="136" y="3"/>
                </a:lnTo>
                <a:lnTo>
                  <a:pt x="136" y="11"/>
                </a:lnTo>
                <a:lnTo>
                  <a:pt x="136" y="21"/>
                </a:lnTo>
                <a:lnTo>
                  <a:pt x="136" y="33"/>
                </a:lnTo>
                <a:lnTo>
                  <a:pt x="138" y="42"/>
                </a:lnTo>
                <a:lnTo>
                  <a:pt x="142" y="50"/>
                </a:lnTo>
                <a:lnTo>
                  <a:pt x="151" y="54"/>
                </a:lnTo>
                <a:lnTo>
                  <a:pt x="163" y="53"/>
                </a:lnTo>
                <a:lnTo>
                  <a:pt x="176" y="48"/>
                </a:lnTo>
                <a:lnTo>
                  <a:pt x="191" y="37"/>
                </a:lnTo>
                <a:lnTo>
                  <a:pt x="200" y="33"/>
                </a:lnTo>
                <a:lnTo>
                  <a:pt x="210" y="31"/>
                </a:lnTo>
                <a:lnTo>
                  <a:pt x="222" y="29"/>
                </a:lnTo>
                <a:lnTo>
                  <a:pt x="234" y="32"/>
                </a:lnTo>
                <a:lnTo>
                  <a:pt x="244" y="36"/>
                </a:lnTo>
                <a:lnTo>
                  <a:pt x="255" y="45"/>
                </a:lnTo>
                <a:lnTo>
                  <a:pt x="264" y="58"/>
                </a:lnTo>
                <a:lnTo>
                  <a:pt x="271" y="75"/>
                </a:lnTo>
                <a:lnTo>
                  <a:pt x="274" y="93"/>
                </a:lnTo>
                <a:lnTo>
                  <a:pt x="274" y="114"/>
                </a:lnTo>
                <a:lnTo>
                  <a:pt x="273" y="135"/>
                </a:lnTo>
                <a:lnTo>
                  <a:pt x="269" y="159"/>
                </a:lnTo>
                <a:lnTo>
                  <a:pt x="261" y="180"/>
                </a:lnTo>
                <a:lnTo>
                  <a:pt x="250" y="201"/>
                </a:lnTo>
                <a:lnTo>
                  <a:pt x="235" y="219"/>
                </a:lnTo>
                <a:lnTo>
                  <a:pt x="217" y="235"/>
                </a:lnTo>
                <a:lnTo>
                  <a:pt x="193" y="245"/>
                </a:lnTo>
                <a:lnTo>
                  <a:pt x="174" y="251"/>
                </a:lnTo>
                <a:lnTo>
                  <a:pt x="157" y="253"/>
                </a:lnTo>
                <a:lnTo>
                  <a:pt x="144" y="252"/>
                </a:lnTo>
                <a:lnTo>
                  <a:pt x="132" y="249"/>
                </a:lnTo>
                <a:lnTo>
                  <a:pt x="123" y="244"/>
                </a:lnTo>
                <a:lnTo>
                  <a:pt x="115" y="237"/>
                </a:lnTo>
                <a:lnTo>
                  <a:pt x="106" y="230"/>
                </a:lnTo>
                <a:lnTo>
                  <a:pt x="98" y="223"/>
                </a:lnTo>
                <a:lnTo>
                  <a:pt x="87" y="216"/>
                </a:lnTo>
                <a:lnTo>
                  <a:pt x="75" y="213"/>
                </a:lnTo>
                <a:lnTo>
                  <a:pt x="61" y="210"/>
                </a:lnTo>
                <a:lnTo>
                  <a:pt x="51" y="214"/>
                </a:lnTo>
                <a:lnTo>
                  <a:pt x="41" y="220"/>
                </a:lnTo>
                <a:lnTo>
                  <a:pt x="36" y="230"/>
                </a:lnTo>
                <a:lnTo>
                  <a:pt x="32" y="240"/>
                </a:lnTo>
                <a:lnTo>
                  <a:pt x="31" y="252"/>
                </a:lnTo>
                <a:lnTo>
                  <a:pt x="30" y="262"/>
                </a:lnTo>
                <a:lnTo>
                  <a:pt x="30" y="271"/>
                </a:lnTo>
                <a:lnTo>
                  <a:pt x="0" y="271"/>
                </a:lnTo>
                <a:lnTo>
                  <a:pt x="0" y="268"/>
                </a:lnTo>
                <a:lnTo>
                  <a:pt x="0" y="260"/>
                </a:lnTo>
                <a:lnTo>
                  <a:pt x="0" y="247"/>
                </a:lnTo>
                <a:lnTo>
                  <a:pt x="1" y="232"/>
                </a:lnTo>
                <a:lnTo>
                  <a:pt x="5" y="216"/>
                </a:lnTo>
                <a:lnTo>
                  <a:pt x="11" y="202"/>
                </a:lnTo>
                <a:lnTo>
                  <a:pt x="19" y="190"/>
                </a:lnTo>
                <a:lnTo>
                  <a:pt x="32" y="182"/>
                </a:lnTo>
                <a:lnTo>
                  <a:pt x="48" y="179"/>
                </a:lnTo>
                <a:lnTo>
                  <a:pt x="61" y="179"/>
                </a:lnTo>
                <a:lnTo>
                  <a:pt x="74" y="181"/>
                </a:lnTo>
                <a:lnTo>
                  <a:pt x="86" y="184"/>
                </a:lnTo>
                <a:lnTo>
                  <a:pt x="99" y="186"/>
                </a:lnTo>
                <a:lnTo>
                  <a:pt x="112" y="185"/>
                </a:lnTo>
                <a:lnTo>
                  <a:pt x="127" y="180"/>
                </a:lnTo>
                <a:lnTo>
                  <a:pt x="140" y="171"/>
                </a:lnTo>
                <a:lnTo>
                  <a:pt x="147" y="158"/>
                </a:lnTo>
                <a:lnTo>
                  <a:pt x="151" y="144"/>
                </a:lnTo>
                <a:lnTo>
                  <a:pt x="153" y="131"/>
                </a:lnTo>
                <a:lnTo>
                  <a:pt x="151" y="118"/>
                </a:lnTo>
                <a:lnTo>
                  <a:pt x="146" y="107"/>
                </a:lnTo>
                <a:lnTo>
                  <a:pt x="140" y="99"/>
                </a:lnTo>
                <a:lnTo>
                  <a:pt x="133" y="91"/>
                </a:lnTo>
                <a:lnTo>
                  <a:pt x="127" y="84"/>
                </a:lnTo>
                <a:lnTo>
                  <a:pt x="120" y="75"/>
                </a:lnTo>
                <a:lnTo>
                  <a:pt x="115" y="65"/>
                </a:lnTo>
                <a:lnTo>
                  <a:pt x="111" y="49"/>
                </a:lnTo>
                <a:lnTo>
                  <a:pt x="108" y="28"/>
                </a:lnTo>
                <a:lnTo>
                  <a:pt x="107" y="0"/>
                </a:lnTo>
                <a:close/>
              </a:path>
            </a:pathLst>
          </a:custGeom>
          <a:solidFill>
            <a:srgbClr val="F8AA94"/>
          </a:solidFill>
          <a:ln w="0">
            <a:solidFill>
              <a:srgbClr val="F8AA9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2" name="Freeform 62"/>
          <p:cNvSpPr>
            <a:spLocks/>
          </p:cNvSpPr>
          <p:nvPr/>
        </p:nvSpPr>
        <p:spPr bwMode="auto">
          <a:xfrm>
            <a:off x="1488412" y="4976242"/>
            <a:ext cx="647233" cy="484293"/>
          </a:xfrm>
          <a:custGeom>
            <a:avLst/>
            <a:gdLst>
              <a:gd name="T0" fmla="*/ 98 w 286"/>
              <a:gd name="T1" fmla="*/ 0 h 214"/>
              <a:gd name="T2" fmla="*/ 122 w 286"/>
              <a:gd name="T3" fmla="*/ 0 h 214"/>
              <a:gd name="T4" fmla="*/ 145 w 286"/>
              <a:gd name="T5" fmla="*/ 2 h 214"/>
              <a:gd name="T6" fmla="*/ 170 w 286"/>
              <a:gd name="T7" fmla="*/ 3 h 214"/>
              <a:gd name="T8" fmla="*/ 195 w 286"/>
              <a:gd name="T9" fmla="*/ 3 h 214"/>
              <a:gd name="T10" fmla="*/ 224 w 286"/>
              <a:gd name="T11" fmla="*/ 3 h 214"/>
              <a:gd name="T12" fmla="*/ 246 w 286"/>
              <a:gd name="T13" fmla="*/ 3 h 214"/>
              <a:gd name="T14" fmla="*/ 262 w 286"/>
              <a:gd name="T15" fmla="*/ 4 h 214"/>
              <a:gd name="T16" fmla="*/ 274 w 286"/>
              <a:gd name="T17" fmla="*/ 7 h 214"/>
              <a:gd name="T18" fmla="*/ 280 w 286"/>
              <a:gd name="T19" fmla="*/ 10 h 214"/>
              <a:gd name="T20" fmla="*/ 284 w 286"/>
              <a:gd name="T21" fmla="*/ 14 h 214"/>
              <a:gd name="T22" fmla="*/ 286 w 286"/>
              <a:gd name="T23" fmla="*/ 19 h 214"/>
              <a:gd name="T24" fmla="*/ 283 w 286"/>
              <a:gd name="T25" fmla="*/ 32 h 214"/>
              <a:gd name="T26" fmla="*/ 276 w 286"/>
              <a:gd name="T27" fmla="*/ 48 h 214"/>
              <a:gd name="T28" fmla="*/ 265 w 286"/>
              <a:gd name="T29" fmla="*/ 65 h 214"/>
              <a:gd name="T30" fmla="*/ 249 w 286"/>
              <a:gd name="T31" fmla="*/ 80 h 214"/>
              <a:gd name="T32" fmla="*/ 229 w 286"/>
              <a:gd name="T33" fmla="*/ 96 h 214"/>
              <a:gd name="T34" fmla="*/ 206 w 286"/>
              <a:gd name="T35" fmla="*/ 108 h 214"/>
              <a:gd name="T36" fmla="*/ 187 w 286"/>
              <a:gd name="T37" fmla="*/ 113 h 214"/>
              <a:gd name="T38" fmla="*/ 170 w 286"/>
              <a:gd name="T39" fmla="*/ 116 h 214"/>
              <a:gd name="T40" fmla="*/ 153 w 286"/>
              <a:gd name="T41" fmla="*/ 120 h 214"/>
              <a:gd name="T42" fmla="*/ 138 w 286"/>
              <a:gd name="T43" fmla="*/ 126 h 214"/>
              <a:gd name="T44" fmla="*/ 123 w 286"/>
              <a:gd name="T45" fmla="*/ 138 h 214"/>
              <a:gd name="T46" fmla="*/ 113 w 286"/>
              <a:gd name="T47" fmla="*/ 148 h 214"/>
              <a:gd name="T48" fmla="*/ 100 w 286"/>
              <a:gd name="T49" fmla="*/ 163 h 214"/>
              <a:gd name="T50" fmla="*/ 85 w 286"/>
              <a:gd name="T51" fmla="*/ 177 h 214"/>
              <a:gd name="T52" fmla="*/ 70 w 286"/>
              <a:gd name="T53" fmla="*/ 190 h 214"/>
              <a:gd name="T54" fmla="*/ 55 w 286"/>
              <a:gd name="T55" fmla="*/ 202 h 214"/>
              <a:gd name="T56" fmla="*/ 39 w 286"/>
              <a:gd name="T57" fmla="*/ 210 h 214"/>
              <a:gd name="T58" fmla="*/ 26 w 286"/>
              <a:gd name="T59" fmla="*/ 214 h 214"/>
              <a:gd name="T60" fmla="*/ 18 w 286"/>
              <a:gd name="T61" fmla="*/ 211 h 214"/>
              <a:gd name="T62" fmla="*/ 12 w 286"/>
              <a:gd name="T63" fmla="*/ 203 h 214"/>
              <a:gd name="T64" fmla="*/ 7 w 286"/>
              <a:gd name="T65" fmla="*/ 189 h 214"/>
              <a:gd name="T66" fmla="*/ 3 w 286"/>
              <a:gd name="T67" fmla="*/ 171 h 214"/>
              <a:gd name="T68" fmla="*/ 0 w 286"/>
              <a:gd name="T69" fmla="*/ 150 h 214"/>
              <a:gd name="T70" fmla="*/ 0 w 286"/>
              <a:gd name="T71" fmla="*/ 127 h 214"/>
              <a:gd name="T72" fmla="*/ 1 w 286"/>
              <a:gd name="T73" fmla="*/ 104 h 214"/>
              <a:gd name="T74" fmla="*/ 4 w 286"/>
              <a:gd name="T75" fmla="*/ 80 h 214"/>
              <a:gd name="T76" fmla="*/ 9 w 286"/>
              <a:gd name="T77" fmla="*/ 59 h 214"/>
              <a:gd name="T78" fmla="*/ 17 w 286"/>
              <a:gd name="T79" fmla="*/ 41 h 214"/>
              <a:gd name="T80" fmla="*/ 28 w 286"/>
              <a:gd name="T81" fmla="*/ 24 h 214"/>
              <a:gd name="T82" fmla="*/ 42 w 286"/>
              <a:gd name="T83" fmla="*/ 12 h 214"/>
              <a:gd name="T84" fmla="*/ 59 w 286"/>
              <a:gd name="T85" fmla="*/ 6 h 214"/>
              <a:gd name="T86" fmla="*/ 77 w 286"/>
              <a:gd name="T87" fmla="*/ 2 h 214"/>
              <a:gd name="T88" fmla="*/ 98 w 286"/>
              <a:gd name="T89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6" h="214">
                <a:moveTo>
                  <a:pt x="98" y="0"/>
                </a:moveTo>
                <a:lnTo>
                  <a:pt x="122" y="0"/>
                </a:lnTo>
                <a:lnTo>
                  <a:pt x="145" y="2"/>
                </a:lnTo>
                <a:lnTo>
                  <a:pt x="170" y="3"/>
                </a:lnTo>
                <a:lnTo>
                  <a:pt x="195" y="3"/>
                </a:lnTo>
                <a:lnTo>
                  <a:pt x="224" y="3"/>
                </a:lnTo>
                <a:lnTo>
                  <a:pt x="246" y="3"/>
                </a:lnTo>
                <a:lnTo>
                  <a:pt x="262" y="4"/>
                </a:lnTo>
                <a:lnTo>
                  <a:pt x="274" y="7"/>
                </a:lnTo>
                <a:lnTo>
                  <a:pt x="280" y="10"/>
                </a:lnTo>
                <a:lnTo>
                  <a:pt x="284" y="14"/>
                </a:lnTo>
                <a:lnTo>
                  <a:pt x="286" y="19"/>
                </a:lnTo>
                <a:lnTo>
                  <a:pt x="283" y="32"/>
                </a:lnTo>
                <a:lnTo>
                  <a:pt x="276" y="48"/>
                </a:lnTo>
                <a:lnTo>
                  <a:pt x="265" y="65"/>
                </a:lnTo>
                <a:lnTo>
                  <a:pt x="249" y="80"/>
                </a:lnTo>
                <a:lnTo>
                  <a:pt x="229" y="96"/>
                </a:lnTo>
                <a:lnTo>
                  <a:pt x="206" y="108"/>
                </a:lnTo>
                <a:lnTo>
                  <a:pt x="187" y="113"/>
                </a:lnTo>
                <a:lnTo>
                  <a:pt x="170" y="116"/>
                </a:lnTo>
                <a:lnTo>
                  <a:pt x="153" y="120"/>
                </a:lnTo>
                <a:lnTo>
                  <a:pt x="138" y="126"/>
                </a:lnTo>
                <a:lnTo>
                  <a:pt x="123" y="138"/>
                </a:lnTo>
                <a:lnTo>
                  <a:pt x="113" y="148"/>
                </a:lnTo>
                <a:lnTo>
                  <a:pt x="100" y="163"/>
                </a:lnTo>
                <a:lnTo>
                  <a:pt x="85" y="177"/>
                </a:lnTo>
                <a:lnTo>
                  <a:pt x="70" y="190"/>
                </a:lnTo>
                <a:lnTo>
                  <a:pt x="55" y="202"/>
                </a:lnTo>
                <a:lnTo>
                  <a:pt x="39" y="210"/>
                </a:lnTo>
                <a:lnTo>
                  <a:pt x="26" y="214"/>
                </a:lnTo>
                <a:lnTo>
                  <a:pt x="18" y="211"/>
                </a:lnTo>
                <a:lnTo>
                  <a:pt x="12" y="203"/>
                </a:lnTo>
                <a:lnTo>
                  <a:pt x="7" y="189"/>
                </a:lnTo>
                <a:lnTo>
                  <a:pt x="3" y="171"/>
                </a:lnTo>
                <a:lnTo>
                  <a:pt x="0" y="150"/>
                </a:lnTo>
                <a:lnTo>
                  <a:pt x="0" y="127"/>
                </a:lnTo>
                <a:lnTo>
                  <a:pt x="1" y="104"/>
                </a:lnTo>
                <a:lnTo>
                  <a:pt x="4" y="80"/>
                </a:lnTo>
                <a:lnTo>
                  <a:pt x="9" y="59"/>
                </a:lnTo>
                <a:lnTo>
                  <a:pt x="17" y="41"/>
                </a:lnTo>
                <a:lnTo>
                  <a:pt x="28" y="24"/>
                </a:lnTo>
                <a:lnTo>
                  <a:pt x="42" y="12"/>
                </a:lnTo>
                <a:lnTo>
                  <a:pt x="59" y="6"/>
                </a:lnTo>
                <a:lnTo>
                  <a:pt x="77" y="2"/>
                </a:lnTo>
                <a:lnTo>
                  <a:pt x="98" y="0"/>
                </a:lnTo>
                <a:close/>
              </a:path>
            </a:pathLst>
          </a:custGeom>
          <a:solidFill>
            <a:srgbClr val="EAA047"/>
          </a:solidFill>
          <a:ln w="0">
            <a:solidFill>
              <a:srgbClr val="EAA04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3" name="Freeform 63"/>
          <p:cNvSpPr>
            <a:spLocks/>
          </p:cNvSpPr>
          <p:nvPr/>
        </p:nvSpPr>
        <p:spPr bwMode="auto">
          <a:xfrm>
            <a:off x="1529147" y="4994347"/>
            <a:ext cx="552185" cy="398297"/>
          </a:xfrm>
          <a:custGeom>
            <a:avLst/>
            <a:gdLst>
              <a:gd name="T0" fmla="*/ 97 w 244"/>
              <a:gd name="T1" fmla="*/ 0 h 176"/>
              <a:gd name="T2" fmla="*/ 107 w 244"/>
              <a:gd name="T3" fmla="*/ 6 h 176"/>
              <a:gd name="T4" fmla="*/ 117 w 244"/>
              <a:gd name="T5" fmla="*/ 16 h 176"/>
              <a:gd name="T6" fmla="*/ 126 w 244"/>
              <a:gd name="T7" fmla="*/ 28 h 176"/>
              <a:gd name="T8" fmla="*/ 135 w 244"/>
              <a:gd name="T9" fmla="*/ 41 h 176"/>
              <a:gd name="T10" fmla="*/ 146 w 244"/>
              <a:gd name="T11" fmla="*/ 53 h 176"/>
              <a:gd name="T12" fmla="*/ 158 w 244"/>
              <a:gd name="T13" fmla="*/ 63 h 176"/>
              <a:gd name="T14" fmla="*/ 169 w 244"/>
              <a:gd name="T15" fmla="*/ 68 h 176"/>
              <a:gd name="T16" fmla="*/ 184 w 244"/>
              <a:gd name="T17" fmla="*/ 68 h 176"/>
              <a:gd name="T18" fmla="*/ 202 w 244"/>
              <a:gd name="T19" fmla="*/ 62 h 176"/>
              <a:gd name="T20" fmla="*/ 218 w 244"/>
              <a:gd name="T21" fmla="*/ 54 h 176"/>
              <a:gd name="T22" fmla="*/ 230 w 244"/>
              <a:gd name="T23" fmla="*/ 46 h 176"/>
              <a:gd name="T24" fmla="*/ 237 w 244"/>
              <a:gd name="T25" fmla="*/ 38 h 176"/>
              <a:gd name="T26" fmla="*/ 243 w 244"/>
              <a:gd name="T27" fmla="*/ 33 h 176"/>
              <a:gd name="T28" fmla="*/ 244 w 244"/>
              <a:gd name="T29" fmla="*/ 32 h 176"/>
              <a:gd name="T30" fmla="*/ 236 w 244"/>
              <a:gd name="T31" fmla="*/ 45 h 176"/>
              <a:gd name="T32" fmla="*/ 224 w 244"/>
              <a:gd name="T33" fmla="*/ 57 h 176"/>
              <a:gd name="T34" fmla="*/ 210 w 244"/>
              <a:gd name="T35" fmla="*/ 67 h 176"/>
              <a:gd name="T36" fmla="*/ 193 w 244"/>
              <a:gd name="T37" fmla="*/ 76 h 176"/>
              <a:gd name="T38" fmla="*/ 177 w 244"/>
              <a:gd name="T39" fmla="*/ 83 h 176"/>
              <a:gd name="T40" fmla="*/ 162 w 244"/>
              <a:gd name="T41" fmla="*/ 87 h 176"/>
              <a:gd name="T42" fmla="*/ 151 w 244"/>
              <a:gd name="T43" fmla="*/ 88 h 176"/>
              <a:gd name="T44" fmla="*/ 137 w 244"/>
              <a:gd name="T45" fmla="*/ 88 h 176"/>
              <a:gd name="T46" fmla="*/ 122 w 244"/>
              <a:gd name="T47" fmla="*/ 92 h 176"/>
              <a:gd name="T48" fmla="*/ 110 w 244"/>
              <a:gd name="T49" fmla="*/ 98 h 176"/>
              <a:gd name="T50" fmla="*/ 97 w 244"/>
              <a:gd name="T51" fmla="*/ 113 h 176"/>
              <a:gd name="T52" fmla="*/ 88 w 244"/>
              <a:gd name="T53" fmla="*/ 126 h 176"/>
              <a:gd name="T54" fmla="*/ 75 w 244"/>
              <a:gd name="T55" fmla="*/ 139 h 176"/>
              <a:gd name="T56" fmla="*/ 61 w 244"/>
              <a:gd name="T57" fmla="*/ 151 h 176"/>
              <a:gd name="T58" fmla="*/ 48 w 244"/>
              <a:gd name="T59" fmla="*/ 161 h 176"/>
              <a:gd name="T60" fmla="*/ 33 w 244"/>
              <a:gd name="T61" fmla="*/ 169 h 176"/>
              <a:gd name="T62" fmla="*/ 23 w 244"/>
              <a:gd name="T63" fmla="*/ 174 h 176"/>
              <a:gd name="T64" fmla="*/ 12 w 244"/>
              <a:gd name="T65" fmla="*/ 176 h 176"/>
              <a:gd name="T66" fmla="*/ 6 w 244"/>
              <a:gd name="T67" fmla="*/ 173 h 176"/>
              <a:gd name="T68" fmla="*/ 2 w 244"/>
              <a:gd name="T69" fmla="*/ 169 h 176"/>
              <a:gd name="T70" fmla="*/ 0 w 244"/>
              <a:gd name="T71" fmla="*/ 167 h 176"/>
              <a:gd name="T72" fmla="*/ 0 w 244"/>
              <a:gd name="T73" fmla="*/ 165 h 176"/>
              <a:gd name="T74" fmla="*/ 11 w 244"/>
              <a:gd name="T75" fmla="*/ 167 h 176"/>
              <a:gd name="T76" fmla="*/ 24 w 244"/>
              <a:gd name="T77" fmla="*/ 163 h 176"/>
              <a:gd name="T78" fmla="*/ 38 w 244"/>
              <a:gd name="T79" fmla="*/ 155 h 176"/>
              <a:gd name="T80" fmla="*/ 54 w 244"/>
              <a:gd name="T81" fmla="*/ 143 h 176"/>
              <a:gd name="T82" fmla="*/ 69 w 244"/>
              <a:gd name="T83" fmla="*/ 130 h 176"/>
              <a:gd name="T84" fmla="*/ 83 w 244"/>
              <a:gd name="T85" fmla="*/ 114 h 176"/>
              <a:gd name="T86" fmla="*/ 96 w 244"/>
              <a:gd name="T87" fmla="*/ 98 h 176"/>
              <a:gd name="T88" fmla="*/ 105 w 244"/>
              <a:gd name="T89" fmla="*/ 84 h 176"/>
              <a:gd name="T90" fmla="*/ 113 w 244"/>
              <a:gd name="T91" fmla="*/ 71 h 176"/>
              <a:gd name="T92" fmla="*/ 116 w 244"/>
              <a:gd name="T93" fmla="*/ 61 h 176"/>
              <a:gd name="T94" fmla="*/ 114 w 244"/>
              <a:gd name="T95" fmla="*/ 46 h 176"/>
              <a:gd name="T96" fmla="*/ 112 w 244"/>
              <a:gd name="T97" fmla="*/ 32 h 176"/>
              <a:gd name="T98" fmla="*/ 107 w 244"/>
              <a:gd name="T99" fmla="*/ 20 h 176"/>
              <a:gd name="T100" fmla="*/ 103 w 244"/>
              <a:gd name="T101" fmla="*/ 9 h 176"/>
              <a:gd name="T102" fmla="*/ 99 w 244"/>
              <a:gd name="T103" fmla="*/ 3 h 176"/>
              <a:gd name="T104" fmla="*/ 97 w 244"/>
              <a:gd name="T10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44" h="176">
                <a:moveTo>
                  <a:pt x="97" y="0"/>
                </a:moveTo>
                <a:lnTo>
                  <a:pt x="107" y="6"/>
                </a:lnTo>
                <a:lnTo>
                  <a:pt x="117" y="16"/>
                </a:lnTo>
                <a:lnTo>
                  <a:pt x="126" y="28"/>
                </a:lnTo>
                <a:lnTo>
                  <a:pt x="135" y="41"/>
                </a:lnTo>
                <a:lnTo>
                  <a:pt x="146" y="53"/>
                </a:lnTo>
                <a:lnTo>
                  <a:pt x="158" y="63"/>
                </a:lnTo>
                <a:lnTo>
                  <a:pt x="169" y="68"/>
                </a:lnTo>
                <a:lnTo>
                  <a:pt x="184" y="68"/>
                </a:lnTo>
                <a:lnTo>
                  <a:pt x="202" y="62"/>
                </a:lnTo>
                <a:lnTo>
                  <a:pt x="218" y="54"/>
                </a:lnTo>
                <a:lnTo>
                  <a:pt x="230" y="46"/>
                </a:lnTo>
                <a:lnTo>
                  <a:pt x="237" y="38"/>
                </a:lnTo>
                <a:lnTo>
                  <a:pt x="243" y="33"/>
                </a:lnTo>
                <a:lnTo>
                  <a:pt x="244" y="32"/>
                </a:lnTo>
                <a:lnTo>
                  <a:pt x="236" y="45"/>
                </a:lnTo>
                <a:lnTo>
                  <a:pt x="224" y="57"/>
                </a:lnTo>
                <a:lnTo>
                  <a:pt x="210" y="67"/>
                </a:lnTo>
                <a:lnTo>
                  <a:pt x="193" y="76"/>
                </a:lnTo>
                <a:lnTo>
                  <a:pt x="177" y="83"/>
                </a:lnTo>
                <a:lnTo>
                  <a:pt x="162" y="87"/>
                </a:lnTo>
                <a:lnTo>
                  <a:pt x="151" y="88"/>
                </a:lnTo>
                <a:lnTo>
                  <a:pt x="137" y="88"/>
                </a:lnTo>
                <a:lnTo>
                  <a:pt x="122" y="92"/>
                </a:lnTo>
                <a:lnTo>
                  <a:pt x="110" y="98"/>
                </a:lnTo>
                <a:lnTo>
                  <a:pt x="97" y="113"/>
                </a:lnTo>
                <a:lnTo>
                  <a:pt x="88" y="126"/>
                </a:lnTo>
                <a:lnTo>
                  <a:pt x="75" y="139"/>
                </a:lnTo>
                <a:lnTo>
                  <a:pt x="61" y="151"/>
                </a:lnTo>
                <a:lnTo>
                  <a:pt x="48" y="161"/>
                </a:lnTo>
                <a:lnTo>
                  <a:pt x="33" y="169"/>
                </a:lnTo>
                <a:lnTo>
                  <a:pt x="23" y="174"/>
                </a:lnTo>
                <a:lnTo>
                  <a:pt x="12" y="176"/>
                </a:lnTo>
                <a:lnTo>
                  <a:pt x="6" y="173"/>
                </a:lnTo>
                <a:lnTo>
                  <a:pt x="2" y="169"/>
                </a:lnTo>
                <a:lnTo>
                  <a:pt x="0" y="167"/>
                </a:lnTo>
                <a:lnTo>
                  <a:pt x="0" y="165"/>
                </a:lnTo>
                <a:lnTo>
                  <a:pt x="11" y="167"/>
                </a:lnTo>
                <a:lnTo>
                  <a:pt x="24" y="163"/>
                </a:lnTo>
                <a:lnTo>
                  <a:pt x="38" y="155"/>
                </a:lnTo>
                <a:lnTo>
                  <a:pt x="54" y="143"/>
                </a:lnTo>
                <a:lnTo>
                  <a:pt x="69" y="130"/>
                </a:lnTo>
                <a:lnTo>
                  <a:pt x="83" y="114"/>
                </a:lnTo>
                <a:lnTo>
                  <a:pt x="96" y="98"/>
                </a:lnTo>
                <a:lnTo>
                  <a:pt x="105" y="84"/>
                </a:lnTo>
                <a:lnTo>
                  <a:pt x="113" y="71"/>
                </a:lnTo>
                <a:lnTo>
                  <a:pt x="116" y="61"/>
                </a:lnTo>
                <a:lnTo>
                  <a:pt x="114" y="46"/>
                </a:lnTo>
                <a:lnTo>
                  <a:pt x="112" y="32"/>
                </a:lnTo>
                <a:lnTo>
                  <a:pt x="107" y="20"/>
                </a:lnTo>
                <a:lnTo>
                  <a:pt x="103" y="9"/>
                </a:lnTo>
                <a:lnTo>
                  <a:pt x="99" y="3"/>
                </a:lnTo>
                <a:lnTo>
                  <a:pt x="97" y="0"/>
                </a:lnTo>
                <a:close/>
              </a:path>
            </a:pathLst>
          </a:custGeom>
          <a:solidFill>
            <a:srgbClr val="F4C38E"/>
          </a:solidFill>
          <a:ln w="0">
            <a:solidFill>
              <a:srgbClr val="F4C38E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4" name="Freeform 64"/>
          <p:cNvSpPr>
            <a:spLocks/>
          </p:cNvSpPr>
          <p:nvPr/>
        </p:nvSpPr>
        <p:spPr bwMode="auto">
          <a:xfrm>
            <a:off x="1612881" y="5596319"/>
            <a:ext cx="708336" cy="681179"/>
          </a:xfrm>
          <a:custGeom>
            <a:avLst/>
            <a:gdLst>
              <a:gd name="T0" fmla="*/ 274 w 313"/>
              <a:gd name="T1" fmla="*/ 11 h 301"/>
              <a:gd name="T2" fmla="*/ 297 w 313"/>
              <a:gd name="T3" fmla="*/ 35 h 301"/>
              <a:gd name="T4" fmla="*/ 312 w 313"/>
              <a:gd name="T5" fmla="*/ 55 h 301"/>
              <a:gd name="T6" fmla="*/ 313 w 313"/>
              <a:gd name="T7" fmla="*/ 97 h 301"/>
              <a:gd name="T8" fmla="*/ 306 w 313"/>
              <a:gd name="T9" fmla="*/ 138 h 301"/>
              <a:gd name="T10" fmla="*/ 293 w 313"/>
              <a:gd name="T11" fmla="*/ 177 h 301"/>
              <a:gd name="T12" fmla="*/ 286 w 313"/>
              <a:gd name="T13" fmla="*/ 211 h 301"/>
              <a:gd name="T14" fmla="*/ 255 w 313"/>
              <a:gd name="T15" fmla="*/ 241 h 301"/>
              <a:gd name="T16" fmla="*/ 214 w 313"/>
              <a:gd name="T17" fmla="*/ 254 h 301"/>
              <a:gd name="T18" fmla="*/ 181 w 313"/>
              <a:gd name="T19" fmla="*/ 261 h 301"/>
              <a:gd name="T20" fmla="*/ 162 w 313"/>
              <a:gd name="T21" fmla="*/ 300 h 301"/>
              <a:gd name="T22" fmla="*/ 138 w 313"/>
              <a:gd name="T23" fmla="*/ 275 h 301"/>
              <a:gd name="T24" fmla="*/ 155 w 313"/>
              <a:gd name="T25" fmla="*/ 224 h 301"/>
              <a:gd name="T26" fmla="*/ 182 w 313"/>
              <a:gd name="T27" fmla="*/ 220 h 301"/>
              <a:gd name="T28" fmla="*/ 208 w 313"/>
              <a:gd name="T29" fmla="*/ 199 h 301"/>
              <a:gd name="T30" fmla="*/ 232 w 313"/>
              <a:gd name="T31" fmla="*/ 182 h 301"/>
              <a:gd name="T32" fmla="*/ 246 w 313"/>
              <a:gd name="T33" fmla="*/ 160 h 301"/>
              <a:gd name="T34" fmla="*/ 250 w 313"/>
              <a:gd name="T35" fmla="*/ 131 h 301"/>
              <a:gd name="T36" fmla="*/ 253 w 313"/>
              <a:gd name="T37" fmla="*/ 100 h 301"/>
              <a:gd name="T38" fmla="*/ 255 w 313"/>
              <a:gd name="T39" fmla="*/ 71 h 301"/>
              <a:gd name="T40" fmla="*/ 248 w 313"/>
              <a:gd name="T41" fmla="*/ 58 h 301"/>
              <a:gd name="T42" fmla="*/ 220 w 313"/>
              <a:gd name="T43" fmla="*/ 75 h 301"/>
              <a:gd name="T44" fmla="*/ 179 w 313"/>
              <a:gd name="T45" fmla="*/ 89 h 301"/>
              <a:gd name="T46" fmla="*/ 144 w 313"/>
              <a:gd name="T47" fmla="*/ 88 h 301"/>
              <a:gd name="T48" fmla="*/ 110 w 313"/>
              <a:gd name="T49" fmla="*/ 80 h 301"/>
              <a:gd name="T50" fmla="*/ 83 w 313"/>
              <a:gd name="T51" fmla="*/ 68 h 301"/>
              <a:gd name="T52" fmla="*/ 72 w 313"/>
              <a:gd name="T53" fmla="*/ 77 h 301"/>
              <a:gd name="T54" fmla="*/ 67 w 313"/>
              <a:gd name="T55" fmla="*/ 111 h 301"/>
              <a:gd name="T56" fmla="*/ 75 w 313"/>
              <a:gd name="T57" fmla="*/ 136 h 301"/>
              <a:gd name="T58" fmla="*/ 83 w 313"/>
              <a:gd name="T59" fmla="*/ 168 h 301"/>
              <a:gd name="T60" fmla="*/ 94 w 313"/>
              <a:gd name="T61" fmla="*/ 198 h 301"/>
              <a:gd name="T62" fmla="*/ 114 w 313"/>
              <a:gd name="T63" fmla="*/ 225 h 301"/>
              <a:gd name="T64" fmla="*/ 125 w 313"/>
              <a:gd name="T65" fmla="*/ 266 h 301"/>
              <a:gd name="T66" fmla="*/ 119 w 313"/>
              <a:gd name="T67" fmla="*/ 267 h 301"/>
              <a:gd name="T68" fmla="*/ 101 w 313"/>
              <a:gd name="T69" fmla="*/ 274 h 301"/>
              <a:gd name="T70" fmla="*/ 75 w 313"/>
              <a:gd name="T71" fmla="*/ 251 h 301"/>
              <a:gd name="T72" fmla="*/ 54 w 313"/>
              <a:gd name="T73" fmla="*/ 247 h 301"/>
              <a:gd name="T74" fmla="*/ 35 w 313"/>
              <a:gd name="T75" fmla="*/ 234 h 301"/>
              <a:gd name="T76" fmla="*/ 21 w 313"/>
              <a:gd name="T77" fmla="*/ 207 h 301"/>
              <a:gd name="T78" fmla="*/ 11 w 313"/>
              <a:gd name="T79" fmla="*/ 178 h 301"/>
              <a:gd name="T80" fmla="*/ 4 w 313"/>
              <a:gd name="T81" fmla="*/ 144 h 301"/>
              <a:gd name="T82" fmla="*/ 4 w 313"/>
              <a:gd name="T83" fmla="*/ 110 h 301"/>
              <a:gd name="T84" fmla="*/ 7 w 313"/>
              <a:gd name="T85" fmla="*/ 79 h 301"/>
              <a:gd name="T86" fmla="*/ 11 w 313"/>
              <a:gd name="T87" fmla="*/ 42 h 301"/>
              <a:gd name="T88" fmla="*/ 33 w 313"/>
              <a:gd name="T89" fmla="*/ 11 h 301"/>
              <a:gd name="T90" fmla="*/ 66 w 313"/>
              <a:gd name="T91" fmla="*/ 1 h 301"/>
              <a:gd name="T92" fmla="*/ 100 w 313"/>
              <a:gd name="T93" fmla="*/ 11 h 301"/>
              <a:gd name="T94" fmla="*/ 130 w 313"/>
              <a:gd name="T95" fmla="*/ 29 h 301"/>
              <a:gd name="T96" fmla="*/ 166 w 313"/>
              <a:gd name="T97" fmla="*/ 31 h 301"/>
              <a:gd name="T98" fmla="*/ 195 w 313"/>
              <a:gd name="T99" fmla="*/ 21 h 301"/>
              <a:gd name="T100" fmla="*/ 228 w 313"/>
              <a:gd name="T101" fmla="*/ 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3" h="301">
                <a:moveTo>
                  <a:pt x="251" y="0"/>
                </a:moveTo>
                <a:lnTo>
                  <a:pt x="261" y="3"/>
                </a:lnTo>
                <a:lnTo>
                  <a:pt x="269" y="11"/>
                </a:lnTo>
                <a:lnTo>
                  <a:pt x="270" y="11"/>
                </a:lnTo>
                <a:lnTo>
                  <a:pt x="274" y="11"/>
                </a:lnTo>
                <a:lnTo>
                  <a:pt x="279" y="11"/>
                </a:lnTo>
                <a:lnTo>
                  <a:pt x="286" y="13"/>
                </a:lnTo>
                <a:lnTo>
                  <a:pt x="291" y="18"/>
                </a:lnTo>
                <a:lnTo>
                  <a:pt x="295" y="25"/>
                </a:lnTo>
                <a:lnTo>
                  <a:pt x="297" y="35"/>
                </a:lnTo>
                <a:lnTo>
                  <a:pt x="299" y="37"/>
                </a:lnTo>
                <a:lnTo>
                  <a:pt x="301" y="38"/>
                </a:lnTo>
                <a:lnTo>
                  <a:pt x="306" y="42"/>
                </a:lnTo>
                <a:lnTo>
                  <a:pt x="309" y="48"/>
                </a:lnTo>
                <a:lnTo>
                  <a:pt x="312" y="55"/>
                </a:lnTo>
                <a:lnTo>
                  <a:pt x="312" y="66"/>
                </a:lnTo>
                <a:lnTo>
                  <a:pt x="306" y="77"/>
                </a:lnTo>
                <a:lnTo>
                  <a:pt x="308" y="80"/>
                </a:lnTo>
                <a:lnTo>
                  <a:pt x="310" y="86"/>
                </a:lnTo>
                <a:lnTo>
                  <a:pt x="313" y="97"/>
                </a:lnTo>
                <a:lnTo>
                  <a:pt x="310" y="110"/>
                </a:lnTo>
                <a:lnTo>
                  <a:pt x="303" y="124"/>
                </a:lnTo>
                <a:lnTo>
                  <a:pt x="304" y="126"/>
                </a:lnTo>
                <a:lnTo>
                  <a:pt x="305" y="130"/>
                </a:lnTo>
                <a:lnTo>
                  <a:pt x="306" y="138"/>
                </a:lnTo>
                <a:lnTo>
                  <a:pt x="305" y="147"/>
                </a:lnTo>
                <a:lnTo>
                  <a:pt x="301" y="157"/>
                </a:lnTo>
                <a:lnTo>
                  <a:pt x="291" y="170"/>
                </a:lnTo>
                <a:lnTo>
                  <a:pt x="292" y="172"/>
                </a:lnTo>
                <a:lnTo>
                  <a:pt x="293" y="177"/>
                </a:lnTo>
                <a:lnTo>
                  <a:pt x="295" y="183"/>
                </a:lnTo>
                <a:lnTo>
                  <a:pt x="293" y="192"/>
                </a:lnTo>
                <a:lnTo>
                  <a:pt x="286" y="204"/>
                </a:lnTo>
                <a:lnTo>
                  <a:pt x="286" y="206"/>
                </a:lnTo>
                <a:lnTo>
                  <a:pt x="286" y="211"/>
                </a:lnTo>
                <a:lnTo>
                  <a:pt x="284" y="217"/>
                </a:lnTo>
                <a:lnTo>
                  <a:pt x="279" y="227"/>
                </a:lnTo>
                <a:lnTo>
                  <a:pt x="270" y="234"/>
                </a:lnTo>
                <a:lnTo>
                  <a:pt x="255" y="241"/>
                </a:lnTo>
                <a:lnTo>
                  <a:pt x="255" y="241"/>
                </a:lnTo>
                <a:lnTo>
                  <a:pt x="254" y="244"/>
                </a:lnTo>
                <a:lnTo>
                  <a:pt x="250" y="247"/>
                </a:lnTo>
                <a:lnTo>
                  <a:pt x="242" y="251"/>
                </a:lnTo>
                <a:lnTo>
                  <a:pt x="231" y="254"/>
                </a:lnTo>
                <a:lnTo>
                  <a:pt x="214" y="254"/>
                </a:lnTo>
                <a:lnTo>
                  <a:pt x="211" y="255"/>
                </a:lnTo>
                <a:lnTo>
                  <a:pt x="206" y="258"/>
                </a:lnTo>
                <a:lnTo>
                  <a:pt x="195" y="259"/>
                </a:lnTo>
                <a:lnTo>
                  <a:pt x="182" y="259"/>
                </a:lnTo>
                <a:lnTo>
                  <a:pt x="181" y="261"/>
                </a:lnTo>
                <a:lnTo>
                  <a:pt x="177" y="266"/>
                </a:lnTo>
                <a:lnTo>
                  <a:pt x="172" y="274"/>
                </a:lnTo>
                <a:lnTo>
                  <a:pt x="168" y="285"/>
                </a:lnTo>
                <a:lnTo>
                  <a:pt x="165" y="301"/>
                </a:lnTo>
                <a:lnTo>
                  <a:pt x="162" y="300"/>
                </a:lnTo>
                <a:lnTo>
                  <a:pt x="153" y="299"/>
                </a:lnTo>
                <a:lnTo>
                  <a:pt x="142" y="301"/>
                </a:lnTo>
                <a:lnTo>
                  <a:pt x="142" y="297"/>
                </a:lnTo>
                <a:lnTo>
                  <a:pt x="139" y="288"/>
                </a:lnTo>
                <a:lnTo>
                  <a:pt x="138" y="275"/>
                </a:lnTo>
                <a:lnTo>
                  <a:pt x="136" y="261"/>
                </a:lnTo>
                <a:lnTo>
                  <a:pt x="136" y="246"/>
                </a:lnTo>
                <a:lnTo>
                  <a:pt x="139" y="236"/>
                </a:lnTo>
                <a:lnTo>
                  <a:pt x="145" y="228"/>
                </a:lnTo>
                <a:lnTo>
                  <a:pt x="155" y="224"/>
                </a:lnTo>
                <a:lnTo>
                  <a:pt x="164" y="223"/>
                </a:lnTo>
                <a:lnTo>
                  <a:pt x="173" y="221"/>
                </a:lnTo>
                <a:lnTo>
                  <a:pt x="179" y="221"/>
                </a:lnTo>
                <a:lnTo>
                  <a:pt x="181" y="223"/>
                </a:lnTo>
                <a:lnTo>
                  <a:pt x="182" y="220"/>
                </a:lnTo>
                <a:lnTo>
                  <a:pt x="183" y="215"/>
                </a:lnTo>
                <a:lnTo>
                  <a:pt x="189" y="210"/>
                </a:lnTo>
                <a:lnTo>
                  <a:pt x="195" y="204"/>
                </a:lnTo>
                <a:lnTo>
                  <a:pt x="207" y="202"/>
                </a:lnTo>
                <a:lnTo>
                  <a:pt x="208" y="199"/>
                </a:lnTo>
                <a:lnTo>
                  <a:pt x="212" y="195"/>
                </a:lnTo>
                <a:lnTo>
                  <a:pt x="220" y="190"/>
                </a:lnTo>
                <a:lnTo>
                  <a:pt x="229" y="189"/>
                </a:lnTo>
                <a:lnTo>
                  <a:pt x="229" y="187"/>
                </a:lnTo>
                <a:lnTo>
                  <a:pt x="232" y="182"/>
                </a:lnTo>
                <a:lnTo>
                  <a:pt x="234" y="175"/>
                </a:lnTo>
                <a:lnTo>
                  <a:pt x="240" y="170"/>
                </a:lnTo>
                <a:lnTo>
                  <a:pt x="248" y="168"/>
                </a:lnTo>
                <a:lnTo>
                  <a:pt x="248" y="165"/>
                </a:lnTo>
                <a:lnTo>
                  <a:pt x="246" y="160"/>
                </a:lnTo>
                <a:lnTo>
                  <a:pt x="246" y="152"/>
                </a:lnTo>
                <a:lnTo>
                  <a:pt x="248" y="145"/>
                </a:lnTo>
                <a:lnTo>
                  <a:pt x="253" y="140"/>
                </a:lnTo>
                <a:lnTo>
                  <a:pt x="251" y="138"/>
                </a:lnTo>
                <a:lnTo>
                  <a:pt x="250" y="131"/>
                </a:lnTo>
                <a:lnTo>
                  <a:pt x="249" y="123"/>
                </a:lnTo>
                <a:lnTo>
                  <a:pt x="249" y="114"/>
                </a:lnTo>
                <a:lnTo>
                  <a:pt x="254" y="109"/>
                </a:lnTo>
                <a:lnTo>
                  <a:pt x="253" y="106"/>
                </a:lnTo>
                <a:lnTo>
                  <a:pt x="253" y="100"/>
                </a:lnTo>
                <a:lnTo>
                  <a:pt x="253" y="92"/>
                </a:lnTo>
                <a:lnTo>
                  <a:pt x="255" y="84"/>
                </a:lnTo>
                <a:lnTo>
                  <a:pt x="259" y="79"/>
                </a:lnTo>
                <a:lnTo>
                  <a:pt x="258" y="76"/>
                </a:lnTo>
                <a:lnTo>
                  <a:pt x="255" y="71"/>
                </a:lnTo>
                <a:lnTo>
                  <a:pt x="254" y="64"/>
                </a:lnTo>
                <a:lnTo>
                  <a:pt x="253" y="58"/>
                </a:lnTo>
                <a:lnTo>
                  <a:pt x="257" y="54"/>
                </a:lnTo>
                <a:lnTo>
                  <a:pt x="254" y="55"/>
                </a:lnTo>
                <a:lnTo>
                  <a:pt x="248" y="58"/>
                </a:lnTo>
                <a:lnTo>
                  <a:pt x="240" y="59"/>
                </a:lnTo>
                <a:lnTo>
                  <a:pt x="231" y="59"/>
                </a:lnTo>
                <a:lnTo>
                  <a:pt x="229" y="62"/>
                </a:lnTo>
                <a:lnTo>
                  <a:pt x="225" y="67"/>
                </a:lnTo>
                <a:lnTo>
                  <a:pt x="220" y="75"/>
                </a:lnTo>
                <a:lnTo>
                  <a:pt x="211" y="80"/>
                </a:lnTo>
                <a:lnTo>
                  <a:pt x="199" y="81"/>
                </a:lnTo>
                <a:lnTo>
                  <a:pt x="197" y="83"/>
                </a:lnTo>
                <a:lnTo>
                  <a:pt x="190" y="86"/>
                </a:lnTo>
                <a:lnTo>
                  <a:pt x="179" y="89"/>
                </a:lnTo>
                <a:lnTo>
                  <a:pt x="168" y="88"/>
                </a:lnTo>
                <a:lnTo>
                  <a:pt x="166" y="89"/>
                </a:lnTo>
                <a:lnTo>
                  <a:pt x="161" y="90"/>
                </a:lnTo>
                <a:lnTo>
                  <a:pt x="153" y="90"/>
                </a:lnTo>
                <a:lnTo>
                  <a:pt x="144" y="88"/>
                </a:lnTo>
                <a:lnTo>
                  <a:pt x="131" y="81"/>
                </a:lnTo>
                <a:lnTo>
                  <a:pt x="130" y="81"/>
                </a:lnTo>
                <a:lnTo>
                  <a:pt x="125" y="81"/>
                </a:lnTo>
                <a:lnTo>
                  <a:pt x="117" y="81"/>
                </a:lnTo>
                <a:lnTo>
                  <a:pt x="110" y="80"/>
                </a:lnTo>
                <a:lnTo>
                  <a:pt x="104" y="76"/>
                </a:lnTo>
                <a:lnTo>
                  <a:pt x="100" y="68"/>
                </a:lnTo>
                <a:lnTo>
                  <a:pt x="97" y="68"/>
                </a:lnTo>
                <a:lnTo>
                  <a:pt x="90" y="68"/>
                </a:lnTo>
                <a:lnTo>
                  <a:pt x="83" y="68"/>
                </a:lnTo>
                <a:lnTo>
                  <a:pt x="75" y="66"/>
                </a:lnTo>
                <a:lnTo>
                  <a:pt x="70" y="59"/>
                </a:lnTo>
                <a:lnTo>
                  <a:pt x="70" y="62"/>
                </a:lnTo>
                <a:lnTo>
                  <a:pt x="72" y="68"/>
                </a:lnTo>
                <a:lnTo>
                  <a:pt x="72" y="77"/>
                </a:lnTo>
                <a:lnTo>
                  <a:pt x="70" y="86"/>
                </a:lnTo>
                <a:lnTo>
                  <a:pt x="63" y="96"/>
                </a:lnTo>
                <a:lnTo>
                  <a:pt x="63" y="97"/>
                </a:lnTo>
                <a:lnTo>
                  <a:pt x="66" y="103"/>
                </a:lnTo>
                <a:lnTo>
                  <a:pt x="67" y="111"/>
                </a:lnTo>
                <a:lnTo>
                  <a:pt x="68" y="119"/>
                </a:lnTo>
                <a:lnTo>
                  <a:pt x="67" y="127"/>
                </a:lnTo>
                <a:lnTo>
                  <a:pt x="68" y="128"/>
                </a:lnTo>
                <a:lnTo>
                  <a:pt x="71" y="131"/>
                </a:lnTo>
                <a:lnTo>
                  <a:pt x="75" y="136"/>
                </a:lnTo>
                <a:lnTo>
                  <a:pt x="76" y="145"/>
                </a:lnTo>
                <a:lnTo>
                  <a:pt x="73" y="156"/>
                </a:lnTo>
                <a:lnTo>
                  <a:pt x="75" y="157"/>
                </a:lnTo>
                <a:lnTo>
                  <a:pt x="79" y="161"/>
                </a:lnTo>
                <a:lnTo>
                  <a:pt x="83" y="168"/>
                </a:lnTo>
                <a:lnTo>
                  <a:pt x="84" y="177"/>
                </a:lnTo>
                <a:lnTo>
                  <a:pt x="83" y="187"/>
                </a:lnTo>
                <a:lnTo>
                  <a:pt x="84" y="189"/>
                </a:lnTo>
                <a:lnTo>
                  <a:pt x="89" y="191"/>
                </a:lnTo>
                <a:lnTo>
                  <a:pt x="94" y="198"/>
                </a:lnTo>
                <a:lnTo>
                  <a:pt x="98" y="206"/>
                </a:lnTo>
                <a:lnTo>
                  <a:pt x="101" y="216"/>
                </a:lnTo>
                <a:lnTo>
                  <a:pt x="102" y="217"/>
                </a:lnTo>
                <a:lnTo>
                  <a:pt x="107" y="220"/>
                </a:lnTo>
                <a:lnTo>
                  <a:pt x="114" y="225"/>
                </a:lnTo>
                <a:lnTo>
                  <a:pt x="118" y="232"/>
                </a:lnTo>
                <a:lnTo>
                  <a:pt x="121" y="241"/>
                </a:lnTo>
                <a:lnTo>
                  <a:pt x="121" y="251"/>
                </a:lnTo>
                <a:lnTo>
                  <a:pt x="123" y="259"/>
                </a:lnTo>
                <a:lnTo>
                  <a:pt x="125" y="266"/>
                </a:lnTo>
                <a:lnTo>
                  <a:pt x="125" y="272"/>
                </a:lnTo>
                <a:lnTo>
                  <a:pt x="125" y="271"/>
                </a:lnTo>
                <a:lnTo>
                  <a:pt x="123" y="271"/>
                </a:lnTo>
                <a:lnTo>
                  <a:pt x="121" y="268"/>
                </a:lnTo>
                <a:lnTo>
                  <a:pt x="119" y="267"/>
                </a:lnTo>
                <a:lnTo>
                  <a:pt x="117" y="267"/>
                </a:lnTo>
                <a:lnTo>
                  <a:pt x="114" y="267"/>
                </a:lnTo>
                <a:lnTo>
                  <a:pt x="110" y="268"/>
                </a:lnTo>
                <a:lnTo>
                  <a:pt x="106" y="271"/>
                </a:lnTo>
                <a:lnTo>
                  <a:pt x="101" y="274"/>
                </a:lnTo>
                <a:lnTo>
                  <a:pt x="94" y="276"/>
                </a:lnTo>
                <a:lnTo>
                  <a:pt x="88" y="276"/>
                </a:lnTo>
                <a:lnTo>
                  <a:pt x="81" y="272"/>
                </a:lnTo>
                <a:lnTo>
                  <a:pt x="77" y="264"/>
                </a:lnTo>
                <a:lnTo>
                  <a:pt x="75" y="251"/>
                </a:lnTo>
                <a:lnTo>
                  <a:pt x="73" y="253"/>
                </a:lnTo>
                <a:lnTo>
                  <a:pt x="70" y="253"/>
                </a:lnTo>
                <a:lnTo>
                  <a:pt x="63" y="254"/>
                </a:lnTo>
                <a:lnTo>
                  <a:pt x="58" y="253"/>
                </a:lnTo>
                <a:lnTo>
                  <a:pt x="54" y="247"/>
                </a:lnTo>
                <a:lnTo>
                  <a:pt x="51" y="240"/>
                </a:lnTo>
                <a:lnTo>
                  <a:pt x="50" y="240"/>
                </a:lnTo>
                <a:lnTo>
                  <a:pt x="46" y="240"/>
                </a:lnTo>
                <a:lnTo>
                  <a:pt x="41" y="238"/>
                </a:lnTo>
                <a:lnTo>
                  <a:pt x="35" y="234"/>
                </a:lnTo>
                <a:lnTo>
                  <a:pt x="33" y="228"/>
                </a:lnTo>
                <a:lnTo>
                  <a:pt x="33" y="217"/>
                </a:lnTo>
                <a:lnTo>
                  <a:pt x="30" y="216"/>
                </a:lnTo>
                <a:lnTo>
                  <a:pt x="25" y="212"/>
                </a:lnTo>
                <a:lnTo>
                  <a:pt x="21" y="207"/>
                </a:lnTo>
                <a:lnTo>
                  <a:pt x="18" y="199"/>
                </a:lnTo>
                <a:lnTo>
                  <a:pt x="22" y="190"/>
                </a:lnTo>
                <a:lnTo>
                  <a:pt x="20" y="189"/>
                </a:lnTo>
                <a:lnTo>
                  <a:pt x="16" y="185"/>
                </a:lnTo>
                <a:lnTo>
                  <a:pt x="11" y="178"/>
                </a:lnTo>
                <a:lnTo>
                  <a:pt x="9" y="170"/>
                </a:lnTo>
                <a:lnTo>
                  <a:pt x="13" y="160"/>
                </a:lnTo>
                <a:lnTo>
                  <a:pt x="12" y="158"/>
                </a:lnTo>
                <a:lnTo>
                  <a:pt x="7" y="153"/>
                </a:lnTo>
                <a:lnTo>
                  <a:pt x="4" y="144"/>
                </a:lnTo>
                <a:lnTo>
                  <a:pt x="3" y="135"/>
                </a:lnTo>
                <a:lnTo>
                  <a:pt x="9" y="124"/>
                </a:lnTo>
                <a:lnTo>
                  <a:pt x="8" y="123"/>
                </a:lnTo>
                <a:lnTo>
                  <a:pt x="5" y="118"/>
                </a:lnTo>
                <a:lnTo>
                  <a:pt x="4" y="110"/>
                </a:lnTo>
                <a:lnTo>
                  <a:pt x="3" y="102"/>
                </a:lnTo>
                <a:lnTo>
                  <a:pt x="5" y="93"/>
                </a:lnTo>
                <a:lnTo>
                  <a:pt x="12" y="86"/>
                </a:lnTo>
                <a:lnTo>
                  <a:pt x="11" y="84"/>
                </a:lnTo>
                <a:lnTo>
                  <a:pt x="7" y="79"/>
                </a:lnTo>
                <a:lnTo>
                  <a:pt x="3" y="71"/>
                </a:lnTo>
                <a:lnTo>
                  <a:pt x="0" y="62"/>
                </a:lnTo>
                <a:lnTo>
                  <a:pt x="3" y="52"/>
                </a:lnTo>
                <a:lnTo>
                  <a:pt x="11" y="43"/>
                </a:lnTo>
                <a:lnTo>
                  <a:pt x="11" y="42"/>
                </a:lnTo>
                <a:lnTo>
                  <a:pt x="12" y="35"/>
                </a:lnTo>
                <a:lnTo>
                  <a:pt x="15" y="29"/>
                </a:lnTo>
                <a:lnTo>
                  <a:pt x="18" y="21"/>
                </a:lnTo>
                <a:lnTo>
                  <a:pt x="24" y="14"/>
                </a:lnTo>
                <a:lnTo>
                  <a:pt x="33" y="11"/>
                </a:lnTo>
                <a:lnTo>
                  <a:pt x="43" y="12"/>
                </a:lnTo>
                <a:lnTo>
                  <a:pt x="45" y="9"/>
                </a:lnTo>
                <a:lnTo>
                  <a:pt x="50" y="7"/>
                </a:lnTo>
                <a:lnTo>
                  <a:pt x="56" y="3"/>
                </a:lnTo>
                <a:lnTo>
                  <a:pt x="66" y="1"/>
                </a:lnTo>
                <a:lnTo>
                  <a:pt x="76" y="4"/>
                </a:lnTo>
                <a:lnTo>
                  <a:pt x="87" y="13"/>
                </a:lnTo>
                <a:lnTo>
                  <a:pt x="89" y="12"/>
                </a:lnTo>
                <a:lnTo>
                  <a:pt x="93" y="11"/>
                </a:lnTo>
                <a:lnTo>
                  <a:pt x="100" y="11"/>
                </a:lnTo>
                <a:lnTo>
                  <a:pt x="107" y="11"/>
                </a:lnTo>
                <a:lnTo>
                  <a:pt x="114" y="13"/>
                </a:lnTo>
                <a:lnTo>
                  <a:pt x="122" y="20"/>
                </a:lnTo>
                <a:lnTo>
                  <a:pt x="127" y="31"/>
                </a:lnTo>
                <a:lnTo>
                  <a:pt x="130" y="29"/>
                </a:lnTo>
                <a:lnTo>
                  <a:pt x="135" y="26"/>
                </a:lnTo>
                <a:lnTo>
                  <a:pt x="144" y="24"/>
                </a:lnTo>
                <a:lnTo>
                  <a:pt x="155" y="25"/>
                </a:lnTo>
                <a:lnTo>
                  <a:pt x="165" y="33"/>
                </a:lnTo>
                <a:lnTo>
                  <a:pt x="166" y="31"/>
                </a:lnTo>
                <a:lnTo>
                  <a:pt x="170" y="28"/>
                </a:lnTo>
                <a:lnTo>
                  <a:pt x="177" y="24"/>
                </a:lnTo>
                <a:lnTo>
                  <a:pt x="185" y="21"/>
                </a:lnTo>
                <a:lnTo>
                  <a:pt x="194" y="22"/>
                </a:lnTo>
                <a:lnTo>
                  <a:pt x="195" y="21"/>
                </a:lnTo>
                <a:lnTo>
                  <a:pt x="198" y="16"/>
                </a:lnTo>
                <a:lnTo>
                  <a:pt x="202" y="11"/>
                </a:lnTo>
                <a:lnTo>
                  <a:pt x="208" y="5"/>
                </a:lnTo>
                <a:lnTo>
                  <a:pt x="217" y="3"/>
                </a:lnTo>
                <a:lnTo>
                  <a:pt x="228" y="5"/>
                </a:lnTo>
                <a:lnTo>
                  <a:pt x="229" y="4"/>
                </a:lnTo>
                <a:lnTo>
                  <a:pt x="234" y="1"/>
                </a:lnTo>
                <a:lnTo>
                  <a:pt x="242" y="0"/>
                </a:lnTo>
                <a:lnTo>
                  <a:pt x="251" y="0"/>
                </a:lnTo>
                <a:close/>
              </a:path>
            </a:pathLst>
          </a:custGeom>
          <a:solidFill>
            <a:srgbClr val="E17567"/>
          </a:solidFill>
          <a:ln w="0">
            <a:solidFill>
              <a:srgbClr val="E1756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5" name="Freeform 65"/>
          <p:cNvSpPr>
            <a:spLocks/>
          </p:cNvSpPr>
          <p:nvPr/>
        </p:nvSpPr>
        <p:spPr bwMode="auto">
          <a:xfrm>
            <a:off x="1782609" y="6082874"/>
            <a:ext cx="61103" cy="76944"/>
          </a:xfrm>
          <a:custGeom>
            <a:avLst/>
            <a:gdLst>
              <a:gd name="T0" fmla="*/ 26 w 27"/>
              <a:gd name="T1" fmla="*/ 0 h 34"/>
              <a:gd name="T2" fmla="*/ 27 w 27"/>
              <a:gd name="T3" fmla="*/ 1 h 34"/>
              <a:gd name="T4" fmla="*/ 27 w 27"/>
              <a:gd name="T5" fmla="*/ 1 h 34"/>
              <a:gd name="T6" fmla="*/ 26 w 27"/>
              <a:gd name="T7" fmla="*/ 2 h 34"/>
              <a:gd name="T8" fmla="*/ 17 w 27"/>
              <a:gd name="T9" fmla="*/ 10 h 34"/>
              <a:gd name="T10" fmla="*/ 8 w 27"/>
              <a:gd name="T11" fmla="*/ 21 h 34"/>
              <a:gd name="T12" fmla="*/ 4 w 27"/>
              <a:gd name="T13" fmla="*/ 32 h 34"/>
              <a:gd name="T14" fmla="*/ 2 w 27"/>
              <a:gd name="T15" fmla="*/ 34 h 34"/>
              <a:gd name="T16" fmla="*/ 1 w 27"/>
              <a:gd name="T17" fmla="*/ 34 h 34"/>
              <a:gd name="T18" fmla="*/ 1 w 27"/>
              <a:gd name="T19" fmla="*/ 34 h 34"/>
              <a:gd name="T20" fmla="*/ 0 w 27"/>
              <a:gd name="T21" fmla="*/ 32 h 34"/>
              <a:gd name="T22" fmla="*/ 5 w 27"/>
              <a:gd name="T23" fmla="*/ 19 h 34"/>
              <a:gd name="T24" fmla="*/ 14 w 27"/>
              <a:gd name="T25" fmla="*/ 9 h 34"/>
              <a:gd name="T26" fmla="*/ 25 w 27"/>
              <a:gd name="T27" fmla="*/ 0 h 34"/>
              <a:gd name="T28" fmla="*/ 26 w 27"/>
              <a:gd name="T2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" h="34">
                <a:moveTo>
                  <a:pt x="26" y="0"/>
                </a:moveTo>
                <a:lnTo>
                  <a:pt x="27" y="1"/>
                </a:lnTo>
                <a:lnTo>
                  <a:pt x="27" y="1"/>
                </a:lnTo>
                <a:lnTo>
                  <a:pt x="26" y="2"/>
                </a:lnTo>
                <a:lnTo>
                  <a:pt x="17" y="10"/>
                </a:lnTo>
                <a:lnTo>
                  <a:pt x="8" y="21"/>
                </a:lnTo>
                <a:lnTo>
                  <a:pt x="4" y="32"/>
                </a:lnTo>
                <a:lnTo>
                  <a:pt x="2" y="34"/>
                </a:lnTo>
                <a:lnTo>
                  <a:pt x="1" y="34"/>
                </a:lnTo>
                <a:lnTo>
                  <a:pt x="1" y="34"/>
                </a:lnTo>
                <a:lnTo>
                  <a:pt x="0" y="32"/>
                </a:lnTo>
                <a:lnTo>
                  <a:pt x="5" y="19"/>
                </a:lnTo>
                <a:lnTo>
                  <a:pt x="14" y="9"/>
                </a:lnTo>
                <a:lnTo>
                  <a:pt x="25" y="0"/>
                </a:lnTo>
                <a:lnTo>
                  <a:pt x="26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6" name="Freeform 66"/>
          <p:cNvSpPr>
            <a:spLocks/>
          </p:cNvSpPr>
          <p:nvPr/>
        </p:nvSpPr>
        <p:spPr bwMode="auto">
          <a:xfrm>
            <a:off x="1696613" y="6017246"/>
            <a:ext cx="97312" cy="67892"/>
          </a:xfrm>
          <a:custGeom>
            <a:avLst/>
            <a:gdLst>
              <a:gd name="T0" fmla="*/ 42 w 43"/>
              <a:gd name="T1" fmla="*/ 0 h 30"/>
              <a:gd name="T2" fmla="*/ 43 w 43"/>
              <a:gd name="T3" fmla="*/ 1 h 30"/>
              <a:gd name="T4" fmla="*/ 43 w 43"/>
              <a:gd name="T5" fmla="*/ 1 h 30"/>
              <a:gd name="T6" fmla="*/ 43 w 43"/>
              <a:gd name="T7" fmla="*/ 3 h 30"/>
              <a:gd name="T8" fmla="*/ 42 w 43"/>
              <a:gd name="T9" fmla="*/ 4 h 30"/>
              <a:gd name="T10" fmla="*/ 31 w 43"/>
              <a:gd name="T11" fmla="*/ 6 h 30"/>
              <a:gd name="T12" fmla="*/ 19 w 43"/>
              <a:gd name="T13" fmla="*/ 12 h 30"/>
              <a:gd name="T14" fmla="*/ 9 w 43"/>
              <a:gd name="T15" fmla="*/ 18 h 30"/>
              <a:gd name="T16" fmla="*/ 2 w 43"/>
              <a:gd name="T17" fmla="*/ 29 h 30"/>
              <a:gd name="T18" fmla="*/ 2 w 43"/>
              <a:gd name="T19" fmla="*/ 30 h 30"/>
              <a:gd name="T20" fmla="*/ 1 w 43"/>
              <a:gd name="T21" fmla="*/ 30 h 30"/>
              <a:gd name="T22" fmla="*/ 0 w 43"/>
              <a:gd name="T23" fmla="*/ 30 h 30"/>
              <a:gd name="T24" fmla="*/ 0 w 43"/>
              <a:gd name="T25" fmla="*/ 29 h 30"/>
              <a:gd name="T26" fmla="*/ 6 w 43"/>
              <a:gd name="T27" fmla="*/ 17 h 30"/>
              <a:gd name="T28" fmla="*/ 17 w 43"/>
              <a:gd name="T29" fmla="*/ 9 h 30"/>
              <a:gd name="T30" fmla="*/ 29 w 43"/>
              <a:gd name="T31" fmla="*/ 4 h 30"/>
              <a:gd name="T32" fmla="*/ 42 w 43"/>
              <a:gd name="T3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30">
                <a:moveTo>
                  <a:pt x="42" y="0"/>
                </a:moveTo>
                <a:lnTo>
                  <a:pt x="43" y="1"/>
                </a:lnTo>
                <a:lnTo>
                  <a:pt x="43" y="1"/>
                </a:lnTo>
                <a:lnTo>
                  <a:pt x="43" y="3"/>
                </a:lnTo>
                <a:lnTo>
                  <a:pt x="42" y="4"/>
                </a:lnTo>
                <a:lnTo>
                  <a:pt x="31" y="6"/>
                </a:lnTo>
                <a:lnTo>
                  <a:pt x="19" y="12"/>
                </a:lnTo>
                <a:lnTo>
                  <a:pt x="9" y="18"/>
                </a:lnTo>
                <a:lnTo>
                  <a:pt x="2" y="29"/>
                </a:lnTo>
                <a:lnTo>
                  <a:pt x="2" y="30"/>
                </a:lnTo>
                <a:lnTo>
                  <a:pt x="1" y="30"/>
                </a:lnTo>
                <a:lnTo>
                  <a:pt x="0" y="30"/>
                </a:lnTo>
                <a:lnTo>
                  <a:pt x="0" y="29"/>
                </a:lnTo>
                <a:lnTo>
                  <a:pt x="6" y="17"/>
                </a:lnTo>
                <a:lnTo>
                  <a:pt x="17" y="9"/>
                </a:lnTo>
                <a:lnTo>
                  <a:pt x="29" y="4"/>
                </a:lnTo>
                <a:lnTo>
                  <a:pt x="42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7" name="Freeform 67"/>
          <p:cNvSpPr>
            <a:spLocks/>
          </p:cNvSpPr>
          <p:nvPr/>
        </p:nvSpPr>
        <p:spPr bwMode="auto">
          <a:xfrm>
            <a:off x="1649090" y="5928987"/>
            <a:ext cx="115416" cy="31683"/>
          </a:xfrm>
          <a:custGeom>
            <a:avLst/>
            <a:gdLst>
              <a:gd name="T0" fmla="*/ 38 w 51"/>
              <a:gd name="T1" fmla="*/ 0 h 14"/>
              <a:gd name="T2" fmla="*/ 50 w 51"/>
              <a:gd name="T3" fmla="*/ 2 h 14"/>
              <a:gd name="T4" fmla="*/ 51 w 51"/>
              <a:gd name="T5" fmla="*/ 2 h 14"/>
              <a:gd name="T6" fmla="*/ 51 w 51"/>
              <a:gd name="T7" fmla="*/ 4 h 14"/>
              <a:gd name="T8" fmla="*/ 51 w 51"/>
              <a:gd name="T9" fmla="*/ 5 h 14"/>
              <a:gd name="T10" fmla="*/ 50 w 51"/>
              <a:gd name="T11" fmla="*/ 5 h 14"/>
              <a:gd name="T12" fmla="*/ 38 w 51"/>
              <a:gd name="T13" fmla="*/ 2 h 14"/>
              <a:gd name="T14" fmla="*/ 25 w 51"/>
              <a:gd name="T15" fmla="*/ 4 h 14"/>
              <a:gd name="T16" fmla="*/ 12 w 51"/>
              <a:gd name="T17" fmla="*/ 6 h 14"/>
              <a:gd name="T18" fmla="*/ 2 w 51"/>
              <a:gd name="T19" fmla="*/ 14 h 14"/>
              <a:gd name="T20" fmla="*/ 1 w 51"/>
              <a:gd name="T21" fmla="*/ 14 h 14"/>
              <a:gd name="T22" fmla="*/ 0 w 51"/>
              <a:gd name="T23" fmla="*/ 14 h 14"/>
              <a:gd name="T24" fmla="*/ 0 w 51"/>
              <a:gd name="T25" fmla="*/ 13 h 14"/>
              <a:gd name="T26" fmla="*/ 0 w 51"/>
              <a:gd name="T27" fmla="*/ 11 h 14"/>
              <a:gd name="T28" fmla="*/ 10 w 51"/>
              <a:gd name="T29" fmla="*/ 4 h 14"/>
              <a:gd name="T30" fmla="*/ 23 w 51"/>
              <a:gd name="T31" fmla="*/ 0 h 14"/>
              <a:gd name="T32" fmla="*/ 38 w 51"/>
              <a:gd name="T3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" h="14">
                <a:moveTo>
                  <a:pt x="38" y="0"/>
                </a:moveTo>
                <a:lnTo>
                  <a:pt x="50" y="2"/>
                </a:lnTo>
                <a:lnTo>
                  <a:pt x="51" y="2"/>
                </a:lnTo>
                <a:lnTo>
                  <a:pt x="51" y="4"/>
                </a:lnTo>
                <a:lnTo>
                  <a:pt x="51" y="5"/>
                </a:lnTo>
                <a:lnTo>
                  <a:pt x="50" y="5"/>
                </a:lnTo>
                <a:lnTo>
                  <a:pt x="38" y="2"/>
                </a:lnTo>
                <a:lnTo>
                  <a:pt x="25" y="4"/>
                </a:lnTo>
                <a:lnTo>
                  <a:pt x="12" y="6"/>
                </a:lnTo>
                <a:lnTo>
                  <a:pt x="2" y="14"/>
                </a:lnTo>
                <a:lnTo>
                  <a:pt x="1" y="14"/>
                </a:lnTo>
                <a:lnTo>
                  <a:pt x="0" y="14"/>
                </a:lnTo>
                <a:lnTo>
                  <a:pt x="0" y="13"/>
                </a:lnTo>
                <a:lnTo>
                  <a:pt x="0" y="11"/>
                </a:lnTo>
                <a:lnTo>
                  <a:pt x="10" y="4"/>
                </a:lnTo>
                <a:lnTo>
                  <a:pt x="23" y="0"/>
                </a:lnTo>
                <a:lnTo>
                  <a:pt x="38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8" name="Freeform 68"/>
          <p:cNvSpPr>
            <a:spLocks/>
          </p:cNvSpPr>
          <p:nvPr/>
        </p:nvSpPr>
        <p:spPr bwMode="auto">
          <a:xfrm>
            <a:off x="1640038" y="5847517"/>
            <a:ext cx="108626" cy="24894"/>
          </a:xfrm>
          <a:custGeom>
            <a:avLst/>
            <a:gdLst>
              <a:gd name="T0" fmla="*/ 17 w 48"/>
              <a:gd name="T1" fmla="*/ 0 h 11"/>
              <a:gd name="T2" fmla="*/ 33 w 48"/>
              <a:gd name="T3" fmla="*/ 2 h 11"/>
              <a:gd name="T4" fmla="*/ 47 w 48"/>
              <a:gd name="T5" fmla="*/ 8 h 11"/>
              <a:gd name="T6" fmla="*/ 48 w 48"/>
              <a:gd name="T7" fmla="*/ 8 h 11"/>
              <a:gd name="T8" fmla="*/ 48 w 48"/>
              <a:gd name="T9" fmla="*/ 9 h 11"/>
              <a:gd name="T10" fmla="*/ 47 w 48"/>
              <a:gd name="T11" fmla="*/ 11 h 11"/>
              <a:gd name="T12" fmla="*/ 46 w 48"/>
              <a:gd name="T13" fmla="*/ 11 h 11"/>
              <a:gd name="T14" fmla="*/ 31 w 48"/>
              <a:gd name="T15" fmla="*/ 4 h 11"/>
              <a:gd name="T16" fmla="*/ 17 w 48"/>
              <a:gd name="T17" fmla="*/ 4 h 11"/>
              <a:gd name="T18" fmla="*/ 3 w 48"/>
              <a:gd name="T19" fmla="*/ 8 h 11"/>
              <a:gd name="T20" fmla="*/ 1 w 48"/>
              <a:gd name="T21" fmla="*/ 8 h 11"/>
              <a:gd name="T22" fmla="*/ 0 w 48"/>
              <a:gd name="T23" fmla="*/ 7 h 11"/>
              <a:gd name="T24" fmla="*/ 0 w 48"/>
              <a:gd name="T25" fmla="*/ 6 h 11"/>
              <a:gd name="T26" fmla="*/ 1 w 48"/>
              <a:gd name="T27" fmla="*/ 6 h 11"/>
              <a:gd name="T28" fmla="*/ 17 w 48"/>
              <a:gd name="T2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" h="11">
                <a:moveTo>
                  <a:pt x="17" y="0"/>
                </a:moveTo>
                <a:lnTo>
                  <a:pt x="33" y="2"/>
                </a:lnTo>
                <a:lnTo>
                  <a:pt x="47" y="8"/>
                </a:lnTo>
                <a:lnTo>
                  <a:pt x="48" y="8"/>
                </a:lnTo>
                <a:lnTo>
                  <a:pt x="48" y="9"/>
                </a:lnTo>
                <a:lnTo>
                  <a:pt x="47" y="11"/>
                </a:lnTo>
                <a:lnTo>
                  <a:pt x="46" y="11"/>
                </a:lnTo>
                <a:lnTo>
                  <a:pt x="31" y="4"/>
                </a:lnTo>
                <a:lnTo>
                  <a:pt x="17" y="4"/>
                </a:lnTo>
                <a:lnTo>
                  <a:pt x="3" y="8"/>
                </a:lnTo>
                <a:lnTo>
                  <a:pt x="1" y="8"/>
                </a:lnTo>
                <a:lnTo>
                  <a:pt x="0" y="7"/>
                </a:lnTo>
                <a:lnTo>
                  <a:pt x="0" y="6"/>
                </a:lnTo>
                <a:lnTo>
                  <a:pt x="1" y="6"/>
                </a:lnTo>
                <a:lnTo>
                  <a:pt x="17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9" name="Freeform 69"/>
          <p:cNvSpPr>
            <a:spLocks/>
          </p:cNvSpPr>
          <p:nvPr/>
        </p:nvSpPr>
        <p:spPr bwMode="auto">
          <a:xfrm>
            <a:off x="1649090" y="5775099"/>
            <a:ext cx="85996" cy="24894"/>
          </a:xfrm>
          <a:custGeom>
            <a:avLst/>
            <a:gdLst>
              <a:gd name="T0" fmla="*/ 14 w 38"/>
              <a:gd name="T1" fmla="*/ 0 h 11"/>
              <a:gd name="T2" fmla="*/ 26 w 38"/>
              <a:gd name="T3" fmla="*/ 2 h 11"/>
              <a:gd name="T4" fmla="*/ 38 w 38"/>
              <a:gd name="T5" fmla="*/ 9 h 11"/>
              <a:gd name="T6" fmla="*/ 38 w 38"/>
              <a:gd name="T7" fmla="*/ 10 h 11"/>
              <a:gd name="T8" fmla="*/ 38 w 38"/>
              <a:gd name="T9" fmla="*/ 11 h 11"/>
              <a:gd name="T10" fmla="*/ 37 w 38"/>
              <a:gd name="T11" fmla="*/ 11 h 11"/>
              <a:gd name="T12" fmla="*/ 35 w 38"/>
              <a:gd name="T13" fmla="*/ 11 h 11"/>
              <a:gd name="T14" fmla="*/ 26 w 38"/>
              <a:gd name="T15" fmla="*/ 5 h 11"/>
              <a:gd name="T16" fmla="*/ 14 w 38"/>
              <a:gd name="T17" fmla="*/ 2 h 11"/>
              <a:gd name="T18" fmla="*/ 2 w 38"/>
              <a:gd name="T19" fmla="*/ 5 h 11"/>
              <a:gd name="T20" fmla="*/ 1 w 38"/>
              <a:gd name="T21" fmla="*/ 5 h 11"/>
              <a:gd name="T22" fmla="*/ 0 w 38"/>
              <a:gd name="T23" fmla="*/ 5 h 11"/>
              <a:gd name="T24" fmla="*/ 0 w 38"/>
              <a:gd name="T25" fmla="*/ 4 h 11"/>
              <a:gd name="T26" fmla="*/ 1 w 38"/>
              <a:gd name="T27" fmla="*/ 2 h 11"/>
              <a:gd name="T28" fmla="*/ 14 w 38"/>
              <a:gd name="T2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" h="11">
                <a:moveTo>
                  <a:pt x="14" y="0"/>
                </a:moveTo>
                <a:lnTo>
                  <a:pt x="26" y="2"/>
                </a:lnTo>
                <a:lnTo>
                  <a:pt x="38" y="9"/>
                </a:lnTo>
                <a:lnTo>
                  <a:pt x="38" y="10"/>
                </a:lnTo>
                <a:lnTo>
                  <a:pt x="38" y="11"/>
                </a:lnTo>
                <a:lnTo>
                  <a:pt x="37" y="11"/>
                </a:lnTo>
                <a:lnTo>
                  <a:pt x="35" y="11"/>
                </a:lnTo>
                <a:lnTo>
                  <a:pt x="26" y="5"/>
                </a:lnTo>
                <a:lnTo>
                  <a:pt x="14" y="2"/>
                </a:lnTo>
                <a:lnTo>
                  <a:pt x="2" y="5"/>
                </a:lnTo>
                <a:lnTo>
                  <a:pt x="1" y="5"/>
                </a:lnTo>
                <a:lnTo>
                  <a:pt x="0" y="5"/>
                </a:lnTo>
                <a:lnTo>
                  <a:pt x="0" y="4"/>
                </a:lnTo>
                <a:lnTo>
                  <a:pt x="1" y="2"/>
                </a:lnTo>
                <a:lnTo>
                  <a:pt x="14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0" name="Freeform 70"/>
          <p:cNvSpPr>
            <a:spLocks/>
          </p:cNvSpPr>
          <p:nvPr/>
        </p:nvSpPr>
        <p:spPr bwMode="auto">
          <a:xfrm>
            <a:off x="1662668" y="5666473"/>
            <a:ext cx="85996" cy="65629"/>
          </a:xfrm>
          <a:custGeom>
            <a:avLst/>
            <a:gdLst>
              <a:gd name="T0" fmla="*/ 2 w 38"/>
              <a:gd name="T1" fmla="*/ 0 h 29"/>
              <a:gd name="T2" fmla="*/ 15 w 38"/>
              <a:gd name="T3" fmla="*/ 2 h 29"/>
              <a:gd name="T4" fmla="*/ 24 w 38"/>
              <a:gd name="T5" fmla="*/ 8 h 29"/>
              <a:gd name="T6" fmla="*/ 32 w 38"/>
              <a:gd name="T7" fmla="*/ 16 h 29"/>
              <a:gd name="T8" fmla="*/ 38 w 38"/>
              <a:gd name="T9" fmla="*/ 27 h 29"/>
              <a:gd name="T10" fmla="*/ 38 w 38"/>
              <a:gd name="T11" fmla="*/ 28 h 29"/>
              <a:gd name="T12" fmla="*/ 37 w 38"/>
              <a:gd name="T13" fmla="*/ 29 h 29"/>
              <a:gd name="T14" fmla="*/ 36 w 38"/>
              <a:gd name="T15" fmla="*/ 29 h 29"/>
              <a:gd name="T16" fmla="*/ 36 w 38"/>
              <a:gd name="T17" fmla="*/ 28 h 29"/>
              <a:gd name="T18" fmla="*/ 31 w 38"/>
              <a:gd name="T19" fmla="*/ 19 h 29"/>
              <a:gd name="T20" fmla="*/ 23 w 38"/>
              <a:gd name="T21" fmla="*/ 10 h 29"/>
              <a:gd name="T22" fmla="*/ 13 w 38"/>
              <a:gd name="T23" fmla="*/ 4 h 29"/>
              <a:gd name="T24" fmla="*/ 2 w 38"/>
              <a:gd name="T25" fmla="*/ 3 h 29"/>
              <a:gd name="T26" fmla="*/ 2 w 38"/>
              <a:gd name="T27" fmla="*/ 3 h 29"/>
              <a:gd name="T28" fmla="*/ 0 w 38"/>
              <a:gd name="T29" fmla="*/ 2 h 29"/>
              <a:gd name="T30" fmla="*/ 2 w 38"/>
              <a:gd name="T31" fmla="*/ 0 h 29"/>
              <a:gd name="T32" fmla="*/ 2 w 38"/>
              <a:gd name="T33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" h="29">
                <a:moveTo>
                  <a:pt x="2" y="0"/>
                </a:moveTo>
                <a:lnTo>
                  <a:pt x="15" y="2"/>
                </a:lnTo>
                <a:lnTo>
                  <a:pt x="24" y="8"/>
                </a:lnTo>
                <a:lnTo>
                  <a:pt x="32" y="16"/>
                </a:lnTo>
                <a:lnTo>
                  <a:pt x="38" y="27"/>
                </a:lnTo>
                <a:lnTo>
                  <a:pt x="38" y="28"/>
                </a:lnTo>
                <a:lnTo>
                  <a:pt x="37" y="29"/>
                </a:lnTo>
                <a:lnTo>
                  <a:pt x="36" y="29"/>
                </a:lnTo>
                <a:lnTo>
                  <a:pt x="36" y="28"/>
                </a:lnTo>
                <a:lnTo>
                  <a:pt x="31" y="19"/>
                </a:lnTo>
                <a:lnTo>
                  <a:pt x="23" y="10"/>
                </a:lnTo>
                <a:lnTo>
                  <a:pt x="13" y="4"/>
                </a:lnTo>
                <a:lnTo>
                  <a:pt x="2" y="3"/>
                </a:lnTo>
                <a:lnTo>
                  <a:pt x="2" y="3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1" name="Freeform 71"/>
          <p:cNvSpPr>
            <a:spLocks/>
          </p:cNvSpPr>
          <p:nvPr/>
        </p:nvSpPr>
        <p:spPr bwMode="auto">
          <a:xfrm>
            <a:off x="1800714" y="5632527"/>
            <a:ext cx="29420" cy="99574"/>
          </a:xfrm>
          <a:custGeom>
            <a:avLst/>
            <a:gdLst>
              <a:gd name="T0" fmla="*/ 1 w 13"/>
              <a:gd name="T1" fmla="*/ 0 h 44"/>
              <a:gd name="T2" fmla="*/ 2 w 13"/>
              <a:gd name="T3" fmla="*/ 0 h 44"/>
              <a:gd name="T4" fmla="*/ 7 w 13"/>
              <a:gd name="T5" fmla="*/ 9 h 44"/>
              <a:gd name="T6" fmla="*/ 11 w 13"/>
              <a:gd name="T7" fmla="*/ 21 h 44"/>
              <a:gd name="T8" fmla="*/ 13 w 13"/>
              <a:gd name="T9" fmla="*/ 31 h 44"/>
              <a:gd name="T10" fmla="*/ 13 w 13"/>
              <a:gd name="T11" fmla="*/ 43 h 44"/>
              <a:gd name="T12" fmla="*/ 13 w 13"/>
              <a:gd name="T13" fmla="*/ 43 h 44"/>
              <a:gd name="T14" fmla="*/ 11 w 13"/>
              <a:gd name="T15" fmla="*/ 44 h 44"/>
              <a:gd name="T16" fmla="*/ 10 w 13"/>
              <a:gd name="T17" fmla="*/ 43 h 44"/>
              <a:gd name="T18" fmla="*/ 10 w 13"/>
              <a:gd name="T19" fmla="*/ 43 h 44"/>
              <a:gd name="T20" fmla="*/ 10 w 13"/>
              <a:gd name="T21" fmla="*/ 32 h 44"/>
              <a:gd name="T22" fmla="*/ 9 w 13"/>
              <a:gd name="T23" fmla="*/ 22 h 44"/>
              <a:gd name="T24" fmla="*/ 5 w 13"/>
              <a:gd name="T25" fmla="*/ 12 h 44"/>
              <a:gd name="T26" fmla="*/ 0 w 13"/>
              <a:gd name="T27" fmla="*/ 2 h 44"/>
              <a:gd name="T28" fmla="*/ 0 w 13"/>
              <a:gd name="T29" fmla="*/ 1 h 44"/>
              <a:gd name="T30" fmla="*/ 0 w 13"/>
              <a:gd name="T31" fmla="*/ 0 h 44"/>
              <a:gd name="T32" fmla="*/ 1 w 13"/>
              <a:gd name="T3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" h="44">
                <a:moveTo>
                  <a:pt x="1" y="0"/>
                </a:moveTo>
                <a:lnTo>
                  <a:pt x="2" y="0"/>
                </a:lnTo>
                <a:lnTo>
                  <a:pt x="7" y="9"/>
                </a:lnTo>
                <a:lnTo>
                  <a:pt x="11" y="21"/>
                </a:lnTo>
                <a:lnTo>
                  <a:pt x="13" y="31"/>
                </a:lnTo>
                <a:lnTo>
                  <a:pt x="13" y="43"/>
                </a:lnTo>
                <a:lnTo>
                  <a:pt x="13" y="43"/>
                </a:lnTo>
                <a:lnTo>
                  <a:pt x="11" y="44"/>
                </a:lnTo>
                <a:lnTo>
                  <a:pt x="10" y="43"/>
                </a:lnTo>
                <a:lnTo>
                  <a:pt x="10" y="43"/>
                </a:lnTo>
                <a:lnTo>
                  <a:pt x="10" y="32"/>
                </a:lnTo>
                <a:lnTo>
                  <a:pt x="9" y="22"/>
                </a:lnTo>
                <a:lnTo>
                  <a:pt x="5" y="12"/>
                </a:lnTo>
                <a:lnTo>
                  <a:pt x="0" y="2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2" name="Freeform 72"/>
          <p:cNvSpPr>
            <a:spLocks/>
          </p:cNvSpPr>
          <p:nvPr/>
        </p:nvSpPr>
        <p:spPr bwMode="auto">
          <a:xfrm>
            <a:off x="1902552" y="5673262"/>
            <a:ext cx="31683" cy="97312"/>
          </a:xfrm>
          <a:custGeom>
            <a:avLst/>
            <a:gdLst>
              <a:gd name="T0" fmla="*/ 2 w 14"/>
              <a:gd name="T1" fmla="*/ 0 h 43"/>
              <a:gd name="T2" fmla="*/ 3 w 14"/>
              <a:gd name="T3" fmla="*/ 0 h 43"/>
              <a:gd name="T4" fmla="*/ 10 w 14"/>
              <a:gd name="T5" fmla="*/ 7 h 43"/>
              <a:gd name="T6" fmla="*/ 12 w 14"/>
              <a:gd name="T7" fmla="*/ 14 h 43"/>
              <a:gd name="T8" fmla="*/ 14 w 14"/>
              <a:gd name="T9" fmla="*/ 25 h 43"/>
              <a:gd name="T10" fmla="*/ 14 w 14"/>
              <a:gd name="T11" fmla="*/ 34 h 43"/>
              <a:gd name="T12" fmla="*/ 12 w 14"/>
              <a:gd name="T13" fmla="*/ 42 h 43"/>
              <a:gd name="T14" fmla="*/ 11 w 14"/>
              <a:gd name="T15" fmla="*/ 43 h 43"/>
              <a:gd name="T16" fmla="*/ 10 w 14"/>
              <a:gd name="T17" fmla="*/ 43 h 43"/>
              <a:gd name="T18" fmla="*/ 10 w 14"/>
              <a:gd name="T19" fmla="*/ 42 h 43"/>
              <a:gd name="T20" fmla="*/ 8 w 14"/>
              <a:gd name="T21" fmla="*/ 41 h 43"/>
              <a:gd name="T22" fmla="*/ 10 w 14"/>
              <a:gd name="T23" fmla="*/ 32 h 43"/>
              <a:gd name="T24" fmla="*/ 10 w 14"/>
              <a:gd name="T25" fmla="*/ 21 h 43"/>
              <a:gd name="T26" fmla="*/ 8 w 14"/>
              <a:gd name="T27" fmla="*/ 11 h 43"/>
              <a:gd name="T28" fmla="*/ 2 w 14"/>
              <a:gd name="T29" fmla="*/ 3 h 43"/>
              <a:gd name="T30" fmla="*/ 0 w 14"/>
              <a:gd name="T31" fmla="*/ 3 h 43"/>
              <a:gd name="T32" fmla="*/ 2 w 14"/>
              <a:gd name="T33" fmla="*/ 1 h 43"/>
              <a:gd name="T34" fmla="*/ 2 w 14"/>
              <a:gd name="T3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" h="43">
                <a:moveTo>
                  <a:pt x="2" y="0"/>
                </a:moveTo>
                <a:lnTo>
                  <a:pt x="3" y="0"/>
                </a:lnTo>
                <a:lnTo>
                  <a:pt x="10" y="7"/>
                </a:lnTo>
                <a:lnTo>
                  <a:pt x="12" y="14"/>
                </a:lnTo>
                <a:lnTo>
                  <a:pt x="14" y="25"/>
                </a:lnTo>
                <a:lnTo>
                  <a:pt x="14" y="34"/>
                </a:lnTo>
                <a:lnTo>
                  <a:pt x="12" y="42"/>
                </a:lnTo>
                <a:lnTo>
                  <a:pt x="11" y="43"/>
                </a:lnTo>
                <a:lnTo>
                  <a:pt x="10" y="43"/>
                </a:lnTo>
                <a:lnTo>
                  <a:pt x="10" y="42"/>
                </a:lnTo>
                <a:lnTo>
                  <a:pt x="8" y="41"/>
                </a:lnTo>
                <a:lnTo>
                  <a:pt x="10" y="32"/>
                </a:lnTo>
                <a:lnTo>
                  <a:pt x="10" y="21"/>
                </a:lnTo>
                <a:lnTo>
                  <a:pt x="8" y="11"/>
                </a:lnTo>
                <a:lnTo>
                  <a:pt x="2" y="3"/>
                </a:lnTo>
                <a:lnTo>
                  <a:pt x="0" y="3"/>
                </a:lnTo>
                <a:lnTo>
                  <a:pt x="2" y="1"/>
                </a:lnTo>
                <a:lnTo>
                  <a:pt x="2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3" name="Freeform 73"/>
          <p:cNvSpPr>
            <a:spLocks/>
          </p:cNvSpPr>
          <p:nvPr/>
        </p:nvSpPr>
        <p:spPr bwMode="auto">
          <a:xfrm>
            <a:off x="1993074" y="5680051"/>
            <a:ext cx="13578" cy="97312"/>
          </a:xfrm>
          <a:custGeom>
            <a:avLst/>
            <a:gdLst>
              <a:gd name="T0" fmla="*/ 1 w 6"/>
              <a:gd name="T1" fmla="*/ 0 h 43"/>
              <a:gd name="T2" fmla="*/ 2 w 6"/>
              <a:gd name="T3" fmla="*/ 0 h 43"/>
              <a:gd name="T4" fmla="*/ 6 w 6"/>
              <a:gd name="T5" fmla="*/ 14 h 43"/>
              <a:gd name="T6" fmla="*/ 6 w 6"/>
              <a:gd name="T7" fmla="*/ 29 h 43"/>
              <a:gd name="T8" fmla="*/ 2 w 6"/>
              <a:gd name="T9" fmla="*/ 43 h 43"/>
              <a:gd name="T10" fmla="*/ 1 w 6"/>
              <a:gd name="T11" fmla="*/ 43 h 43"/>
              <a:gd name="T12" fmla="*/ 0 w 6"/>
              <a:gd name="T13" fmla="*/ 43 h 43"/>
              <a:gd name="T14" fmla="*/ 0 w 6"/>
              <a:gd name="T15" fmla="*/ 42 h 43"/>
              <a:gd name="T16" fmla="*/ 0 w 6"/>
              <a:gd name="T17" fmla="*/ 42 h 43"/>
              <a:gd name="T18" fmla="*/ 4 w 6"/>
              <a:gd name="T19" fmla="*/ 29 h 43"/>
              <a:gd name="T20" fmla="*/ 4 w 6"/>
              <a:gd name="T21" fmla="*/ 14 h 43"/>
              <a:gd name="T22" fmla="*/ 0 w 6"/>
              <a:gd name="T23" fmla="*/ 1 h 43"/>
              <a:gd name="T24" fmla="*/ 0 w 6"/>
              <a:gd name="T25" fmla="*/ 1 h 43"/>
              <a:gd name="T26" fmla="*/ 0 w 6"/>
              <a:gd name="T27" fmla="*/ 0 h 43"/>
              <a:gd name="T28" fmla="*/ 1 w 6"/>
              <a:gd name="T2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" h="43">
                <a:moveTo>
                  <a:pt x="1" y="0"/>
                </a:moveTo>
                <a:lnTo>
                  <a:pt x="2" y="0"/>
                </a:lnTo>
                <a:lnTo>
                  <a:pt x="6" y="14"/>
                </a:lnTo>
                <a:lnTo>
                  <a:pt x="6" y="29"/>
                </a:lnTo>
                <a:lnTo>
                  <a:pt x="2" y="43"/>
                </a:lnTo>
                <a:lnTo>
                  <a:pt x="1" y="43"/>
                </a:lnTo>
                <a:lnTo>
                  <a:pt x="0" y="43"/>
                </a:lnTo>
                <a:lnTo>
                  <a:pt x="0" y="42"/>
                </a:lnTo>
                <a:lnTo>
                  <a:pt x="0" y="42"/>
                </a:lnTo>
                <a:lnTo>
                  <a:pt x="4" y="29"/>
                </a:lnTo>
                <a:lnTo>
                  <a:pt x="4" y="14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4" name="Freeform 74"/>
          <p:cNvSpPr>
            <a:spLocks/>
          </p:cNvSpPr>
          <p:nvPr/>
        </p:nvSpPr>
        <p:spPr bwMode="auto">
          <a:xfrm>
            <a:off x="2054175" y="5659684"/>
            <a:ext cx="36209" cy="97312"/>
          </a:xfrm>
          <a:custGeom>
            <a:avLst/>
            <a:gdLst>
              <a:gd name="T0" fmla="*/ 2 w 16"/>
              <a:gd name="T1" fmla="*/ 0 h 43"/>
              <a:gd name="T2" fmla="*/ 3 w 16"/>
              <a:gd name="T3" fmla="*/ 0 h 43"/>
              <a:gd name="T4" fmla="*/ 11 w 16"/>
              <a:gd name="T5" fmla="*/ 7 h 43"/>
              <a:gd name="T6" fmla="*/ 15 w 16"/>
              <a:gd name="T7" fmla="*/ 18 h 43"/>
              <a:gd name="T8" fmla="*/ 16 w 16"/>
              <a:gd name="T9" fmla="*/ 30 h 43"/>
              <a:gd name="T10" fmla="*/ 13 w 16"/>
              <a:gd name="T11" fmla="*/ 41 h 43"/>
              <a:gd name="T12" fmla="*/ 13 w 16"/>
              <a:gd name="T13" fmla="*/ 43 h 43"/>
              <a:gd name="T14" fmla="*/ 12 w 16"/>
              <a:gd name="T15" fmla="*/ 43 h 43"/>
              <a:gd name="T16" fmla="*/ 11 w 16"/>
              <a:gd name="T17" fmla="*/ 41 h 43"/>
              <a:gd name="T18" fmla="*/ 11 w 16"/>
              <a:gd name="T19" fmla="*/ 40 h 43"/>
              <a:gd name="T20" fmla="*/ 12 w 16"/>
              <a:gd name="T21" fmla="*/ 30 h 43"/>
              <a:gd name="T22" fmla="*/ 12 w 16"/>
              <a:gd name="T23" fmla="*/ 19 h 43"/>
              <a:gd name="T24" fmla="*/ 8 w 16"/>
              <a:gd name="T25" fmla="*/ 10 h 43"/>
              <a:gd name="T26" fmla="*/ 2 w 16"/>
              <a:gd name="T27" fmla="*/ 2 h 43"/>
              <a:gd name="T28" fmla="*/ 0 w 16"/>
              <a:gd name="T29" fmla="*/ 1 h 43"/>
              <a:gd name="T30" fmla="*/ 0 w 16"/>
              <a:gd name="T31" fmla="*/ 0 h 43"/>
              <a:gd name="T32" fmla="*/ 2 w 16"/>
              <a:gd name="T3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" h="43">
                <a:moveTo>
                  <a:pt x="2" y="0"/>
                </a:moveTo>
                <a:lnTo>
                  <a:pt x="3" y="0"/>
                </a:lnTo>
                <a:lnTo>
                  <a:pt x="11" y="7"/>
                </a:lnTo>
                <a:lnTo>
                  <a:pt x="15" y="18"/>
                </a:lnTo>
                <a:lnTo>
                  <a:pt x="16" y="30"/>
                </a:lnTo>
                <a:lnTo>
                  <a:pt x="13" y="41"/>
                </a:lnTo>
                <a:lnTo>
                  <a:pt x="13" y="43"/>
                </a:lnTo>
                <a:lnTo>
                  <a:pt x="12" y="43"/>
                </a:lnTo>
                <a:lnTo>
                  <a:pt x="11" y="41"/>
                </a:lnTo>
                <a:lnTo>
                  <a:pt x="11" y="40"/>
                </a:lnTo>
                <a:lnTo>
                  <a:pt x="12" y="30"/>
                </a:lnTo>
                <a:lnTo>
                  <a:pt x="12" y="19"/>
                </a:lnTo>
                <a:lnTo>
                  <a:pt x="8" y="10"/>
                </a:lnTo>
                <a:lnTo>
                  <a:pt x="2" y="2"/>
                </a:lnTo>
                <a:lnTo>
                  <a:pt x="0" y="1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5" name="Freeform 75"/>
          <p:cNvSpPr>
            <a:spLocks/>
          </p:cNvSpPr>
          <p:nvPr/>
        </p:nvSpPr>
        <p:spPr bwMode="auto">
          <a:xfrm>
            <a:off x="2128857" y="5614423"/>
            <a:ext cx="58839" cy="88260"/>
          </a:xfrm>
          <a:custGeom>
            <a:avLst/>
            <a:gdLst>
              <a:gd name="T0" fmla="*/ 3 w 26"/>
              <a:gd name="T1" fmla="*/ 0 h 39"/>
              <a:gd name="T2" fmla="*/ 13 w 26"/>
              <a:gd name="T3" fmla="*/ 5 h 39"/>
              <a:gd name="T4" fmla="*/ 21 w 26"/>
              <a:gd name="T5" fmla="*/ 14 h 39"/>
              <a:gd name="T6" fmla="*/ 25 w 26"/>
              <a:gd name="T7" fmla="*/ 26 h 39"/>
              <a:gd name="T8" fmla="*/ 26 w 26"/>
              <a:gd name="T9" fmla="*/ 38 h 39"/>
              <a:gd name="T10" fmla="*/ 26 w 26"/>
              <a:gd name="T11" fmla="*/ 39 h 39"/>
              <a:gd name="T12" fmla="*/ 25 w 26"/>
              <a:gd name="T13" fmla="*/ 39 h 39"/>
              <a:gd name="T14" fmla="*/ 23 w 26"/>
              <a:gd name="T15" fmla="*/ 39 h 39"/>
              <a:gd name="T16" fmla="*/ 23 w 26"/>
              <a:gd name="T17" fmla="*/ 38 h 39"/>
              <a:gd name="T18" fmla="*/ 22 w 26"/>
              <a:gd name="T19" fmla="*/ 27 h 39"/>
              <a:gd name="T20" fmla="*/ 18 w 26"/>
              <a:gd name="T21" fmla="*/ 17 h 39"/>
              <a:gd name="T22" fmla="*/ 12 w 26"/>
              <a:gd name="T23" fmla="*/ 8 h 39"/>
              <a:gd name="T24" fmla="*/ 1 w 26"/>
              <a:gd name="T25" fmla="*/ 4 h 39"/>
              <a:gd name="T26" fmla="*/ 0 w 26"/>
              <a:gd name="T27" fmla="*/ 3 h 39"/>
              <a:gd name="T28" fmla="*/ 0 w 26"/>
              <a:gd name="T29" fmla="*/ 1 h 39"/>
              <a:gd name="T30" fmla="*/ 1 w 26"/>
              <a:gd name="T31" fmla="*/ 0 h 39"/>
              <a:gd name="T32" fmla="*/ 3 w 26"/>
              <a:gd name="T3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" h="39">
                <a:moveTo>
                  <a:pt x="3" y="0"/>
                </a:moveTo>
                <a:lnTo>
                  <a:pt x="13" y="5"/>
                </a:lnTo>
                <a:lnTo>
                  <a:pt x="21" y="14"/>
                </a:lnTo>
                <a:lnTo>
                  <a:pt x="25" y="26"/>
                </a:lnTo>
                <a:lnTo>
                  <a:pt x="26" y="38"/>
                </a:lnTo>
                <a:lnTo>
                  <a:pt x="26" y="39"/>
                </a:lnTo>
                <a:lnTo>
                  <a:pt x="25" y="39"/>
                </a:lnTo>
                <a:lnTo>
                  <a:pt x="23" y="39"/>
                </a:lnTo>
                <a:lnTo>
                  <a:pt x="23" y="38"/>
                </a:lnTo>
                <a:lnTo>
                  <a:pt x="22" y="27"/>
                </a:lnTo>
                <a:lnTo>
                  <a:pt x="18" y="17"/>
                </a:lnTo>
                <a:lnTo>
                  <a:pt x="12" y="8"/>
                </a:lnTo>
                <a:lnTo>
                  <a:pt x="1" y="4"/>
                </a:lnTo>
                <a:lnTo>
                  <a:pt x="0" y="3"/>
                </a:lnTo>
                <a:lnTo>
                  <a:pt x="0" y="1"/>
                </a:lnTo>
                <a:lnTo>
                  <a:pt x="1" y="0"/>
                </a:lnTo>
                <a:lnTo>
                  <a:pt x="3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6" name="Freeform 76"/>
          <p:cNvSpPr>
            <a:spLocks/>
          </p:cNvSpPr>
          <p:nvPr/>
        </p:nvSpPr>
        <p:spPr bwMode="auto">
          <a:xfrm>
            <a:off x="2199011" y="5680051"/>
            <a:ext cx="74681" cy="52051"/>
          </a:xfrm>
          <a:custGeom>
            <a:avLst/>
            <a:gdLst>
              <a:gd name="T0" fmla="*/ 30 w 33"/>
              <a:gd name="T1" fmla="*/ 0 h 23"/>
              <a:gd name="T2" fmla="*/ 32 w 33"/>
              <a:gd name="T3" fmla="*/ 0 h 23"/>
              <a:gd name="T4" fmla="*/ 33 w 33"/>
              <a:gd name="T5" fmla="*/ 1 h 23"/>
              <a:gd name="T6" fmla="*/ 32 w 33"/>
              <a:gd name="T7" fmla="*/ 1 h 23"/>
              <a:gd name="T8" fmla="*/ 24 w 33"/>
              <a:gd name="T9" fmla="*/ 11 h 23"/>
              <a:gd name="T10" fmla="*/ 13 w 33"/>
              <a:gd name="T11" fmla="*/ 18 h 23"/>
              <a:gd name="T12" fmla="*/ 2 w 33"/>
              <a:gd name="T13" fmla="*/ 23 h 23"/>
              <a:gd name="T14" fmla="*/ 0 w 33"/>
              <a:gd name="T15" fmla="*/ 23 h 23"/>
              <a:gd name="T16" fmla="*/ 0 w 33"/>
              <a:gd name="T17" fmla="*/ 22 h 23"/>
              <a:gd name="T18" fmla="*/ 0 w 33"/>
              <a:gd name="T19" fmla="*/ 21 h 23"/>
              <a:gd name="T20" fmla="*/ 0 w 33"/>
              <a:gd name="T21" fmla="*/ 19 h 23"/>
              <a:gd name="T22" fmla="*/ 12 w 33"/>
              <a:gd name="T23" fmla="*/ 15 h 23"/>
              <a:gd name="T24" fmla="*/ 23 w 33"/>
              <a:gd name="T25" fmla="*/ 9 h 23"/>
              <a:gd name="T26" fmla="*/ 29 w 33"/>
              <a:gd name="T27" fmla="*/ 0 h 23"/>
              <a:gd name="T28" fmla="*/ 30 w 33"/>
              <a:gd name="T2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3">
                <a:moveTo>
                  <a:pt x="30" y="0"/>
                </a:moveTo>
                <a:lnTo>
                  <a:pt x="32" y="0"/>
                </a:lnTo>
                <a:lnTo>
                  <a:pt x="33" y="1"/>
                </a:lnTo>
                <a:lnTo>
                  <a:pt x="32" y="1"/>
                </a:lnTo>
                <a:lnTo>
                  <a:pt x="24" y="11"/>
                </a:lnTo>
                <a:lnTo>
                  <a:pt x="13" y="18"/>
                </a:lnTo>
                <a:lnTo>
                  <a:pt x="2" y="23"/>
                </a:lnTo>
                <a:lnTo>
                  <a:pt x="0" y="23"/>
                </a:lnTo>
                <a:lnTo>
                  <a:pt x="0" y="22"/>
                </a:lnTo>
                <a:lnTo>
                  <a:pt x="0" y="21"/>
                </a:lnTo>
                <a:lnTo>
                  <a:pt x="0" y="19"/>
                </a:lnTo>
                <a:lnTo>
                  <a:pt x="12" y="15"/>
                </a:lnTo>
                <a:lnTo>
                  <a:pt x="23" y="9"/>
                </a:lnTo>
                <a:lnTo>
                  <a:pt x="29" y="0"/>
                </a:lnTo>
                <a:lnTo>
                  <a:pt x="30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7" name="Freeform 77"/>
          <p:cNvSpPr>
            <a:spLocks/>
          </p:cNvSpPr>
          <p:nvPr/>
        </p:nvSpPr>
        <p:spPr bwMode="auto">
          <a:xfrm>
            <a:off x="2196748" y="5786415"/>
            <a:ext cx="104100" cy="18104"/>
          </a:xfrm>
          <a:custGeom>
            <a:avLst/>
            <a:gdLst>
              <a:gd name="T0" fmla="*/ 0 w 46"/>
              <a:gd name="T1" fmla="*/ 0 h 8"/>
              <a:gd name="T2" fmla="*/ 1 w 46"/>
              <a:gd name="T3" fmla="*/ 0 h 8"/>
              <a:gd name="T4" fmla="*/ 16 w 46"/>
              <a:gd name="T5" fmla="*/ 5 h 8"/>
              <a:gd name="T6" fmla="*/ 30 w 46"/>
              <a:gd name="T7" fmla="*/ 4 h 8"/>
              <a:gd name="T8" fmla="*/ 45 w 46"/>
              <a:gd name="T9" fmla="*/ 0 h 8"/>
              <a:gd name="T10" fmla="*/ 46 w 46"/>
              <a:gd name="T11" fmla="*/ 0 h 8"/>
              <a:gd name="T12" fmla="*/ 46 w 46"/>
              <a:gd name="T13" fmla="*/ 0 h 8"/>
              <a:gd name="T14" fmla="*/ 46 w 46"/>
              <a:gd name="T15" fmla="*/ 1 h 8"/>
              <a:gd name="T16" fmla="*/ 46 w 46"/>
              <a:gd name="T17" fmla="*/ 2 h 8"/>
              <a:gd name="T18" fmla="*/ 30 w 46"/>
              <a:gd name="T19" fmla="*/ 8 h 8"/>
              <a:gd name="T20" fmla="*/ 14 w 46"/>
              <a:gd name="T21" fmla="*/ 8 h 8"/>
              <a:gd name="T22" fmla="*/ 0 w 46"/>
              <a:gd name="T23" fmla="*/ 2 h 8"/>
              <a:gd name="T24" fmla="*/ 0 w 46"/>
              <a:gd name="T25" fmla="*/ 1 h 8"/>
              <a:gd name="T26" fmla="*/ 0 w 46"/>
              <a:gd name="T27" fmla="*/ 0 h 8"/>
              <a:gd name="T28" fmla="*/ 0 w 46"/>
              <a:gd name="T2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6" h="8">
                <a:moveTo>
                  <a:pt x="0" y="0"/>
                </a:moveTo>
                <a:lnTo>
                  <a:pt x="1" y="0"/>
                </a:lnTo>
                <a:lnTo>
                  <a:pt x="16" y="5"/>
                </a:lnTo>
                <a:lnTo>
                  <a:pt x="30" y="4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6" y="1"/>
                </a:lnTo>
                <a:lnTo>
                  <a:pt x="46" y="2"/>
                </a:lnTo>
                <a:lnTo>
                  <a:pt x="30" y="8"/>
                </a:lnTo>
                <a:lnTo>
                  <a:pt x="14" y="8"/>
                </a:lnTo>
                <a:lnTo>
                  <a:pt x="0" y="2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8" name="Freeform 78"/>
          <p:cNvSpPr>
            <a:spLocks/>
          </p:cNvSpPr>
          <p:nvPr/>
        </p:nvSpPr>
        <p:spPr bwMode="auto">
          <a:xfrm>
            <a:off x="2187696" y="5847517"/>
            <a:ext cx="97312" cy="45261"/>
          </a:xfrm>
          <a:custGeom>
            <a:avLst/>
            <a:gdLst>
              <a:gd name="T0" fmla="*/ 1 w 43"/>
              <a:gd name="T1" fmla="*/ 0 h 20"/>
              <a:gd name="T2" fmla="*/ 3 w 43"/>
              <a:gd name="T3" fmla="*/ 2 h 20"/>
              <a:gd name="T4" fmla="*/ 11 w 43"/>
              <a:gd name="T5" fmla="*/ 9 h 20"/>
              <a:gd name="T6" fmla="*/ 21 w 43"/>
              <a:gd name="T7" fmla="*/ 15 h 20"/>
              <a:gd name="T8" fmla="*/ 32 w 43"/>
              <a:gd name="T9" fmla="*/ 16 h 20"/>
              <a:gd name="T10" fmla="*/ 42 w 43"/>
              <a:gd name="T11" fmla="*/ 16 h 20"/>
              <a:gd name="T12" fmla="*/ 43 w 43"/>
              <a:gd name="T13" fmla="*/ 16 h 20"/>
              <a:gd name="T14" fmla="*/ 43 w 43"/>
              <a:gd name="T15" fmla="*/ 17 h 20"/>
              <a:gd name="T16" fmla="*/ 43 w 43"/>
              <a:gd name="T17" fmla="*/ 19 h 20"/>
              <a:gd name="T18" fmla="*/ 42 w 43"/>
              <a:gd name="T19" fmla="*/ 19 h 20"/>
              <a:gd name="T20" fmla="*/ 30 w 43"/>
              <a:gd name="T21" fmla="*/ 20 h 20"/>
              <a:gd name="T22" fmla="*/ 18 w 43"/>
              <a:gd name="T23" fmla="*/ 17 h 20"/>
              <a:gd name="T24" fmla="*/ 8 w 43"/>
              <a:gd name="T25" fmla="*/ 11 h 20"/>
              <a:gd name="T26" fmla="*/ 0 w 43"/>
              <a:gd name="T27" fmla="*/ 3 h 20"/>
              <a:gd name="T28" fmla="*/ 0 w 43"/>
              <a:gd name="T29" fmla="*/ 2 h 20"/>
              <a:gd name="T30" fmla="*/ 1 w 43"/>
              <a:gd name="T31" fmla="*/ 0 h 20"/>
              <a:gd name="T32" fmla="*/ 1 w 43"/>
              <a:gd name="T3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20">
                <a:moveTo>
                  <a:pt x="1" y="0"/>
                </a:moveTo>
                <a:lnTo>
                  <a:pt x="3" y="2"/>
                </a:lnTo>
                <a:lnTo>
                  <a:pt x="11" y="9"/>
                </a:lnTo>
                <a:lnTo>
                  <a:pt x="21" y="15"/>
                </a:lnTo>
                <a:lnTo>
                  <a:pt x="32" y="16"/>
                </a:lnTo>
                <a:lnTo>
                  <a:pt x="42" y="16"/>
                </a:lnTo>
                <a:lnTo>
                  <a:pt x="43" y="16"/>
                </a:lnTo>
                <a:lnTo>
                  <a:pt x="43" y="17"/>
                </a:lnTo>
                <a:lnTo>
                  <a:pt x="43" y="19"/>
                </a:lnTo>
                <a:lnTo>
                  <a:pt x="42" y="19"/>
                </a:lnTo>
                <a:lnTo>
                  <a:pt x="30" y="20"/>
                </a:lnTo>
                <a:lnTo>
                  <a:pt x="18" y="17"/>
                </a:lnTo>
                <a:lnTo>
                  <a:pt x="8" y="11"/>
                </a:lnTo>
                <a:lnTo>
                  <a:pt x="0" y="3"/>
                </a:lnTo>
                <a:lnTo>
                  <a:pt x="0" y="2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9" name="Freeform 79"/>
          <p:cNvSpPr>
            <a:spLocks/>
          </p:cNvSpPr>
          <p:nvPr/>
        </p:nvSpPr>
        <p:spPr bwMode="auto">
          <a:xfrm>
            <a:off x="2187696" y="5922198"/>
            <a:ext cx="74681" cy="56577"/>
          </a:xfrm>
          <a:custGeom>
            <a:avLst/>
            <a:gdLst>
              <a:gd name="T0" fmla="*/ 1 w 33"/>
              <a:gd name="T1" fmla="*/ 0 h 25"/>
              <a:gd name="T2" fmla="*/ 3 w 33"/>
              <a:gd name="T3" fmla="*/ 0 h 25"/>
              <a:gd name="T4" fmla="*/ 3 w 33"/>
              <a:gd name="T5" fmla="*/ 0 h 25"/>
              <a:gd name="T6" fmla="*/ 9 w 33"/>
              <a:gd name="T7" fmla="*/ 11 h 25"/>
              <a:gd name="T8" fmla="*/ 20 w 33"/>
              <a:gd name="T9" fmla="*/ 20 h 25"/>
              <a:gd name="T10" fmla="*/ 32 w 33"/>
              <a:gd name="T11" fmla="*/ 22 h 25"/>
              <a:gd name="T12" fmla="*/ 33 w 33"/>
              <a:gd name="T13" fmla="*/ 22 h 25"/>
              <a:gd name="T14" fmla="*/ 33 w 33"/>
              <a:gd name="T15" fmla="*/ 24 h 25"/>
              <a:gd name="T16" fmla="*/ 33 w 33"/>
              <a:gd name="T17" fmla="*/ 25 h 25"/>
              <a:gd name="T18" fmla="*/ 32 w 33"/>
              <a:gd name="T19" fmla="*/ 25 h 25"/>
              <a:gd name="T20" fmla="*/ 18 w 33"/>
              <a:gd name="T21" fmla="*/ 22 h 25"/>
              <a:gd name="T22" fmla="*/ 8 w 33"/>
              <a:gd name="T23" fmla="*/ 13 h 25"/>
              <a:gd name="T24" fmla="*/ 0 w 33"/>
              <a:gd name="T25" fmla="*/ 1 h 25"/>
              <a:gd name="T26" fmla="*/ 0 w 33"/>
              <a:gd name="T27" fmla="*/ 0 h 25"/>
              <a:gd name="T28" fmla="*/ 1 w 33"/>
              <a:gd name="T2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5">
                <a:moveTo>
                  <a:pt x="1" y="0"/>
                </a:moveTo>
                <a:lnTo>
                  <a:pt x="3" y="0"/>
                </a:lnTo>
                <a:lnTo>
                  <a:pt x="3" y="0"/>
                </a:lnTo>
                <a:lnTo>
                  <a:pt x="9" y="11"/>
                </a:lnTo>
                <a:lnTo>
                  <a:pt x="20" y="20"/>
                </a:lnTo>
                <a:lnTo>
                  <a:pt x="32" y="22"/>
                </a:lnTo>
                <a:lnTo>
                  <a:pt x="33" y="22"/>
                </a:lnTo>
                <a:lnTo>
                  <a:pt x="33" y="24"/>
                </a:lnTo>
                <a:lnTo>
                  <a:pt x="33" y="25"/>
                </a:lnTo>
                <a:lnTo>
                  <a:pt x="32" y="25"/>
                </a:lnTo>
                <a:lnTo>
                  <a:pt x="18" y="22"/>
                </a:lnTo>
                <a:lnTo>
                  <a:pt x="8" y="13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0" name="Freeform 80"/>
          <p:cNvSpPr>
            <a:spLocks/>
          </p:cNvSpPr>
          <p:nvPr/>
        </p:nvSpPr>
        <p:spPr bwMode="auto">
          <a:xfrm>
            <a:off x="2176380" y="5985564"/>
            <a:ext cx="70155" cy="70155"/>
          </a:xfrm>
          <a:custGeom>
            <a:avLst/>
            <a:gdLst>
              <a:gd name="T0" fmla="*/ 1 w 31"/>
              <a:gd name="T1" fmla="*/ 0 h 31"/>
              <a:gd name="T2" fmla="*/ 2 w 31"/>
              <a:gd name="T3" fmla="*/ 0 h 31"/>
              <a:gd name="T4" fmla="*/ 2 w 31"/>
              <a:gd name="T5" fmla="*/ 1 h 31"/>
              <a:gd name="T6" fmla="*/ 8 w 31"/>
              <a:gd name="T7" fmla="*/ 13 h 31"/>
              <a:gd name="T8" fmla="*/ 18 w 31"/>
              <a:gd name="T9" fmla="*/ 23 h 31"/>
              <a:gd name="T10" fmla="*/ 30 w 31"/>
              <a:gd name="T11" fmla="*/ 28 h 31"/>
              <a:gd name="T12" fmla="*/ 31 w 31"/>
              <a:gd name="T13" fmla="*/ 28 h 31"/>
              <a:gd name="T14" fmla="*/ 31 w 31"/>
              <a:gd name="T15" fmla="*/ 30 h 31"/>
              <a:gd name="T16" fmla="*/ 31 w 31"/>
              <a:gd name="T17" fmla="*/ 31 h 31"/>
              <a:gd name="T18" fmla="*/ 30 w 31"/>
              <a:gd name="T19" fmla="*/ 31 h 31"/>
              <a:gd name="T20" fmla="*/ 16 w 31"/>
              <a:gd name="T21" fmla="*/ 26 h 31"/>
              <a:gd name="T22" fmla="*/ 6 w 31"/>
              <a:gd name="T23" fmla="*/ 15 h 31"/>
              <a:gd name="T24" fmla="*/ 0 w 31"/>
              <a:gd name="T25" fmla="*/ 1 h 31"/>
              <a:gd name="T26" fmla="*/ 0 w 31"/>
              <a:gd name="T27" fmla="*/ 0 h 31"/>
              <a:gd name="T28" fmla="*/ 1 w 31"/>
              <a:gd name="T29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" h="31">
                <a:moveTo>
                  <a:pt x="1" y="0"/>
                </a:moveTo>
                <a:lnTo>
                  <a:pt x="2" y="0"/>
                </a:lnTo>
                <a:lnTo>
                  <a:pt x="2" y="1"/>
                </a:lnTo>
                <a:lnTo>
                  <a:pt x="8" y="13"/>
                </a:lnTo>
                <a:lnTo>
                  <a:pt x="18" y="23"/>
                </a:lnTo>
                <a:lnTo>
                  <a:pt x="30" y="28"/>
                </a:lnTo>
                <a:lnTo>
                  <a:pt x="31" y="28"/>
                </a:lnTo>
                <a:lnTo>
                  <a:pt x="31" y="30"/>
                </a:lnTo>
                <a:lnTo>
                  <a:pt x="31" y="31"/>
                </a:lnTo>
                <a:lnTo>
                  <a:pt x="30" y="31"/>
                </a:lnTo>
                <a:lnTo>
                  <a:pt x="16" y="26"/>
                </a:lnTo>
                <a:lnTo>
                  <a:pt x="6" y="15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1" name="Freeform 81"/>
          <p:cNvSpPr>
            <a:spLocks/>
          </p:cNvSpPr>
          <p:nvPr/>
        </p:nvSpPr>
        <p:spPr bwMode="auto">
          <a:xfrm>
            <a:off x="2128857" y="6030825"/>
            <a:ext cx="45261" cy="92786"/>
          </a:xfrm>
          <a:custGeom>
            <a:avLst/>
            <a:gdLst>
              <a:gd name="T0" fmla="*/ 3 w 20"/>
              <a:gd name="T1" fmla="*/ 0 h 41"/>
              <a:gd name="T2" fmla="*/ 3 w 20"/>
              <a:gd name="T3" fmla="*/ 2 h 41"/>
              <a:gd name="T4" fmla="*/ 4 w 20"/>
              <a:gd name="T5" fmla="*/ 3 h 41"/>
              <a:gd name="T6" fmla="*/ 3 w 20"/>
              <a:gd name="T7" fmla="*/ 16 h 41"/>
              <a:gd name="T8" fmla="*/ 8 w 20"/>
              <a:gd name="T9" fmla="*/ 29 h 41"/>
              <a:gd name="T10" fmla="*/ 18 w 20"/>
              <a:gd name="T11" fmla="*/ 38 h 41"/>
              <a:gd name="T12" fmla="*/ 20 w 20"/>
              <a:gd name="T13" fmla="*/ 40 h 41"/>
              <a:gd name="T14" fmla="*/ 20 w 20"/>
              <a:gd name="T15" fmla="*/ 41 h 41"/>
              <a:gd name="T16" fmla="*/ 18 w 20"/>
              <a:gd name="T17" fmla="*/ 41 h 41"/>
              <a:gd name="T18" fmla="*/ 17 w 20"/>
              <a:gd name="T19" fmla="*/ 41 h 41"/>
              <a:gd name="T20" fmla="*/ 6 w 20"/>
              <a:gd name="T21" fmla="*/ 31 h 41"/>
              <a:gd name="T22" fmla="*/ 0 w 20"/>
              <a:gd name="T23" fmla="*/ 18 h 41"/>
              <a:gd name="T24" fmla="*/ 0 w 20"/>
              <a:gd name="T25" fmla="*/ 2 h 41"/>
              <a:gd name="T26" fmla="*/ 1 w 20"/>
              <a:gd name="T27" fmla="*/ 0 h 41"/>
              <a:gd name="T28" fmla="*/ 3 w 20"/>
              <a:gd name="T2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" h="41">
                <a:moveTo>
                  <a:pt x="3" y="0"/>
                </a:moveTo>
                <a:lnTo>
                  <a:pt x="3" y="2"/>
                </a:lnTo>
                <a:lnTo>
                  <a:pt x="4" y="3"/>
                </a:lnTo>
                <a:lnTo>
                  <a:pt x="3" y="16"/>
                </a:lnTo>
                <a:lnTo>
                  <a:pt x="8" y="29"/>
                </a:lnTo>
                <a:lnTo>
                  <a:pt x="18" y="38"/>
                </a:lnTo>
                <a:lnTo>
                  <a:pt x="20" y="40"/>
                </a:lnTo>
                <a:lnTo>
                  <a:pt x="20" y="41"/>
                </a:lnTo>
                <a:lnTo>
                  <a:pt x="18" y="41"/>
                </a:lnTo>
                <a:lnTo>
                  <a:pt x="17" y="41"/>
                </a:lnTo>
                <a:lnTo>
                  <a:pt x="6" y="31"/>
                </a:lnTo>
                <a:lnTo>
                  <a:pt x="0" y="18"/>
                </a:lnTo>
                <a:lnTo>
                  <a:pt x="0" y="2"/>
                </a:lnTo>
                <a:lnTo>
                  <a:pt x="1" y="0"/>
                </a:lnTo>
                <a:lnTo>
                  <a:pt x="3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2" name="Freeform 82"/>
          <p:cNvSpPr>
            <a:spLocks/>
          </p:cNvSpPr>
          <p:nvPr/>
        </p:nvSpPr>
        <p:spPr bwMode="auto">
          <a:xfrm>
            <a:off x="2070017" y="6057981"/>
            <a:ext cx="22631" cy="101838"/>
          </a:xfrm>
          <a:custGeom>
            <a:avLst/>
            <a:gdLst>
              <a:gd name="T0" fmla="*/ 5 w 10"/>
              <a:gd name="T1" fmla="*/ 0 h 45"/>
              <a:gd name="T2" fmla="*/ 6 w 10"/>
              <a:gd name="T3" fmla="*/ 0 h 45"/>
              <a:gd name="T4" fmla="*/ 6 w 10"/>
              <a:gd name="T5" fmla="*/ 2 h 45"/>
              <a:gd name="T6" fmla="*/ 6 w 10"/>
              <a:gd name="T7" fmla="*/ 3 h 45"/>
              <a:gd name="T8" fmla="*/ 2 w 10"/>
              <a:gd name="T9" fmla="*/ 12 h 45"/>
              <a:gd name="T10" fmla="*/ 2 w 10"/>
              <a:gd name="T11" fmla="*/ 23 h 45"/>
              <a:gd name="T12" fmla="*/ 6 w 10"/>
              <a:gd name="T13" fmla="*/ 33 h 45"/>
              <a:gd name="T14" fmla="*/ 10 w 10"/>
              <a:gd name="T15" fmla="*/ 42 h 45"/>
              <a:gd name="T16" fmla="*/ 10 w 10"/>
              <a:gd name="T17" fmla="*/ 43 h 45"/>
              <a:gd name="T18" fmla="*/ 9 w 10"/>
              <a:gd name="T19" fmla="*/ 45 h 45"/>
              <a:gd name="T20" fmla="*/ 8 w 10"/>
              <a:gd name="T21" fmla="*/ 45 h 45"/>
              <a:gd name="T22" fmla="*/ 8 w 10"/>
              <a:gd name="T23" fmla="*/ 45 h 45"/>
              <a:gd name="T24" fmla="*/ 2 w 10"/>
              <a:gd name="T25" fmla="*/ 34 h 45"/>
              <a:gd name="T26" fmla="*/ 0 w 10"/>
              <a:gd name="T27" fmla="*/ 23 h 45"/>
              <a:gd name="T28" fmla="*/ 0 w 10"/>
              <a:gd name="T29" fmla="*/ 11 h 45"/>
              <a:gd name="T30" fmla="*/ 4 w 10"/>
              <a:gd name="T31" fmla="*/ 2 h 45"/>
              <a:gd name="T32" fmla="*/ 5 w 10"/>
              <a:gd name="T33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" h="45">
                <a:moveTo>
                  <a:pt x="5" y="0"/>
                </a:moveTo>
                <a:lnTo>
                  <a:pt x="6" y="0"/>
                </a:lnTo>
                <a:lnTo>
                  <a:pt x="6" y="2"/>
                </a:lnTo>
                <a:lnTo>
                  <a:pt x="6" y="3"/>
                </a:lnTo>
                <a:lnTo>
                  <a:pt x="2" y="12"/>
                </a:lnTo>
                <a:lnTo>
                  <a:pt x="2" y="23"/>
                </a:lnTo>
                <a:lnTo>
                  <a:pt x="6" y="33"/>
                </a:lnTo>
                <a:lnTo>
                  <a:pt x="10" y="42"/>
                </a:lnTo>
                <a:lnTo>
                  <a:pt x="10" y="43"/>
                </a:lnTo>
                <a:lnTo>
                  <a:pt x="9" y="45"/>
                </a:lnTo>
                <a:lnTo>
                  <a:pt x="8" y="45"/>
                </a:lnTo>
                <a:lnTo>
                  <a:pt x="8" y="45"/>
                </a:lnTo>
                <a:lnTo>
                  <a:pt x="2" y="34"/>
                </a:lnTo>
                <a:lnTo>
                  <a:pt x="0" y="23"/>
                </a:lnTo>
                <a:lnTo>
                  <a:pt x="0" y="11"/>
                </a:lnTo>
                <a:lnTo>
                  <a:pt x="4" y="2"/>
                </a:lnTo>
                <a:lnTo>
                  <a:pt x="5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3" name="Freeform 83"/>
          <p:cNvSpPr>
            <a:spLocks/>
          </p:cNvSpPr>
          <p:nvPr/>
        </p:nvSpPr>
        <p:spPr bwMode="auto">
          <a:xfrm>
            <a:off x="2004388" y="6105505"/>
            <a:ext cx="20368" cy="72418"/>
          </a:xfrm>
          <a:custGeom>
            <a:avLst/>
            <a:gdLst>
              <a:gd name="T0" fmla="*/ 8 w 9"/>
              <a:gd name="T1" fmla="*/ 0 h 32"/>
              <a:gd name="T2" fmla="*/ 8 w 9"/>
              <a:gd name="T3" fmla="*/ 0 h 32"/>
              <a:gd name="T4" fmla="*/ 9 w 9"/>
              <a:gd name="T5" fmla="*/ 2 h 32"/>
              <a:gd name="T6" fmla="*/ 8 w 9"/>
              <a:gd name="T7" fmla="*/ 3 h 32"/>
              <a:gd name="T8" fmla="*/ 4 w 9"/>
              <a:gd name="T9" fmla="*/ 8 h 32"/>
              <a:gd name="T10" fmla="*/ 4 w 9"/>
              <a:gd name="T11" fmla="*/ 16 h 32"/>
              <a:gd name="T12" fmla="*/ 5 w 9"/>
              <a:gd name="T13" fmla="*/ 24 h 32"/>
              <a:gd name="T14" fmla="*/ 9 w 9"/>
              <a:gd name="T15" fmla="*/ 29 h 32"/>
              <a:gd name="T16" fmla="*/ 9 w 9"/>
              <a:gd name="T17" fmla="*/ 30 h 32"/>
              <a:gd name="T18" fmla="*/ 8 w 9"/>
              <a:gd name="T19" fmla="*/ 32 h 32"/>
              <a:gd name="T20" fmla="*/ 6 w 9"/>
              <a:gd name="T21" fmla="*/ 32 h 32"/>
              <a:gd name="T22" fmla="*/ 5 w 9"/>
              <a:gd name="T23" fmla="*/ 32 h 32"/>
              <a:gd name="T24" fmla="*/ 3 w 9"/>
              <a:gd name="T25" fmla="*/ 24 h 32"/>
              <a:gd name="T26" fmla="*/ 0 w 9"/>
              <a:gd name="T27" fmla="*/ 15 h 32"/>
              <a:gd name="T28" fmla="*/ 1 w 9"/>
              <a:gd name="T29" fmla="*/ 7 h 32"/>
              <a:gd name="T30" fmla="*/ 6 w 9"/>
              <a:gd name="T31" fmla="*/ 0 h 32"/>
              <a:gd name="T32" fmla="*/ 8 w 9"/>
              <a:gd name="T3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" h="32">
                <a:moveTo>
                  <a:pt x="8" y="0"/>
                </a:moveTo>
                <a:lnTo>
                  <a:pt x="8" y="0"/>
                </a:lnTo>
                <a:lnTo>
                  <a:pt x="9" y="2"/>
                </a:lnTo>
                <a:lnTo>
                  <a:pt x="8" y="3"/>
                </a:lnTo>
                <a:lnTo>
                  <a:pt x="4" y="8"/>
                </a:lnTo>
                <a:lnTo>
                  <a:pt x="4" y="16"/>
                </a:lnTo>
                <a:lnTo>
                  <a:pt x="5" y="24"/>
                </a:lnTo>
                <a:lnTo>
                  <a:pt x="9" y="29"/>
                </a:lnTo>
                <a:lnTo>
                  <a:pt x="9" y="30"/>
                </a:lnTo>
                <a:lnTo>
                  <a:pt x="8" y="32"/>
                </a:lnTo>
                <a:lnTo>
                  <a:pt x="6" y="32"/>
                </a:lnTo>
                <a:lnTo>
                  <a:pt x="5" y="32"/>
                </a:lnTo>
                <a:lnTo>
                  <a:pt x="3" y="24"/>
                </a:lnTo>
                <a:lnTo>
                  <a:pt x="0" y="15"/>
                </a:lnTo>
                <a:lnTo>
                  <a:pt x="1" y="7"/>
                </a:lnTo>
                <a:lnTo>
                  <a:pt x="6" y="0"/>
                </a:lnTo>
                <a:lnTo>
                  <a:pt x="8" y="0"/>
                </a:lnTo>
                <a:close/>
              </a:path>
            </a:pathLst>
          </a:custGeom>
          <a:solidFill>
            <a:srgbClr val="B2352B"/>
          </a:solidFill>
          <a:ln w="0">
            <a:solidFill>
              <a:srgbClr val="B235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17" name="TextBox 2316"/>
          <p:cNvSpPr txBox="1"/>
          <p:nvPr/>
        </p:nvSpPr>
        <p:spPr>
          <a:xfrm>
            <a:off x="1561400" y="405236"/>
            <a:ext cx="6021199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 </a:t>
            </a:r>
            <a:r>
              <a:rPr lang="ko-KR" altLang="en-US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이곳에 제목을 입력하세요 </a:t>
            </a:r>
            <a:r>
              <a:rPr lang="en-US" altLang="ko-KR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</a:t>
            </a:r>
            <a:endParaRPr lang="ko-KR" altLang="en-US" sz="4000">
              <a:solidFill>
                <a:srgbClr val="029DC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326" name="TextBox 2325"/>
          <p:cNvSpPr txBox="1"/>
          <p:nvPr/>
        </p:nvSpPr>
        <p:spPr>
          <a:xfrm>
            <a:off x="1156900" y="1579849"/>
            <a:ext cx="1584088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이곳에 필요한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내용을 입력하세요</a:t>
            </a:r>
          </a:p>
        </p:txBody>
      </p:sp>
      <p:sp>
        <p:nvSpPr>
          <p:cNvPr id="2329" name="TextBox 2328"/>
          <p:cNvSpPr txBox="1"/>
          <p:nvPr/>
        </p:nvSpPr>
        <p:spPr>
          <a:xfrm>
            <a:off x="3113285" y="1621900"/>
            <a:ext cx="549368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이곳에 필요한 내용을 입력하세요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이곳에 필요한 내용을 입력하세요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2321"/>
          <p:cNvGrpSpPr/>
          <p:nvPr/>
        </p:nvGrpSpPr>
        <p:grpSpPr>
          <a:xfrm>
            <a:off x="3634881" y="2478016"/>
            <a:ext cx="709613" cy="565150"/>
            <a:chOff x="2849745" y="1620121"/>
            <a:chExt cx="709613" cy="565150"/>
          </a:xfrm>
        </p:grpSpPr>
        <p:grpSp>
          <p:nvGrpSpPr>
            <p:cNvPr id="3" name="그룹 2315"/>
            <p:cNvGrpSpPr/>
            <p:nvPr/>
          </p:nvGrpSpPr>
          <p:grpSpPr>
            <a:xfrm>
              <a:off x="2849745" y="1620121"/>
              <a:ext cx="563563" cy="565150"/>
              <a:chOff x="2849745" y="1236663"/>
              <a:chExt cx="563563" cy="565150"/>
            </a:xfrm>
          </p:grpSpPr>
          <p:sp>
            <p:nvSpPr>
              <p:cNvPr id="715" name="Freeform 85"/>
              <p:cNvSpPr>
                <a:spLocks/>
              </p:cNvSpPr>
              <p:nvPr/>
            </p:nvSpPr>
            <p:spPr bwMode="auto">
              <a:xfrm>
                <a:off x="2849745" y="1236663"/>
                <a:ext cx="563563" cy="565150"/>
              </a:xfrm>
              <a:custGeom>
                <a:avLst/>
                <a:gdLst>
                  <a:gd name="T0" fmla="*/ 177 w 355"/>
                  <a:gd name="T1" fmla="*/ 0 h 356"/>
                  <a:gd name="T2" fmla="*/ 214 w 355"/>
                  <a:gd name="T3" fmla="*/ 4 h 356"/>
                  <a:gd name="T4" fmla="*/ 247 w 355"/>
                  <a:gd name="T5" fmla="*/ 15 h 356"/>
                  <a:gd name="T6" fmla="*/ 277 w 355"/>
                  <a:gd name="T7" fmla="*/ 30 h 356"/>
                  <a:gd name="T8" fmla="*/ 303 w 355"/>
                  <a:gd name="T9" fmla="*/ 53 h 356"/>
                  <a:gd name="T10" fmla="*/ 325 w 355"/>
                  <a:gd name="T11" fmla="*/ 79 h 356"/>
                  <a:gd name="T12" fmla="*/ 341 w 355"/>
                  <a:gd name="T13" fmla="*/ 109 h 356"/>
                  <a:gd name="T14" fmla="*/ 351 w 355"/>
                  <a:gd name="T15" fmla="*/ 142 h 356"/>
                  <a:gd name="T16" fmla="*/ 355 w 355"/>
                  <a:gd name="T17" fmla="*/ 178 h 356"/>
                  <a:gd name="T18" fmla="*/ 351 w 355"/>
                  <a:gd name="T19" fmla="*/ 214 h 356"/>
                  <a:gd name="T20" fmla="*/ 341 w 355"/>
                  <a:gd name="T21" fmla="*/ 248 h 356"/>
                  <a:gd name="T22" fmla="*/ 325 w 355"/>
                  <a:gd name="T23" fmla="*/ 278 h 356"/>
                  <a:gd name="T24" fmla="*/ 303 w 355"/>
                  <a:gd name="T25" fmla="*/ 304 h 356"/>
                  <a:gd name="T26" fmla="*/ 277 w 355"/>
                  <a:gd name="T27" fmla="*/ 325 h 356"/>
                  <a:gd name="T28" fmla="*/ 247 w 355"/>
                  <a:gd name="T29" fmla="*/ 342 h 356"/>
                  <a:gd name="T30" fmla="*/ 214 w 355"/>
                  <a:gd name="T31" fmla="*/ 352 h 356"/>
                  <a:gd name="T32" fmla="*/ 177 w 355"/>
                  <a:gd name="T33" fmla="*/ 356 h 356"/>
                  <a:gd name="T34" fmla="*/ 142 w 355"/>
                  <a:gd name="T35" fmla="*/ 352 h 356"/>
                  <a:gd name="T36" fmla="*/ 109 w 355"/>
                  <a:gd name="T37" fmla="*/ 342 h 356"/>
                  <a:gd name="T38" fmla="*/ 79 w 355"/>
                  <a:gd name="T39" fmla="*/ 325 h 356"/>
                  <a:gd name="T40" fmla="*/ 52 w 355"/>
                  <a:gd name="T41" fmla="*/ 304 h 356"/>
                  <a:gd name="T42" fmla="*/ 31 w 355"/>
                  <a:gd name="T43" fmla="*/ 278 h 356"/>
                  <a:gd name="T44" fmla="*/ 14 w 355"/>
                  <a:gd name="T45" fmla="*/ 248 h 356"/>
                  <a:gd name="T46" fmla="*/ 3 w 355"/>
                  <a:gd name="T47" fmla="*/ 214 h 356"/>
                  <a:gd name="T48" fmla="*/ 0 w 355"/>
                  <a:gd name="T49" fmla="*/ 178 h 356"/>
                  <a:gd name="T50" fmla="*/ 3 w 355"/>
                  <a:gd name="T51" fmla="*/ 142 h 356"/>
                  <a:gd name="T52" fmla="*/ 14 w 355"/>
                  <a:gd name="T53" fmla="*/ 109 h 356"/>
                  <a:gd name="T54" fmla="*/ 31 w 355"/>
                  <a:gd name="T55" fmla="*/ 79 h 356"/>
                  <a:gd name="T56" fmla="*/ 52 w 355"/>
                  <a:gd name="T57" fmla="*/ 53 h 356"/>
                  <a:gd name="T58" fmla="*/ 79 w 355"/>
                  <a:gd name="T59" fmla="*/ 30 h 356"/>
                  <a:gd name="T60" fmla="*/ 109 w 355"/>
                  <a:gd name="T61" fmla="*/ 15 h 356"/>
                  <a:gd name="T62" fmla="*/ 142 w 355"/>
                  <a:gd name="T63" fmla="*/ 4 h 356"/>
                  <a:gd name="T64" fmla="*/ 177 w 355"/>
                  <a:gd name="T65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5" h="356">
                    <a:moveTo>
                      <a:pt x="177" y="0"/>
                    </a:moveTo>
                    <a:lnTo>
                      <a:pt x="214" y="4"/>
                    </a:lnTo>
                    <a:lnTo>
                      <a:pt x="247" y="15"/>
                    </a:lnTo>
                    <a:lnTo>
                      <a:pt x="277" y="30"/>
                    </a:lnTo>
                    <a:lnTo>
                      <a:pt x="303" y="53"/>
                    </a:lnTo>
                    <a:lnTo>
                      <a:pt x="325" y="79"/>
                    </a:lnTo>
                    <a:lnTo>
                      <a:pt x="341" y="109"/>
                    </a:lnTo>
                    <a:lnTo>
                      <a:pt x="351" y="142"/>
                    </a:lnTo>
                    <a:lnTo>
                      <a:pt x="355" y="178"/>
                    </a:lnTo>
                    <a:lnTo>
                      <a:pt x="351" y="214"/>
                    </a:lnTo>
                    <a:lnTo>
                      <a:pt x="341" y="248"/>
                    </a:lnTo>
                    <a:lnTo>
                      <a:pt x="325" y="278"/>
                    </a:lnTo>
                    <a:lnTo>
                      <a:pt x="303" y="304"/>
                    </a:lnTo>
                    <a:lnTo>
                      <a:pt x="277" y="325"/>
                    </a:lnTo>
                    <a:lnTo>
                      <a:pt x="247" y="342"/>
                    </a:lnTo>
                    <a:lnTo>
                      <a:pt x="214" y="352"/>
                    </a:lnTo>
                    <a:lnTo>
                      <a:pt x="177" y="356"/>
                    </a:lnTo>
                    <a:lnTo>
                      <a:pt x="142" y="352"/>
                    </a:lnTo>
                    <a:lnTo>
                      <a:pt x="109" y="342"/>
                    </a:lnTo>
                    <a:lnTo>
                      <a:pt x="79" y="325"/>
                    </a:lnTo>
                    <a:lnTo>
                      <a:pt x="52" y="304"/>
                    </a:lnTo>
                    <a:lnTo>
                      <a:pt x="31" y="278"/>
                    </a:lnTo>
                    <a:lnTo>
                      <a:pt x="14" y="248"/>
                    </a:lnTo>
                    <a:lnTo>
                      <a:pt x="3" y="214"/>
                    </a:lnTo>
                    <a:lnTo>
                      <a:pt x="0" y="178"/>
                    </a:lnTo>
                    <a:lnTo>
                      <a:pt x="3" y="142"/>
                    </a:lnTo>
                    <a:lnTo>
                      <a:pt x="14" y="109"/>
                    </a:lnTo>
                    <a:lnTo>
                      <a:pt x="31" y="79"/>
                    </a:lnTo>
                    <a:lnTo>
                      <a:pt x="52" y="53"/>
                    </a:lnTo>
                    <a:lnTo>
                      <a:pt x="79" y="30"/>
                    </a:lnTo>
                    <a:lnTo>
                      <a:pt x="109" y="15"/>
                    </a:lnTo>
                    <a:lnTo>
                      <a:pt x="142" y="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ED5145"/>
              </a:solidFill>
              <a:ln w="0">
                <a:solidFill>
                  <a:srgbClr val="ED514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6" name="Freeform 86"/>
              <p:cNvSpPr>
                <a:spLocks/>
              </p:cNvSpPr>
              <p:nvPr/>
            </p:nvSpPr>
            <p:spPr bwMode="auto">
              <a:xfrm>
                <a:off x="3111683" y="1336676"/>
                <a:ext cx="301625" cy="436563"/>
              </a:xfrm>
              <a:custGeom>
                <a:avLst/>
                <a:gdLst>
                  <a:gd name="T0" fmla="*/ 42 w 190"/>
                  <a:gd name="T1" fmla="*/ 0 h 275"/>
                  <a:gd name="T2" fmla="*/ 189 w 190"/>
                  <a:gd name="T3" fmla="*/ 90 h 275"/>
                  <a:gd name="T4" fmla="*/ 190 w 190"/>
                  <a:gd name="T5" fmla="*/ 115 h 275"/>
                  <a:gd name="T6" fmla="*/ 188 w 190"/>
                  <a:gd name="T7" fmla="*/ 149 h 275"/>
                  <a:gd name="T8" fmla="*/ 177 w 190"/>
                  <a:gd name="T9" fmla="*/ 181 h 275"/>
                  <a:gd name="T10" fmla="*/ 163 w 190"/>
                  <a:gd name="T11" fmla="*/ 211 h 275"/>
                  <a:gd name="T12" fmla="*/ 143 w 190"/>
                  <a:gd name="T13" fmla="*/ 236 h 275"/>
                  <a:gd name="T14" fmla="*/ 118 w 190"/>
                  <a:gd name="T15" fmla="*/ 258 h 275"/>
                  <a:gd name="T16" fmla="*/ 91 w 190"/>
                  <a:gd name="T17" fmla="*/ 275 h 275"/>
                  <a:gd name="T18" fmla="*/ 0 w 190"/>
                  <a:gd name="T19" fmla="*/ 226 h 275"/>
                  <a:gd name="T20" fmla="*/ 62 w 190"/>
                  <a:gd name="T21" fmla="*/ 225 h 275"/>
                  <a:gd name="T22" fmla="*/ 72 w 190"/>
                  <a:gd name="T23" fmla="*/ 207 h 275"/>
                  <a:gd name="T24" fmla="*/ 54 w 190"/>
                  <a:gd name="T25" fmla="*/ 189 h 275"/>
                  <a:gd name="T26" fmla="*/ 74 w 190"/>
                  <a:gd name="T27" fmla="*/ 175 h 275"/>
                  <a:gd name="T28" fmla="*/ 48 w 190"/>
                  <a:gd name="T29" fmla="*/ 144 h 275"/>
                  <a:gd name="T30" fmla="*/ 65 w 190"/>
                  <a:gd name="T31" fmla="*/ 124 h 275"/>
                  <a:gd name="T32" fmla="*/ 23 w 190"/>
                  <a:gd name="T33" fmla="*/ 88 h 275"/>
                  <a:gd name="T34" fmla="*/ 23 w 190"/>
                  <a:gd name="T35" fmla="*/ 35 h 275"/>
                  <a:gd name="T36" fmla="*/ 42 w 190"/>
                  <a:gd name="T37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0" h="275">
                    <a:moveTo>
                      <a:pt x="42" y="0"/>
                    </a:moveTo>
                    <a:lnTo>
                      <a:pt x="189" y="90"/>
                    </a:lnTo>
                    <a:lnTo>
                      <a:pt x="190" y="115"/>
                    </a:lnTo>
                    <a:lnTo>
                      <a:pt x="188" y="149"/>
                    </a:lnTo>
                    <a:lnTo>
                      <a:pt x="177" y="181"/>
                    </a:lnTo>
                    <a:lnTo>
                      <a:pt x="163" y="211"/>
                    </a:lnTo>
                    <a:lnTo>
                      <a:pt x="143" y="236"/>
                    </a:lnTo>
                    <a:lnTo>
                      <a:pt x="118" y="258"/>
                    </a:lnTo>
                    <a:lnTo>
                      <a:pt x="91" y="275"/>
                    </a:lnTo>
                    <a:lnTo>
                      <a:pt x="0" y="226"/>
                    </a:lnTo>
                    <a:lnTo>
                      <a:pt x="62" y="225"/>
                    </a:lnTo>
                    <a:lnTo>
                      <a:pt x="72" y="207"/>
                    </a:lnTo>
                    <a:lnTo>
                      <a:pt x="54" y="189"/>
                    </a:lnTo>
                    <a:lnTo>
                      <a:pt x="74" y="175"/>
                    </a:lnTo>
                    <a:lnTo>
                      <a:pt x="48" y="144"/>
                    </a:lnTo>
                    <a:lnTo>
                      <a:pt x="65" y="124"/>
                    </a:lnTo>
                    <a:lnTo>
                      <a:pt x="23" y="88"/>
                    </a:lnTo>
                    <a:lnTo>
                      <a:pt x="23" y="35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1332F"/>
              </a:solidFill>
              <a:ln w="0">
                <a:solidFill>
                  <a:srgbClr val="C1332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7" name="Freeform 87"/>
              <p:cNvSpPr>
                <a:spLocks/>
              </p:cNvSpPr>
              <p:nvPr/>
            </p:nvSpPr>
            <p:spPr bwMode="auto">
              <a:xfrm>
                <a:off x="2973570" y="1392238"/>
                <a:ext cx="84138" cy="222250"/>
              </a:xfrm>
              <a:custGeom>
                <a:avLst/>
                <a:gdLst>
                  <a:gd name="T0" fmla="*/ 43 w 53"/>
                  <a:gd name="T1" fmla="*/ 0 h 140"/>
                  <a:gd name="T2" fmla="*/ 47 w 53"/>
                  <a:gd name="T3" fmla="*/ 2 h 140"/>
                  <a:gd name="T4" fmla="*/ 49 w 53"/>
                  <a:gd name="T5" fmla="*/ 3 h 140"/>
                  <a:gd name="T6" fmla="*/ 52 w 53"/>
                  <a:gd name="T7" fmla="*/ 4 h 140"/>
                  <a:gd name="T8" fmla="*/ 53 w 53"/>
                  <a:gd name="T9" fmla="*/ 6 h 140"/>
                  <a:gd name="T10" fmla="*/ 53 w 53"/>
                  <a:gd name="T11" fmla="*/ 8 h 140"/>
                  <a:gd name="T12" fmla="*/ 53 w 53"/>
                  <a:gd name="T13" fmla="*/ 10 h 140"/>
                  <a:gd name="T14" fmla="*/ 53 w 53"/>
                  <a:gd name="T15" fmla="*/ 12 h 140"/>
                  <a:gd name="T16" fmla="*/ 53 w 53"/>
                  <a:gd name="T17" fmla="*/ 13 h 140"/>
                  <a:gd name="T18" fmla="*/ 52 w 53"/>
                  <a:gd name="T19" fmla="*/ 15 h 140"/>
                  <a:gd name="T20" fmla="*/ 52 w 53"/>
                  <a:gd name="T21" fmla="*/ 15 h 140"/>
                  <a:gd name="T22" fmla="*/ 52 w 53"/>
                  <a:gd name="T23" fmla="*/ 17 h 140"/>
                  <a:gd name="T24" fmla="*/ 51 w 53"/>
                  <a:gd name="T25" fmla="*/ 27 h 140"/>
                  <a:gd name="T26" fmla="*/ 49 w 53"/>
                  <a:gd name="T27" fmla="*/ 37 h 140"/>
                  <a:gd name="T28" fmla="*/ 49 w 53"/>
                  <a:gd name="T29" fmla="*/ 49 h 140"/>
                  <a:gd name="T30" fmla="*/ 51 w 53"/>
                  <a:gd name="T31" fmla="*/ 59 h 140"/>
                  <a:gd name="T32" fmla="*/ 52 w 53"/>
                  <a:gd name="T33" fmla="*/ 67 h 140"/>
                  <a:gd name="T34" fmla="*/ 52 w 53"/>
                  <a:gd name="T35" fmla="*/ 72 h 140"/>
                  <a:gd name="T36" fmla="*/ 51 w 53"/>
                  <a:gd name="T37" fmla="*/ 78 h 140"/>
                  <a:gd name="T38" fmla="*/ 47 w 53"/>
                  <a:gd name="T39" fmla="*/ 85 h 140"/>
                  <a:gd name="T40" fmla="*/ 40 w 53"/>
                  <a:gd name="T41" fmla="*/ 95 h 140"/>
                  <a:gd name="T42" fmla="*/ 36 w 53"/>
                  <a:gd name="T43" fmla="*/ 108 h 140"/>
                  <a:gd name="T44" fmla="*/ 35 w 53"/>
                  <a:gd name="T45" fmla="*/ 119 h 140"/>
                  <a:gd name="T46" fmla="*/ 36 w 53"/>
                  <a:gd name="T47" fmla="*/ 130 h 140"/>
                  <a:gd name="T48" fmla="*/ 39 w 53"/>
                  <a:gd name="T49" fmla="*/ 138 h 140"/>
                  <a:gd name="T50" fmla="*/ 39 w 53"/>
                  <a:gd name="T51" fmla="*/ 140 h 140"/>
                  <a:gd name="T52" fmla="*/ 36 w 53"/>
                  <a:gd name="T53" fmla="*/ 140 h 140"/>
                  <a:gd name="T54" fmla="*/ 30 w 53"/>
                  <a:gd name="T55" fmla="*/ 138 h 140"/>
                  <a:gd name="T56" fmla="*/ 21 w 53"/>
                  <a:gd name="T57" fmla="*/ 134 h 140"/>
                  <a:gd name="T58" fmla="*/ 12 w 53"/>
                  <a:gd name="T59" fmla="*/ 129 h 140"/>
                  <a:gd name="T60" fmla="*/ 4 w 53"/>
                  <a:gd name="T61" fmla="*/ 119 h 140"/>
                  <a:gd name="T62" fmla="*/ 0 w 53"/>
                  <a:gd name="T63" fmla="*/ 106 h 140"/>
                  <a:gd name="T64" fmla="*/ 1 w 53"/>
                  <a:gd name="T65" fmla="*/ 91 h 140"/>
                  <a:gd name="T66" fmla="*/ 6 w 53"/>
                  <a:gd name="T67" fmla="*/ 75 h 140"/>
                  <a:gd name="T68" fmla="*/ 14 w 53"/>
                  <a:gd name="T69" fmla="*/ 63 h 140"/>
                  <a:gd name="T70" fmla="*/ 22 w 53"/>
                  <a:gd name="T71" fmla="*/ 53 h 140"/>
                  <a:gd name="T72" fmla="*/ 26 w 53"/>
                  <a:gd name="T73" fmla="*/ 44 h 140"/>
                  <a:gd name="T74" fmla="*/ 27 w 53"/>
                  <a:gd name="T75" fmla="*/ 36 h 140"/>
                  <a:gd name="T76" fmla="*/ 29 w 53"/>
                  <a:gd name="T77" fmla="*/ 27 h 140"/>
                  <a:gd name="T78" fmla="*/ 29 w 53"/>
                  <a:gd name="T79" fmla="*/ 17 h 140"/>
                  <a:gd name="T80" fmla="*/ 31 w 53"/>
                  <a:gd name="T81" fmla="*/ 8 h 140"/>
                  <a:gd name="T82" fmla="*/ 35 w 53"/>
                  <a:gd name="T83" fmla="*/ 3 h 140"/>
                  <a:gd name="T84" fmla="*/ 43 w 53"/>
                  <a:gd name="T8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3" h="140">
                    <a:moveTo>
                      <a:pt x="43" y="0"/>
                    </a:moveTo>
                    <a:lnTo>
                      <a:pt x="47" y="2"/>
                    </a:lnTo>
                    <a:lnTo>
                      <a:pt x="49" y="3"/>
                    </a:lnTo>
                    <a:lnTo>
                      <a:pt x="52" y="4"/>
                    </a:lnTo>
                    <a:lnTo>
                      <a:pt x="53" y="6"/>
                    </a:lnTo>
                    <a:lnTo>
                      <a:pt x="53" y="8"/>
                    </a:lnTo>
                    <a:lnTo>
                      <a:pt x="53" y="10"/>
                    </a:lnTo>
                    <a:lnTo>
                      <a:pt x="53" y="12"/>
                    </a:lnTo>
                    <a:lnTo>
                      <a:pt x="53" y="13"/>
                    </a:lnTo>
                    <a:lnTo>
                      <a:pt x="52" y="15"/>
                    </a:lnTo>
                    <a:lnTo>
                      <a:pt x="52" y="15"/>
                    </a:lnTo>
                    <a:lnTo>
                      <a:pt x="52" y="17"/>
                    </a:lnTo>
                    <a:lnTo>
                      <a:pt x="51" y="27"/>
                    </a:lnTo>
                    <a:lnTo>
                      <a:pt x="49" y="37"/>
                    </a:lnTo>
                    <a:lnTo>
                      <a:pt x="49" y="49"/>
                    </a:lnTo>
                    <a:lnTo>
                      <a:pt x="51" y="59"/>
                    </a:lnTo>
                    <a:lnTo>
                      <a:pt x="52" y="67"/>
                    </a:lnTo>
                    <a:lnTo>
                      <a:pt x="52" y="72"/>
                    </a:lnTo>
                    <a:lnTo>
                      <a:pt x="51" y="78"/>
                    </a:lnTo>
                    <a:lnTo>
                      <a:pt x="47" y="85"/>
                    </a:lnTo>
                    <a:lnTo>
                      <a:pt x="40" y="95"/>
                    </a:lnTo>
                    <a:lnTo>
                      <a:pt x="36" y="108"/>
                    </a:lnTo>
                    <a:lnTo>
                      <a:pt x="35" y="119"/>
                    </a:lnTo>
                    <a:lnTo>
                      <a:pt x="36" y="130"/>
                    </a:lnTo>
                    <a:lnTo>
                      <a:pt x="39" y="138"/>
                    </a:lnTo>
                    <a:lnTo>
                      <a:pt x="39" y="140"/>
                    </a:lnTo>
                    <a:lnTo>
                      <a:pt x="36" y="140"/>
                    </a:lnTo>
                    <a:lnTo>
                      <a:pt x="30" y="138"/>
                    </a:lnTo>
                    <a:lnTo>
                      <a:pt x="21" y="134"/>
                    </a:lnTo>
                    <a:lnTo>
                      <a:pt x="12" y="129"/>
                    </a:lnTo>
                    <a:lnTo>
                      <a:pt x="4" y="119"/>
                    </a:lnTo>
                    <a:lnTo>
                      <a:pt x="0" y="106"/>
                    </a:lnTo>
                    <a:lnTo>
                      <a:pt x="1" y="91"/>
                    </a:lnTo>
                    <a:lnTo>
                      <a:pt x="6" y="75"/>
                    </a:lnTo>
                    <a:lnTo>
                      <a:pt x="14" y="63"/>
                    </a:lnTo>
                    <a:lnTo>
                      <a:pt x="22" y="53"/>
                    </a:lnTo>
                    <a:lnTo>
                      <a:pt x="26" y="44"/>
                    </a:lnTo>
                    <a:lnTo>
                      <a:pt x="27" y="36"/>
                    </a:lnTo>
                    <a:lnTo>
                      <a:pt x="29" y="27"/>
                    </a:lnTo>
                    <a:lnTo>
                      <a:pt x="29" y="17"/>
                    </a:lnTo>
                    <a:lnTo>
                      <a:pt x="31" y="8"/>
                    </a:lnTo>
                    <a:lnTo>
                      <a:pt x="35" y="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CFAFB"/>
              </a:solidFill>
              <a:ln w="0">
                <a:solidFill>
                  <a:srgbClr val="FCFAF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8" name="Freeform 88"/>
              <p:cNvSpPr>
                <a:spLocks/>
              </p:cNvSpPr>
              <p:nvPr/>
            </p:nvSpPr>
            <p:spPr bwMode="auto">
              <a:xfrm>
                <a:off x="3197408" y="1436688"/>
                <a:ext cx="93663" cy="76200"/>
              </a:xfrm>
              <a:custGeom>
                <a:avLst/>
                <a:gdLst>
                  <a:gd name="T0" fmla="*/ 15 w 59"/>
                  <a:gd name="T1" fmla="*/ 0 h 48"/>
                  <a:gd name="T2" fmla="*/ 18 w 59"/>
                  <a:gd name="T3" fmla="*/ 2 h 48"/>
                  <a:gd name="T4" fmla="*/ 24 w 59"/>
                  <a:gd name="T5" fmla="*/ 6 h 48"/>
                  <a:gd name="T6" fmla="*/ 30 w 59"/>
                  <a:gd name="T7" fmla="*/ 9 h 48"/>
                  <a:gd name="T8" fmla="*/ 38 w 59"/>
                  <a:gd name="T9" fmla="*/ 10 h 48"/>
                  <a:gd name="T10" fmla="*/ 45 w 59"/>
                  <a:gd name="T11" fmla="*/ 8 h 48"/>
                  <a:gd name="T12" fmla="*/ 50 w 59"/>
                  <a:gd name="T13" fmla="*/ 6 h 48"/>
                  <a:gd name="T14" fmla="*/ 52 w 59"/>
                  <a:gd name="T15" fmla="*/ 5 h 48"/>
                  <a:gd name="T16" fmla="*/ 54 w 59"/>
                  <a:gd name="T17" fmla="*/ 4 h 48"/>
                  <a:gd name="T18" fmla="*/ 55 w 59"/>
                  <a:gd name="T19" fmla="*/ 4 h 48"/>
                  <a:gd name="T20" fmla="*/ 55 w 59"/>
                  <a:gd name="T21" fmla="*/ 4 h 48"/>
                  <a:gd name="T22" fmla="*/ 55 w 59"/>
                  <a:gd name="T23" fmla="*/ 6 h 48"/>
                  <a:gd name="T24" fmla="*/ 56 w 59"/>
                  <a:gd name="T25" fmla="*/ 9 h 48"/>
                  <a:gd name="T26" fmla="*/ 56 w 59"/>
                  <a:gd name="T27" fmla="*/ 12 h 48"/>
                  <a:gd name="T28" fmla="*/ 58 w 59"/>
                  <a:gd name="T29" fmla="*/ 14 h 48"/>
                  <a:gd name="T30" fmla="*/ 59 w 59"/>
                  <a:gd name="T31" fmla="*/ 16 h 48"/>
                  <a:gd name="T32" fmla="*/ 58 w 59"/>
                  <a:gd name="T33" fmla="*/ 16 h 48"/>
                  <a:gd name="T34" fmla="*/ 55 w 59"/>
                  <a:gd name="T35" fmla="*/ 16 h 48"/>
                  <a:gd name="T36" fmla="*/ 52 w 59"/>
                  <a:gd name="T37" fmla="*/ 17 h 48"/>
                  <a:gd name="T38" fmla="*/ 49 w 59"/>
                  <a:gd name="T39" fmla="*/ 18 h 48"/>
                  <a:gd name="T40" fmla="*/ 45 w 59"/>
                  <a:gd name="T41" fmla="*/ 19 h 48"/>
                  <a:gd name="T42" fmla="*/ 42 w 59"/>
                  <a:gd name="T43" fmla="*/ 21 h 48"/>
                  <a:gd name="T44" fmla="*/ 39 w 59"/>
                  <a:gd name="T45" fmla="*/ 22 h 48"/>
                  <a:gd name="T46" fmla="*/ 39 w 59"/>
                  <a:gd name="T47" fmla="*/ 23 h 48"/>
                  <a:gd name="T48" fmla="*/ 42 w 59"/>
                  <a:gd name="T49" fmla="*/ 26 h 48"/>
                  <a:gd name="T50" fmla="*/ 43 w 59"/>
                  <a:gd name="T51" fmla="*/ 27 h 48"/>
                  <a:gd name="T52" fmla="*/ 47 w 59"/>
                  <a:gd name="T53" fmla="*/ 29 h 48"/>
                  <a:gd name="T54" fmla="*/ 50 w 59"/>
                  <a:gd name="T55" fmla="*/ 31 h 48"/>
                  <a:gd name="T56" fmla="*/ 52 w 59"/>
                  <a:gd name="T57" fmla="*/ 33 h 48"/>
                  <a:gd name="T58" fmla="*/ 54 w 59"/>
                  <a:gd name="T59" fmla="*/ 33 h 48"/>
                  <a:gd name="T60" fmla="*/ 55 w 59"/>
                  <a:gd name="T61" fmla="*/ 33 h 48"/>
                  <a:gd name="T62" fmla="*/ 54 w 59"/>
                  <a:gd name="T63" fmla="*/ 34 h 48"/>
                  <a:gd name="T64" fmla="*/ 52 w 59"/>
                  <a:gd name="T65" fmla="*/ 35 h 48"/>
                  <a:gd name="T66" fmla="*/ 51 w 59"/>
                  <a:gd name="T67" fmla="*/ 38 h 48"/>
                  <a:gd name="T68" fmla="*/ 50 w 59"/>
                  <a:gd name="T69" fmla="*/ 40 h 48"/>
                  <a:gd name="T70" fmla="*/ 49 w 59"/>
                  <a:gd name="T71" fmla="*/ 43 h 48"/>
                  <a:gd name="T72" fmla="*/ 47 w 59"/>
                  <a:gd name="T73" fmla="*/ 46 h 48"/>
                  <a:gd name="T74" fmla="*/ 47 w 59"/>
                  <a:gd name="T75" fmla="*/ 48 h 48"/>
                  <a:gd name="T76" fmla="*/ 45 w 59"/>
                  <a:gd name="T77" fmla="*/ 47 h 48"/>
                  <a:gd name="T78" fmla="*/ 37 w 59"/>
                  <a:gd name="T79" fmla="*/ 42 h 48"/>
                  <a:gd name="T80" fmla="*/ 26 w 59"/>
                  <a:gd name="T81" fmla="*/ 37 h 48"/>
                  <a:gd name="T82" fmla="*/ 17 w 59"/>
                  <a:gd name="T83" fmla="*/ 30 h 48"/>
                  <a:gd name="T84" fmla="*/ 8 w 59"/>
                  <a:gd name="T85" fmla="*/ 23 h 48"/>
                  <a:gd name="T86" fmla="*/ 3 w 59"/>
                  <a:gd name="T87" fmla="*/ 18 h 48"/>
                  <a:gd name="T88" fmla="*/ 1 w 59"/>
                  <a:gd name="T89" fmla="*/ 14 h 48"/>
                  <a:gd name="T90" fmla="*/ 0 w 59"/>
                  <a:gd name="T91" fmla="*/ 10 h 48"/>
                  <a:gd name="T92" fmla="*/ 0 w 59"/>
                  <a:gd name="T93" fmla="*/ 8 h 48"/>
                  <a:gd name="T94" fmla="*/ 1 w 59"/>
                  <a:gd name="T95" fmla="*/ 5 h 48"/>
                  <a:gd name="T96" fmla="*/ 4 w 59"/>
                  <a:gd name="T97" fmla="*/ 2 h 48"/>
                  <a:gd name="T98" fmla="*/ 9 w 59"/>
                  <a:gd name="T99" fmla="*/ 1 h 48"/>
                  <a:gd name="T100" fmla="*/ 15 w 59"/>
                  <a:gd name="T10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" h="48">
                    <a:moveTo>
                      <a:pt x="15" y="0"/>
                    </a:moveTo>
                    <a:lnTo>
                      <a:pt x="18" y="2"/>
                    </a:lnTo>
                    <a:lnTo>
                      <a:pt x="24" y="6"/>
                    </a:lnTo>
                    <a:lnTo>
                      <a:pt x="30" y="9"/>
                    </a:lnTo>
                    <a:lnTo>
                      <a:pt x="38" y="10"/>
                    </a:lnTo>
                    <a:lnTo>
                      <a:pt x="45" y="8"/>
                    </a:lnTo>
                    <a:lnTo>
                      <a:pt x="50" y="6"/>
                    </a:lnTo>
                    <a:lnTo>
                      <a:pt x="52" y="5"/>
                    </a:lnTo>
                    <a:lnTo>
                      <a:pt x="54" y="4"/>
                    </a:lnTo>
                    <a:lnTo>
                      <a:pt x="55" y="4"/>
                    </a:lnTo>
                    <a:lnTo>
                      <a:pt x="55" y="4"/>
                    </a:lnTo>
                    <a:lnTo>
                      <a:pt x="55" y="6"/>
                    </a:lnTo>
                    <a:lnTo>
                      <a:pt x="56" y="9"/>
                    </a:lnTo>
                    <a:lnTo>
                      <a:pt x="56" y="12"/>
                    </a:lnTo>
                    <a:lnTo>
                      <a:pt x="58" y="14"/>
                    </a:lnTo>
                    <a:lnTo>
                      <a:pt x="59" y="16"/>
                    </a:lnTo>
                    <a:lnTo>
                      <a:pt x="58" y="16"/>
                    </a:lnTo>
                    <a:lnTo>
                      <a:pt x="55" y="16"/>
                    </a:lnTo>
                    <a:lnTo>
                      <a:pt x="52" y="17"/>
                    </a:lnTo>
                    <a:lnTo>
                      <a:pt x="49" y="18"/>
                    </a:lnTo>
                    <a:lnTo>
                      <a:pt x="45" y="19"/>
                    </a:lnTo>
                    <a:lnTo>
                      <a:pt x="42" y="21"/>
                    </a:lnTo>
                    <a:lnTo>
                      <a:pt x="39" y="22"/>
                    </a:lnTo>
                    <a:lnTo>
                      <a:pt x="39" y="23"/>
                    </a:lnTo>
                    <a:lnTo>
                      <a:pt x="42" y="26"/>
                    </a:lnTo>
                    <a:lnTo>
                      <a:pt x="43" y="27"/>
                    </a:lnTo>
                    <a:lnTo>
                      <a:pt x="47" y="29"/>
                    </a:lnTo>
                    <a:lnTo>
                      <a:pt x="50" y="31"/>
                    </a:lnTo>
                    <a:lnTo>
                      <a:pt x="52" y="33"/>
                    </a:lnTo>
                    <a:lnTo>
                      <a:pt x="54" y="33"/>
                    </a:lnTo>
                    <a:lnTo>
                      <a:pt x="55" y="33"/>
                    </a:lnTo>
                    <a:lnTo>
                      <a:pt x="54" y="34"/>
                    </a:lnTo>
                    <a:lnTo>
                      <a:pt x="52" y="35"/>
                    </a:lnTo>
                    <a:lnTo>
                      <a:pt x="51" y="38"/>
                    </a:lnTo>
                    <a:lnTo>
                      <a:pt x="50" y="40"/>
                    </a:lnTo>
                    <a:lnTo>
                      <a:pt x="49" y="43"/>
                    </a:lnTo>
                    <a:lnTo>
                      <a:pt x="47" y="46"/>
                    </a:lnTo>
                    <a:lnTo>
                      <a:pt x="47" y="48"/>
                    </a:lnTo>
                    <a:lnTo>
                      <a:pt x="45" y="47"/>
                    </a:lnTo>
                    <a:lnTo>
                      <a:pt x="37" y="42"/>
                    </a:lnTo>
                    <a:lnTo>
                      <a:pt x="26" y="37"/>
                    </a:lnTo>
                    <a:lnTo>
                      <a:pt x="17" y="30"/>
                    </a:lnTo>
                    <a:lnTo>
                      <a:pt x="8" y="23"/>
                    </a:lnTo>
                    <a:lnTo>
                      <a:pt x="3" y="18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9" y="1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CFAFB"/>
              </a:solidFill>
              <a:ln w="0">
                <a:solidFill>
                  <a:srgbClr val="FCFAF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9" name="Freeform 89"/>
              <p:cNvSpPr>
                <a:spLocks noEditPoints="1"/>
              </p:cNvSpPr>
              <p:nvPr/>
            </p:nvSpPr>
            <p:spPr bwMode="auto">
              <a:xfrm>
                <a:off x="3041833" y="1331913"/>
                <a:ext cx="242888" cy="373063"/>
              </a:xfrm>
              <a:custGeom>
                <a:avLst/>
                <a:gdLst>
                  <a:gd name="T0" fmla="*/ 54 w 153"/>
                  <a:gd name="T1" fmla="*/ 53 h 235"/>
                  <a:gd name="T2" fmla="*/ 47 w 153"/>
                  <a:gd name="T3" fmla="*/ 65 h 235"/>
                  <a:gd name="T4" fmla="*/ 43 w 153"/>
                  <a:gd name="T5" fmla="*/ 88 h 235"/>
                  <a:gd name="T6" fmla="*/ 48 w 153"/>
                  <a:gd name="T7" fmla="*/ 117 h 235"/>
                  <a:gd name="T8" fmla="*/ 38 w 153"/>
                  <a:gd name="T9" fmla="*/ 140 h 235"/>
                  <a:gd name="T10" fmla="*/ 33 w 153"/>
                  <a:gd name="T11" fmla="*/ 167 h 235"/>
                  <a:gd name="T12" fmla="*/ 42 w 153"/>
                  <a:gd name="T13" fmla="*/ 140 h 235"/>
                  <a:gd name="T14" fmla="*/ 56 w 153"/>
                  <a:gd name="T15" fmla="*/ 131 h 235"/>
                  <a:gd name="T16" fmla="*/ 64 w 153"/>
                  <a:gd name="T17" fmla="*/ 160 h 235"/>
                  <a:gd name="T18" fmla="*/ 61 w 153"/>
                  <a:gd name="T19" fmla="*/ 182 h 235"/>
                  <a:gd name="T20" fmla="*/ 60 w 153"/>
                  <a:gd name="T21" fmla="*/ 201 h 235"/>
                  <a:gd name="T22" fmla="*/ 68 w 153"/>
                  <a:gd name="T23" fmla="*/ 178 h 235"/>
                  <a:gd name="T24" fmla="*/ 80 w 153"/>
                  <a:gd name="T25" fmla="*/ 185 h 235"/>
                  <a:gd name="T26" fmla="*/ 97 w 153"/>
                  <a:gd name="T27" fmla="*/ 209 h 235"/>
                  <a:gd name="T28" fmla="*/ 102 w 153"/>
                  <a:gd name="T29" fmla="*/ 215 h 235"/>
                  <a:gd name="T30" fmla="*/ 90 w 153"/>
                  <a:gd name="T31" fmla="*/ 192 h 235"/>
                  <a:gd name="T32" fmla="*/ 77 w 153"/>
                  <a:gd name="T33" fmla="*/ 165 h 235"/>
                  <a:gd name="T34" fmla="*/ 92 w 153"/>
                  <a:gd name="T35" fmla="*/ 168 h 235"/>
                  <a:gd name="T36" fmla="*/ 92 w 153"/>
                  <a:gd name="T37" fmla="*/ 165 h 235"/>
                  <a:gd name="T38" fmla="*/ 68 w 153"/>
                  <a:gd name="T39" fmla="*/ 144 h 235"/>
                  <a:gd name="T40" fmla="*/ 59 w 153"/>
                  <a:gd name="T41" fmla="*/ 117 h 235"/>
                  <a:gd name="T42" fmla="*/ 72 w 153"/>
                  <a:gd name="T43" fmla="*/ 114 h 235"/>
                  <a:gd name="T44" fmla="*/ 90 w 153"/>
                  <a:gd name="T45" fmla="*/ 118 h 235"/>
                  <a:gd name="T46" fmla="*/ 64 w 153"/>
                  <a:gd name="T47" fmla="*/ 109 h 235"/>
                  <a:gd name="T48" fmla="*/ 54 w 153"/>
                  <a:gd name="T49" fmla="*/ 105 h 235"/>
                  <a:gd name="T50" fmla="*/ 50 w 153"/>
                  <a:gd name="T51" fmla="*/ 70 h 235"/>
                  <a:gd name="T52" fmla="*/ 56 w 153"/>
                  <a:gd name="T53" fmla="*/ 50 h 235"/>
                  <a:gd name="T54" fmla="*/ 41 w 153"/>
                  <a:gd name="T55" fmla="*/ 0 h 235"/>
                  <a:gd name="T56" fmla="*/ 50 w 153"/>
                  <a:gd name="T57" fmla="*/ 2 h 235"/>
                  <a:gd name="T58" fmla="*/ 56 w 153"/>
                  <a:gd name="T59" fmla="*/ 3 h 235"/>
                  <a:gd name="T60" fmla="*/ 56 w 153"/>
                  <a:gd name="T61" fmla="*/ 25 h 235"/>
                  <a:gd name="T62" fmla="*/ 64 w 153"/>
                  <a:gd name="T63" fmla="*/ 31 h 235"/>
                  <a:gd name="T64" fmla="*/ 69 w 153"/>
                  <a:gd name="T65" fmla="*/ 3 h 235"/>
                  <a:gd name="T66" fmla="*/ 85 w 153"/>
                  <a:gd name="T67" fmla="*/ 6 h 235"/>
                  <a:gd name="T68" fmla="*/ 77 w 153"/>
                  <a:gd name="T69" fmla="*/ 27 h 235"/>
                  <a:gd name="T70" fmla="*/ 82 w 153"/>
                  <a:gd name="T71" fmla="*/ 40 h 235"/>
                  <a:gd name="T72" fmla="*/ 115 w 153"/>
                  <a:gd name="T73" fmla="*/ 44 h 235"/>
                  <a:gd name="T74" fmla="*/ 123 w 153"/>
                  <a:gd name="T75" fmla="*/ 57 h 235"/>
                  <a:gd name="T76" fmla="*/ 92 w 153"/>
                  <a:gd name="T77" fmla="*/ 70 h 235"/>
                  <a:gd name="T78" fmla="*/ 99 w 153"/>
                  <a:gd name="T79" fmla="*/ 88 h 235"/>
                  <a:gd name="T80" fmla="*/ 126 w 153"/>
                  <a:gd name="T81" fmla="*/ 110 h 235"/>
                  <a:gd name="T82" fmla="*/ 145 w 153"/>
                  <a:gd name="T83" fmla="*/ 137 h 235"/>
                  <a:gd name="T84" fmla="*/ 153 w 153"/>
                  <a:gd name="T85" fmla="*/ 180 h 235"/>
                  <a:gd name="T86" fmla="*/ 133 w 153"/>
                  <a:gd name="T87" fmla="*/ 218 h 235"/>
                  <a:gd name="T88" fmla="*/ 69 w 153"/>
                  <a:gd name="T89" fmla="*/ 235 h 235"/>
                  <a:gd name="T90" fmla="*/ 26 w 153"/>
                  <a:gd name="T91" fmla="*/ 211 h 235"/>
                  <a:gd name="T92" fmla="*/ 1 w 153"/>
                  <a:gd name="T93" fmla="*/ 172 h 235"/>
                  <a:gd name="T94" fmla="*/ 6 w 153"/>
                  <a:gd name="T95" fmla="*/ 130 h 235"/>
                  <a:gd name="T96" fmla="*/ 13 w 153"/>
                  <a:gd name="T97" fmla="*/ 99 h 235"/>
                  <a:gd name="T98" fmla="*/ 12 w 153"/>
                  <a:gd name="T99" fmla="*/ 76 h 235"/>
                  <a:gd name="T100" fmla="*/ 13 w 153"/>
                  <a:gd name="T101" fmla="*/ 54 h 235"/>
                  <a:gd name="T102" fmla="*/ 20 w 153"/>
                  <a:gd name="T103" fmla="*/ 32 h 235"/>
                  <a:gd name="T104" fmla="*/ 16 w 153"/>
                  <a:gd name="T105" fmla="*/ 12 h 235"/>
                  <a:gd name="T106" fmla="*/ 23 w 153"/>
                  <a:gd name="T107" fmla="*/ 10 h 235"/>
                  <a:gd name="T108" fmla="*/ 30 w 153"/>
                  <a:gd name="T109" fmla="*/ 16 h 235"/>
                  <a:gd name="T110" fmla="*/ 43 w 153"/>
                  <a:gd name="T111" fmla="*/ 36 h 235"/>
                  <a:gd name="T112" fmla="*/ 43 w 153"/>
                  <a:gd name="T113" fmla="*/ 19 h 235"/>
                  <a:gd name="T114" fmla="*/ 38 w 153"/>
                  <a:gd name="T11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3" h="235">
                    <a:moveTo>
                      <a:pt x="56" y="50"/>
                    </a:moveTo>
                    <a:lnTo>
                      <a:pt x="55" y="51"/>
                    </a:lnTo>
                    <a:lnTo>
                      <a:pt x="54" y="53"/>
                    </a:lnTo>
                    <a:lnTo>
                      <a:pt x="52" y="55"/>
                    </a:lnTo>
                    <a:lnTo>
                      <a:pt x="50" y="59"/>
                    </a:lnTo>
                    <a:lnTo>
                      <a:pt x="47" y="65"/>
                    </a:lnTo>
                    <a:lnTo>
                      <a:pt x="44" y="70"/>
                    </a:lnTo>
                    <a:lnTo>
                      <a:pt x="43" y="78"/>
                    </a:lnTo>
                    <a:lnTo>
                      <a:pt x="43" y="88"/>
                    </a:lnTo>
                    <a:lnTo>
                      <a:pt x="44" y="100"/>
                    </a:lnTo>
                    <a:lnTo>
                      <a:pt x="47" y="110"/>
                    </a:lnTo>
                    <a:lnTo>
                      <a:pt x="48" y="117"/>
                    </a:lnTo>
                    <a:lnTo>
                      <a:pt x="50" y="120"/>
                    </a:lnTo>
                    <a:lnTo>
                      <a:pt x="42" y="129"/>
                    </a:lnTo>
                    <a:lnTo>
                      <a:pt x="38" y="140"/>
                    </a:lnTo>
                    <a:lnTo>
                      <a:pt x="35" y="154"/>
                    </a:lnTo>
                    <a:lnTo>
                      <a:pt x="34" y="163"/>
                    </a:lnTo>
                    <a:lnTo>
                      <a:pt x="33" y="167"/>
                    </a:lnTo>
                    <a:lnTo>
                      <a:pt x="34" y="159"/>
                    </a:lnTo>
                    <a:lnTo>
                      <a:pt x="38" y="150"/>
                    </a:lnTo>
                    <a:lnTo>
                      <a:pt x="42" y="140"/>
                    </a:lnTo>
                    <a:lnTo>
                      <a:pt x="47" y="133"/>
                    </a:lnTo>
                    <a:lnTo>
                      <a:pt x="52" y="130"/>
                    </a:lnTo>
                    <a:lnTo>
                      <a:pt x="56" y="131"/>
                    </a:lnTo>
                    <a:lnTo>
                      <a:pt x="60" y="140"/>
                    </a:lnTo>
                    <a:lnTo>
                      <a:pt x="63" y="150"/>
                    </a:lnTo>
                    <a:lnTo>
                      <a:pt x="64" y="160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1" y="182"/>
                    </a:lnTo>
                    <a:lnTo>
                      <a:pt x="60" y="192"/>
                    </a:lnTo>
                    <a:lnTo>
                      <a:pt x="60" y="198"/>
                    </a:lnTo>
                    <a:lnTo>
                      <a:pt x="60" y="201"/>
                    </a:lnTo>
                    <a:lnTo>
                      <a:pt x="61" y="194"/>
                    </a:lnTo>
                    <a:lnTo>
                      <a:pt x="64" y="186"/>
                    </a:lnTo>
                    <a:lnTo>
                      <a:pt x="68" y="178"/>
                    </a:lnTo>
                    <a:lnTo>
                      <a:pt x="72" y="176"/>
                    </a:lnTo>
                    <a:lnTo>
                      <a:pt x="76" y="178"/>
                    </a:lnTo>
                    <a:lnTo>
                      <a:pt x="80" y="185"/>
                    </a:lnTo>
                    <a:lnTo>
                      <a:pt x="85" y="193"/>
                    </a:lnTo>
                    <a:lnTo>
                      <a:pt x="92" y="201"/>
                    </a:lnTo>
                    <a:lnTo>
                      <a:pt x="97" y="209"/>
                    </a:lnTo>
                    <a:lnTo>
                      <a:pt x="101" y="214"/>
                    </a:lnTo>
                    <a:lnTo>
                      <a:pt x="103" y="216"/>
                    </a:lnTo>
                    <a:lnTo>
                      <a:pt x="102" y="215"/>
                    </a:lnTo>
                    <a:lnTo>
                      <a:pt x="99" y="210"/>
                    </a:lnTo>
                    <a:lnTo>
                      <a:pt x="95" y="201"/>
                    </a:lnTo>
                    <a:lnTo>
                      <a:pt x="90" y="192"/>
                    </a:lnTo>
                    <a:lnTo>
                      <a:pt x="85" y="181"/>
                    </a:lnTo>
                    <a:lnTo>
                      <a:pt x="80" y="172"/>
                    </a:lnTo>
                    <a:lnTo>
                      <a:pt x="77" y="165"/>
                    </a:lnTo>
                    <a:lnTo>
                      <a:pt x="76" y="163"/>
                    </a:lnTo>
                    <a:lnTo>
                      <a:pt x="82" y="165"/>
                    </a:lnTo>
                    <a:lnTo>
                      <a:pt x="92" y="168"/>
                    </a:lnTo>
                    <a:lnTo>
                      <a:pt x="99" y="168"/>
                    </a:lnTo>
                    <a:lnTo>
                      <a:pt x="102" y="168"/>
                    </a:lnTo>
                    <a:lnTo>
                      <a:pt x="92" y="165"/>
                    </a:lnTo>
                    <a:lnTo>
                      <a:pt x="82" y="161"/>
                    </a:lnTo>
                    <a:lnTo>
                      <a:pt x="73" y="155"/>
                    </a:lnTo>
                    <a:lnTo>
                      <a:pt x="68" y="144"/>
                    </a:lnTo>
                    <a:lnTo>
                      <a:pt x="64" y="133"/>
                    </a:lnTo>
                    <a:lnTo>
                      <a:pt x="60" y="123"/>
                    </a:lnTo>
                    <a:lnTo>
                      <a:pt x="59" y="117"/>
                    </a:lnTo>
                    <a:lnTo>
                      <a:pt x="58" y="114"/>
                    </a:lnTo>
                    <a:lnTo>
                      <a:pt x="63" y="114"/>
                    </a:lnTo>
                    <a:lnTo>
                      <a:pt x="72" y="114"/>
                    </a:lnTo>
                    <a:lnTo>
                      <a:pt x="80" y="117"/>
                    </a:lnTo>
                    <a:lnTo>
                      <a:pt x="88" y="118"/>
                    </a:lnTo>
                    <a:lnTo>
                      <a:pt x="90" y="118"/>
                    </a:lnTo>
                    <a:lnTo>
                      <a:pt x="82" y="113"/>
                    </a:lnTo>
                    <a:lnTo>
                      <a:pt x="73" y="110"/>
                    </a:lnTo>
                    <a:lnTo>
                      <a:pt x="64" y="109"/>
                    </a:lnTo>
                    <a:lnTo>
                      <a:pt x="58" y="109"/>
                    </a:lnTo>
                    <a:lnTo>
                      <a:pt x="54" y="109"/>
                    </a:lnTo>
                    <a:lnTo>
                      <a:pt x="54" y="105"/>
                    </a:lnTo>
                    <a:lnTo>
                      <a:pt x="51" y="95"/>
                    </a:lnTo>
                    <a:lnTo>
                      <a:pt x="50" y="82"/>
                    </a:lnTo>
                    <a:lnTo>
                      <a:pt x="50" y="70"/>
                    </a:lnTo>
                    <a:lnTo>
                      <a:pt x="52" y="61"/>
                    </a:lnTo>
                    <a:lnTo>
                      <a:pt x="55" y="53"/>
                    </a:lnTo>
                    <a:lnTo>
                      <a:pt x="56" y="50"/>
                    </a:lnTo>
                    <a:close/>
                    <a:moveTo>
                      <a:pt x="38" y="0"/>
                    </a:moveTo>
                    <a:lnTo>
                      <a:pt x="39" y="0"/>
                    </a:lnTo>
                    <a:lnTo>
                      <a:pt x="41" y="0"/>
                    </a:lnTo>
                    <a:lnTo>
                      <a:pt x="43" y="2"/>
                    </a:lnTo>
                    <a:lnTo>
                      <a:pt x="47" y="2"/>
                    </a:lnTo>
                    <a:lnTo>
                      <a:pt x="50" y="2"/>
                    </a:lnTo>
                    <a:lnTo>
                      <a:pt x="54" y="2"/>
                    </a:lnTo>
                    <a:lnTo>
                      <a:pt x="56" y="0"/>
                    </a:lnTo>
                    <a:lnTo>
                      <a:pt x="56" y="3"/>
                    </a:lnTo>
                    <a:lnTo>
                      <a:pt x="55" y="8"/>
                    </a:lnTo>
                    <a:lnTo>
                      <a:pt x="55" y="17"/>
                    </a:lnTo>
                    <a:lnTo>
                      <a:pt x="56" y="25"/>
                    </a:lnTo>
                    <a:lnTo>
                      <a:pt x="58" y="32"/>
                    </a:lnTo>
                    <a:lnTo>
                      <a:pt x="60" y="34"/>
                    </a:lnTo>
                    <a:lnTo>
                      <a:pt x="64" y="31"/>
                    </a:lnTo>
                    <a:lnTo>
                      <a:pt x="67" y="21"/>
                    </a:lnTo>
                    <a:lnTo>
                      <a:pt x="68" y="12"/>
                    </a:lnTo>
                    <a:lnTo>
                      <a:pt x="69" y="3"/>
                    </a:lnTo>
                    <a:lnTo>
                      <a:pt x="69" y="0"/>
                    </a:lnTo>
                    <a:lnTo>
                      <a:pt x="86" y="3"/>
                    </a:lnTo>
                    <a:lnTo>
                      <a:pt x="85" y="6"/>
                    </a:lnTo>
                    <a:lnTo>
                      <a:pt x="82" y="11"/>
                    </a:lnTo>
                    <a:lnTo>
                      <a:pt x="80" y="19"/>
                    </a:lnTo>
                    <a:lnTo>
                      <a:pt x="77" y="27"/>
                    </a:lnTo>
                    <a:lnTo>
                      <a:pt x="76" y="34"/>
                    </a:lnTo>
                    <a:lnTo>
                      <a:pt x="76" y="38"/>
                    </a:lnTo>
                    <a:lnTo>
                      <a:pt x="82" y="40"/>
                    </a:lnTo>
                    <a:lnTo>
                      <a:pt x="93" y="41"/>
                    </a:lnTo>
                    <a:lnTo>
                      <a:pt x="105" y="42"/>
                    </a:lnTo>
                    <a:lnTo>
                      <a:pt x="115" y="44"/>
                    </a:lnTo>
                    <a:lnTo>
                      <a:pt x="123" y="48"/>
                    </a:lnTo>
                    <a:lnTo>
                      <a:pt x="126" y="51"/>
                    </a:lnTo>
                    <a:lnTo>
                      <a:pt x="123" y="57"/>
                    </a:lnTo>
                    <a:lnTo>
                      <a:pt x="114" y="61"/>
                    </a:lnTo>
                    <a:lnTo>
                      <a:pt x="98" y="66"/>
                    </a:lnTo>
                    <a:lnTo>
                      <a:pt x="92" y="70"/>
                    </a:lnTo>
                    <a:lnTo>
                      <a:pt x="90" y="75"/>
                    </a:lnTo>
                    <a:lnTo>
                      <a:pt x="93" y="82"/>
                    </a:lnTo>
                    <a:lnTo>
                      <a:pt x="99" y="88"/>
                    </a:lnTo>
                    <a:lnTo>
                      <a:pt x="107" y="96"/>
                    </a:lnTo>
                    <a:lnTo>
                      <a:pt x="116" y="103"/>
                    </a:lnTo>
                    <a:lnTo>
                      <a:pt x="126" y="110"/>
                    </a:lnTo>
                    <a:lnTo>
                      <a:pt x="133" y="117"/>
                    </a:lnTo>
                    <a:lnTo>
                      <a:pt x="140" y="125"/>
                    </a:lnTo>
                    <a:lnTo>
                      <a:pt x="145" y="137"/>
                    </a:lnTo>
                    <a:lnTo>
                      <a:pt x="150" y="150"/>
                    </a:lnTo>
                    <a:lnTo>
                      <a:pt x="153" y="164"/>
                    </a:lnTo>
                    <a:lnTo>
                      <a:pt x="153" y="180"/>
                    </a:lnTo>
                    <a:lnTo>
                      <a:pt x="150" y="194"/>
                    </a:lnTo>
                    <a:lnTo>
                      <a:pt x="144" y="207"/>
                    </a:lnTo>
                    <a:lnTo>
                      <a:pt x="133" y="218"/>
                    </a:lnTo>
                    <a:lnTo>
                      <a:pt x="110" y="229"/>
                    </a:lnTo>
                    <a:lnTo>
                      <a:pt x="89" y="235"/>
                    </a:lnTo>
                    <a:lnTo>
                      <a:pt x="69" y="235"/>
                    </a:lnTo>
                    <a:lnTo>
                      <a:pt x="52" y="231"/>
                    </a:lnTo>
                    <a:lnTo>
                      <a:pt x="38" y="222"/>
                    </a:lnTo>
                    <a:lnTo>
                      <a:pt x="26" y="211"/>
                    </a:lnTo>
                    <a:lnTo>
                      <a:pt x="16" y="201"/>
                    </a:lnTo>
                    <a:lnTo>
                      <a:pt x="8" y="189"/>
                    </a:lnTo>
                    <a:lnTo>
                      <a:pt x="1" y="172"/>
                    </a:lnTo>
                    <a:lnTo>
                      <a:pt x="0" y="156"/>
                    </a:lnTo>
                    <a:lnTo>
                      <a:pt x="3" y="142"/>
                    </a:lnTo>
                    <a:lnTo>
                      <a:pt x="6" y="130"/>
                    </a:lnTo>
                    <a:lnTo>
                      <a:pt x="12" y="121"/>
                    </a:lnTo>
                    <a:lnTo>
                      <a:pt x="13" y="110"/>
                    </a:lnTo>
                    <a:lnTo>
                      <a:pt x="13" y="99"/>
                    </a:lnTo>
                    <a:lnTo>
                      <a:pt x="12" y="85"/>
                    </a:lnTo>
                    <a:lnTo>
                      <a:pt x="12" y="76"/>
                    </a:lnTo>
                    <a:lnTo>
                      <a:pt x="12" y="76"/>
                    </a:lnTo>
                    <a:lnTo>
                      <a:pt x="10" y="72"/>
                    </a:lnTo>
                    <a:lnTo>
                      <a:pt x="12" y="65"/>
                    </a:lnTo>
                    <a:lnTo>
                      <a:pt x="13" y="54"/>
                    </a:lnTo>
                    <a:lnTo>
                      <a:pt x="20" y="44"/>
                    </a:lnTo>
                    <a:lnTo>
                      <a:pt x="20" y="40"/>
                    </a:lnTo>
                    <a:lnTo>
                      <a:pt x="20" y="32"/>
                    </a:lnTo>
                    <a:lnTo>
                      <a:pt x="18" y="23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21" y="11"/>
                    </a:lnTo>
                    <a:lnTo>
                      <a:pt x="23" y="10"/>
                    </a:lnTo>
                    <a:lnTo>
                      <a:pt x="26" y="6"/>
                    </a:lnTo>
                    <a:lnTo>
                      <a:pt x="27" y="10"/>
                    </a:lnTo>
                    <a:lnTo>
                      <a:pt x="30" y="16"/>
                    </a:lnTo>
                    <a:lnTo>
                      <a:pt x="34" y="25"/>
                    </a:lnTo>
                    <a:lnTo>
                      <a:pt x="38" y="33"/>
                    </a:lnTo>
                    <a:lnTo>
                      <a:pt x="43" y="36"/>
                    </a:lnTo>
                    <a:lnTo>
                      <a:pt x="46" y="33"/>
                    </a:lnTo>
                    <a:lnTo>
                      <a:pt x="46" y="27"/>
                    </a:lnTo>
                    <a:lnTo>
                      <a:pt x="43" y="19"/>
                    </a:lnTo>
                    <a:lnTo>
                      <a:pt x="42" y="10"/>
                    </a:lnTo>
                    <a:lnTo>
                      <a:pt x="39" y="3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CFAFB"/>
              </a:solidFill>
              <a:ln w="0">
                <a:solidFill>
                  <a:srgbClr val="FCFAF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72" name="Freeform 142"/>
            <p:cNvSpPr>
              <a:spLocks/>
            </p:cNvSpPr>
            <p:nvPr/>
          </p:nvSpPr>
          <p:spPr bwMode="auto">
            <a:xfrm>
              <a:off x="3484745" y="1672509"/>
              <a:ext cx="74613" cy="207963"/>
            </a:xfrm>
            <a:custGeom>
              <a:avLst/>
              <a:gdLst>
                <a:gd name="T0" fmla="*/ 0 w 47"/>
                <a:gd name="T1" fmla="*/ 0 h 131"/>
                <a:gd name="T2" fmla="*/ 47 w 47"/>
                <a:gd name="T3" fmla="*/ 65 h 131"/>
                <a:gd name="T4" fmla="*/ 0 w 47"/>
                <a:gd name="T5" fmla="*/ 131 h 131"/>
                <a:gd name="T6" fmla="*/ 0 w 47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1">
                  <a:moveTo>
                    <a:pt x="0" y="0"/>
                  </a:moveTo>
                  <a:lnTo>
                    <a:pt x="47" y="65"/>
                  </a:lnTo>
                  <a:lnTo>
                    <a:pt x="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145"/>
            </a:solidFill>
            <a:ln w="0">
              <a:solidFill>
                <a:srgbClr val="ED51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30" name="TextBox 2329"/>
          <p:cNvSpPr txBox="1"/>
          <p:nvPr/>
        </p:nvSpPr>
        <p:spPr>
          <a:xfrm>
            <a:off x="4435416" y="2448925"/>
            <a:ext cx="550151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98%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331" name="TextBox 2330"/>
          <p:cNvSpPr txBox="1"/>
          <p:nvPr/>
        </p:nvSpPr>
        <p:spPr>
          <a:xfrm>
            <a:off x="4390532" y="2823664"/>
            <a:ext cx="388982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grpSp>
        <p:nvGrpSpPr>
          <p:cNvPr id="4" name="그룹 2320"/>
          <p:cNvGrpSpPr/>
          <p:nvPr/>
        </p:nvGrpSpPr>
        <p:grpSpPr>
          <a:xfrm>
            <a:off x="3634881" y="3352281"/>
            <a:ext cx="709613" cy="563563"/>
            <a:chOff x="2849745" y="2359896"/>
            <a:chExt cx="709613" cy="563563"/>
          </a:xfrm>
        </p:grpSpPr>
        <p:grpSp>
          <p:nvGrpSpPr>
            <p:cNvPr id="5" name="그룹 2314"/>
            <p:cNvGrpSpPr/>
            <p:nvPr/>
          </p:nvGrpSpPr>
          <p:grpSpPr>
            <a:xfrm>
              <a:off x="2849745" y="2359896"/>
              <a:ext cx="563563" cy="563563"/>
              <a:chOff x="2849745" y="1976438"/>
              <a:chExt cx="563563" cy="563563"/>
            </a:xfrm>
          </p:grpSpPr>
          <p:sp>
            <p:nvSpPr>
              <p:cNvPr id="774" name="Freeform 144"/>
              <p:cNvSpPr>
                <a:spLocks/>
              </p:cNvSpPr>
              <p:nvPr/>
            </p:nvSpPr>
            <p:spPr bwMode="auto">
              <a:xfrm>
                <a:off x="2849745" y="1976438"/>
                <a:ext cx="563563" cy="563563"/>
              </a:xfrm>
              <a:custGeom>
                <a:avLst/>
                <a:gdLst>
                  <a:gd name="T0" fmla="*/ 177 w 355"/>
                  <a:gd name="T1" fmla="*/ 0 h 355"/>
                  <a:gd name="T2" fmla="*/ 214 w 355"/>
                  <a:gd name="T3" fmla="*/ 4 h 355"/>
                  <a:gd name="T4" fmla="*/ 247 w 355"/>
                  <a:gd name="T5" fmla="*/ 15 h 355"/>
                  <a:gd name="T6" fmla="*/ 277 w 355"/>
                  <a:gd name="T7" fmla="*/ 30 h 355"/>
                  <a:gd name="T8" fmla="*/ 303 w 355"/>
                  <a:gd name="T9" fmla="*/ 53 h 355"/>
                  <a:gd name="T10" fmla="*/ 325 w 355"/>
                  <a:gd name="T11" fmla="*/ 79 h 355"/>
                  <a:gd name="T12" fmla="*/ 341 w 355"/>
                  <a:gd name="T13" fmla="*/ 109 h 355"/>
                  <a:gd name="T14" fmla="*/ 351 w 355"/>
                  <a:gd name="T15" fmla="*/ 142 h 355"/>
                  <a:gd name="T16" fmla="*/ 355 w 355"/>
                  <a:gd name="T17" fmla="*/ 178 h 355"/>
                  <a:gd name="T18" fmla="*/ 351 w 355"/>
                  <a:gd name="T19" fmla="*/ 214 h 355"/>
                  <a:gd name="T20" fmla="*/ 341 w 355"/>
                  <a:gd name="T21" fmla="*/ 248 h 355"/>
                  <a:gd name="T22" fmla="*/ 325 w 355"/>
                  <a:gd name="T23" fmla="*/ 278 h 355"/>
                  <a:gd name="T24" fmla="*/ 303 w 355"/>
                  <a:gd name="T25" fmla="*/ 304 h 355"/>
                  <a:gd name="T26" fmla="*/ 277 w 355"/>
                  <a:gd name="T27" fmla="*/ 325 h 355"/>
                  <a:gd name="T28" fmla="*/ 247 w 355"/>
                  <a:gd name="T29" fmla="*/ 342 h 355"/>
                  <a:gd name="T30" fmla="*/ 214 w 355"/>
                  <a:gd name="T31" fmla="*/ 352 h 355"/>
                  <a:gd name="T32" fmla="*/ 177 w 355"/>
                  <a:gd name="T33" fmla="*/ 355 h 355"/>
                  <a:gd name="T34" fmla="*/ 142 w 355"/>
                  <a:gd name="T35" fmla="*/ 352 h 355"/>
                  <a:gd name="T36" fmla="*/ 109 w 355"/>
                  <a:gd name="T37" fmla="*/ 342 h 355"/>
                  <a:gd name="T38" fmla="*/ 79 w 355"/>
                  <a:gd name="T39" fmla="*/ 325 h 355"/>
                  <a:gd name="T40" fmla="*/ 52 w 355"/>
                  <a:gd name="T41" fmla="*/ 304 h 355"/>
                  <a:gd name="T42" fmla="*/ 31 w 355"/>
                  <a:gd name="T43" fmla="*/ 278 h 355"/>
                  <a:gd name="T44" fmla="*/ 14 w 355"/>
                  <a:gd name="T45" fmla="*/ 248 h 355"/>
                  <a:gd name="T46" fmla="*/ 3 w 355"/>
                  <a:gd name="T47" fmla="*/ 214 h 355"/>
                  <a:gd name="T48" fmla="*/ 0 w 355"/>
                  <a:gd name="T49" fmla="*/ 178 h 355"/>
                  <a:gd name="T50" fmla="*/ 3 w 355"/>
                  <a:gd name="T51" fmla="*/ 142 h 355"/>
                  <a:gd name="T52" fmla="*/ 14 w 355"/>
                  <a:gd name="T53" fmla="*/ 109 h 355"/>
                  <a:gd name="T54" fmla="*/ 31 w 355"/>
                  <a:gd name="T55" fmla="*/ 79 h 355"/>
                  <a:gd name="T56" fmla="*/ 52 w 355"/>
                  <a:gd name="T57" fmla="*/ 53 h 355"/>
                  <a:gd name="T58" fmla="*/ 79 w 355"/>
                  <a:gd name="T59" fmla="*/ 30 h 355"/>
                  <a:gd name="T60" fmla="*/ 109 w 355"/>
                  <a:gd name="T61" fmla="*/ 15 h 355"/>
                  <a:gd name="T62" fmla="*/ 142 w 355"/>
                  <a:gd name="T63" fmla="*/ 4 h 355"/>
                  <a:gd name="T64" fmla="*/ 177 w 355"/>
                  <a:gd name="T65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5" h="355">
                    <a:moveTo>
                      <a:pt x="177" y="0"/>
                    </a:moveTo>
                    <a:lnTo>
                      <a:pt x="214" y="4"/>
                    </a:lnTo>
                    <a:lnTo>
                      <a:pt x="247" y="15"/>
                    </a:lnTo>
                    <a:lnTo>
                      <a:pt x="277" y="30"/>
                    </a:lnTo>
                    <a:lnTo>
                      <a:pt x="303" y="53"/>
                    </a:lnTo>
                    <a:lnTo>
                      <a:pt x="325" y="79"/>
                    </a:lnTo>
                    <a:lnTo>
                      <a:pt x="341" y="109"/>
                    </a:lnTo>
                    <a:lnTo>
                      <a:pt x="351" y="142"/>
                    </a:lnTo>
                    <a:lnTo>
                      <a:pt x="355" y="178"/>
                    </a:lnTo>
                    <a:lnTo>
                      <a:pt x="351" y="214"/>
                    </a:lnTo>
                    <a:lnTo>
                      <a:pt x="341" y="248"/>
                    </a:lnTo>
                    <a:lnTo>
                      <a:pt x="325" y="278"/>
                    </a:lnTo>
                    <a:lnTo>
                      <a:pt x="303" y="304"/>
                    </a:lnTo>
                    <a:lnTo>
                      <a:pt x="277" y="325"/>
                    </a:lnTo>
                    <a:lnTo>
                      <a:pt x="247" y="342"/>
                    </a:lnTo>
                    <a:lnTo>
                      <a:pt x="214" y="352"/>
                    </a:lnTo>
                    <a:lnTo>
                      <a:pt x="177" y="355"/>
                    </a:lnTo>
                    <a:lnTo>
                      <a:pt x="142" y="352"/>
                    </a:lnTo>
                    <a:lnTo>
                      <a:pt x="109" y="342"/>
                    </a:lnTo>
                    <a:lnTo>
                      <a:pt x="79" y="325"/>
                    </a:lnTo>
                    <a:lnTo>
                      <a:pt x="52" y="304"/>
                    </a:lnTo>
                    <a:lnTo>
                      <a:pt x="31" y="278"/>
                    </a:lnTo>
                    <a:lnTo>
                      <a:pt x="14" y="248"/>
                    </a:lnTo>
                    <a:lnTo>
                      <a:pt x="3" y="214"/>
                    </a:lnTo>
                    <a:lnTo>
                      <a:pt x="0" y="178"/>
                    </a:lnTo>
                    <a:lnTo>
                      <a:pt x="3" y="142"/>
                    </a:lnTo>
                    <a:lnTo>
                      <a:pt x="14" y="109"/>
                    </a:lnTo>
                    <a:lnTo>
                      <a:pt x="31" y="79"/>
                    </a:lnTo>
                    <a:lnTo>
                      <a:pt x="52" y="53"/>
                    </a:lnTo>
                    <a:lnTo>
                      <a:pt x="79" y="30"/>
                    </a:lnTo>
                    <a:lnTo>
                      <a:pt x="109" y="15"/>
                    </a:lnTo>
                    <a:lnTo>
                      <a:pt x="142" y="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66C4DD"/>
              </a:solidFill>
              <a:ln w="0">
                <a:solidFill>
                  <a:srgbClr val="66C4D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5" name="Freeform 145"/>
              <p:cNvSpPr>
                <a:spLocks/>
              </p:cNvSpPr>
              <p:nvPr/>
            </p:nvSpPr>
            <p:spPr bwMode="auto">
              <a:xfrm>
                <a:off x="2959283" y="2033588"/>
                <a:ext cx="454025" cy="504825"/>
              </a:xfrm>
              <a:custGeom>
                <a:avLst/>
                <a:gdLst>
                  <a:gd name="T0" fmla="*/ 120 w 286"/>
                  <a:gd name="T1" fmla="*/ 0 h 318"/>
                  <a:gd name="T2" fmla="*/ 280 w 286"/>
                  <a:gd name="T3" fmla="*/ 95 h 318"/>
                  <a:gd name="T4" fmla="*/ 285 w 286"/>
                  <a:gd name="T5" fmla="*/ 117 h 318"/>
                  <a:gd name="T6" fmla="*/ 286 w 286"/>
                  <a:gd name="T7" fmla="*/ 142 h 318"/>
                  <a:gd name="T8" fmla="*/ 282 w 286"/>
                  <a:gd name="T9" fmla="*/ 179 h 318"/>
                  <a:gd name="T10" fmla="*/ 272 w 286"/>
                  <a:gd name="T11" fmla="*/ 213 h 318"/>
                  <a:gd name="T12" fmla="*/ 254 w 286"/>
                  <a:gd name="T13" fmla="*/ 244 h 318"/>
                  <a:gd name="T14" fmla="*/ 231 w 286"/>
                  <a:gd name="T15" fmla="*/ 271 h 318"/>
                  <a:gd name="T16" fmla="*/ 202 w 286"/>
                  <a:gd name="T17" fmla="*/ 293 h 318"/>
                  <a:gd name="T18" fmla="*/ 171 w 286"/>
                  <a:gd name="T19" fmla="*/ 309 h 318"/>
                  <a:gd name="T20" fmla="*/ 136 w 286"/>
                  <a:gd name="T21" fmla="*/ 318 h 318"/>
                  <a:gd name="T22" fmla="*/ 0 w 286"/>
                  <a:gd name="T23" fmla="*/ 238 h 318"/>
                  <a:gd name="T24" fmla="*/ 86 w 286"/>
                  <a:gd name="T25" fmla="*/ 142 h 318"/>
                  <a:gd name="T26" fmla="*/ 108 w 286"/>
                  <a:gd name="T27" fmla="*/ 104 h 318"/>
                  <a:gd name="T28" fmla="*/ 108 w 286"/>
                  <a:gd name="T29" fmla="*/ 69 h 318"/>
                  <a:gd name="T30" fmla="*/ 120 w 286"/>
                  <a:gd name="T31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6" h="318">
                    <a:moveTo>
                      <a:pt x="120" y="0"/>
                    </a:moveTo>
                    <a:lnTo>
                      <a:pt x="280" y="95"/>
                    </a:lnTo>
                    <a:lnTo>
                      <a:pt x="285" y="117"/>
                    </a:lnTo>
                    <a:lnTo>
                      <a:pt x="286" y="142"/>
                    </a:lnTo>
                    <a:lnTo>
                      <a:pt x="282" y="179"/>
                    </a:lnTo>
                    <a:lnTo>
                      <a:pt x="272" y="213"/>
                    </a:lnTo>
                    <a:lnTo>
                      <a:pt x="254" y="244"/>
                    </a:lnTo>
                    <a:lnTo>
                      <a:pt x="231" y="271"/>
                    </a:lnTo>
                    <a:lnTo>
                      <a:pt x="202" y="293"/>
                    </a:lnTo>
                    <a:lnTo>
                      <a:pt x="171" y="309"/>
                    </a:lnTo>
                    <a:lnTo>
                      <a:pt x="136" y="318"/>
                    </a:lnTo>
                    <a:lnTo>
                      <a:pt x="0" y="238"/>
                    </a:lnTo>
                    <a:lnTo>
                      <a:pt x="86" y="142"/>
                    </a:lnTo>
                    <a:lnTo>
                      <a:pt x="108" y="104"/>
                    </a:lnTo>
                    <a:lnTo>
                      <a:pt x="108" y="69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AFC6"/>
              </a:solidFill>
              <a:ln w="0">
                <a:solidFill>
                  <a:srgbClr val="4AAFC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6" name="Freeform 146"/>
              <p:cNvSpPr>
                <a:spLocks/>
              </p:cNvSpPr>
              <p:nvPr/>
            </p:nvSpPr>
            <p:spPr bwMode="auto">
              <a:xfrm>
                <a:off x="2940233" y="2033588"/>
                <a:ext cx="382588" cy="381000"/>
              </a:xfrm>
              <a:custGeom>
                <a:avLst/>
                <a:gdLst>
                  <a:gd name="T0" fmla="*/ 132 w 241"/>
                  <a:gd name="T1" fmla="*/ 0 h 240"/>
                  <a:gd name="T2" fmla="*/ 131 w 241"/>
                  <a:gd name="T3" fmla="*/ 14 h 240"/>
                  <a:gd name="T4" fmla="*/ 129 w 241"/>
                  <a:gd name="T5" fmla="*/ 48 h 240"/>
                  <a:gd name="T6" fmla="*/ 131 w 241"/>
                  <a:gd name="T7" fmla="*/ 87 h 240"/>
                  <a:gd name="T8" fmla="*/ 139 w 241"/>
                  <a:gd name="T9" fmla="*/ 116 h 240"/>
                  <a:gd name="T10" fmla="*/ 141 w 241"/>
                  <a:gd name="T11" fmla="*/ 91 h 240"/>
                  <a:gd name="T12" fmla="*/ 148 w 241"/>
                  <a:gd name="T13" fmla="*/ 68 h 240"/>
                  <a:gd name="T14" fmla="*/ 161 w 241"/>
                  <a:gd name="T15" fmla="*/ 56 h 240"/>
                  <a:gd name="T16" fmla="*/ 180 w 241"/>
                  <a:gd name="T17" fmla="*/ 61 h 240"/>
                  <a:gd name="T18" fmla="*/ 205 w 241"/>
                  <a:gd name="T19" fmla="*/ 81 h 240"/>
                  <a:gd name="T20" fmla="*/ 226 w 241"/>
                  <a:gd name="T21" fmla="*/ 120 h 240"/>
                  <a:gd name="T22" fmla="*/ 239 w 241"/>
                  <a:gd name="T23" fmla="*/ 178 h 240"/>
                  <a:gd name="T24" fmla="*/ 241 w 241"/>
                  <a:gd name="T25" fmla="*/ 217 h 240"/>
                  <a:gd name="T26" fmla="*/ 231 w 241"/>
                  <a:gd name="T27" fmla="*/ 237 h 240"/>
                  <a:gd name="T28" fmla="*/ 214 w 241"/>
                  <a:gd name="T29" fmla="*/ 239 h 240"/>
                  <a:gd name="T30" fmla="*/ 186 w 241"/>
                  <a:gd name="T31" fmla="*/ 230 h 240"/>
                  <a:gd name="T32" fmla="*/ 154 w 241"/>
                  <a:gd name="T33" fmla="*/ 218 h 240"/>
                  <a:gd name="T34" fmla="*/ 139 w 241"/>
                  <a:gd name="T35" fmla="*/ 204 h 240"/>
                  <a:gd name="T36" fmla="*/ 137 w 241"/>
                  <a:gd name="T37" fmla="*/ 166 h 240"/>
                  <a:gd name="T38" fmla="*/ 132 w 241"/>
                  <a:gd name="T39" fmla="*/ 137 h 240"/>
                  <a:gd name="T40" fmla="*/ 123 w 241"/>
                  <a:gd name="T41" fmla="*/ 125 h 240"/>
                  <a:gd name="T42" fmla="*/ 119 w 241"/>
                  <a:gd name="T43" fmla="*/ 127 h 240"/>
                  <a:gd name="T44" fmla="*/ 108 w 241"/>
                  <a:gd name="T45" fmla="*/ 138 h 240"/>
                  <a:gd name="T46" fmla="*/ 105 w 241"/>
                  <a:gd name="T47" fmla="*/ 166 h 240"/>
                  <a:gd name="T48" fmla="*/ 103 w 241"/>
                  <a:gd name="T49" fmla="*/ 204 h 240"/>
                  <a:gd name="T50" fmla="*/ 87 w 241"/>
                  <a:gd name="T51" fmla="*/ 218 h 240"/>
                  <a:gd name="T52" fmla="*/ 56 w 241"/>
                  <a:gd name="T53" fmla="*/ 230 h 240"/>
                  <a:gd name="T54" fmla="*/ 27 w 241"/>
                  <a:gd name="T55" fmla="*/ 239 h 240"/>
                  <a:gd name="T56" fmla="*/ 10 w 241"/>
                  <a:gd name="T57" fmla="*/ 237 h 240"/>
                  <a:gd name="T58" fmla="*/ 1 w 241"/>
                  <a:gd name="T59" fmla="*/ 217 h 240"/>
                  <a:gd name="T60" fmla="*/ 2 w 241"/>
                  <a:gd name="T61" fmla="*/ 178 h 240"/>
                  <a:gd name="T62" fmla="*/ 15 w 241"/>
                  <a:gd name="T63" fmla="*/ 120 h 240"/>
                  <a:gd name="T64" fmla="*/ 36 w 241"/>
                  <a:gd name="T65" fmla="*/ 81 h 240"/>
                  <a:gd name="T66" fmla="*/ 61 w 241"/>
                  <a:gd name="T67" fmla="*/ 61 h 240"/>
                  <a:gd name="T68" fmla="*/ 81 w 241"/>
                  <a:gd name="T69" fmla="*/ 56 h 240"/>
                  <a:gd name="T70" fmla="*/ 94 w 241"/>
                  <a:gd name="T71" fmla="*/ 68 h 240"/>
                  <a:gd name="T72" fmla="*/ 101 w 241"/>
                  <a:gd name="T73" fmla="*/ 93 h 240"/>
                  <a:gd name="T74" fmla="*/ 103 w 241"/>
                  <a:gd name="T75" fmla="*/ 117 h 240"/>
                  <a:gd name="T76" fmla="*/ 112 w 241"/>
                  <a:gd name="T77" fmla="*/ 90 h 240"/>
                  <a:gd name="T78" fmla="*/ 114 w 241"/>
                  <a:gd name="T79" fmla="*/ 49 h 240"/>
                  <a:gd name="T80" fmla="*/ 112 w 241"/>
                  <a:gd name="T81" fmla="*/ 14 h 240"/>
                  <a:gd name="T82" fmla="*/ 111 w 241"/>
                  <a:gd name="T83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1" h="240">
                    <a:moveTo>
                      <a:pt x="111" y="0"/>
                    </a:moveTo>
                    <a:lnTo>
                      <a:pt x="132" y="0"/>
                    </a:lnTo>
                    <a:lnTo>
                      <a:pt x="131" y="3"/>
                    </a:lnTo>
                    <a:lnTo>
                      <a:pt x="131" y="14"/>
                    </a:lnTo>
                    <a:lnTo>
                      <a:pt x="129" y="30"/>
                    </a:lnTo>
                    <a:lnTo>
                      <a:pt x="129" y="48"/>
                    </a:lnTo>
                    <a:lnTo>
                      <a:pt x="129" y="68"/>
                    </a:lnTo>
                    <a:lnTo>
                      <a:pt x="131" y="87"/>
                    </a:lnTo>
                    <a:lnTo>
                      <a:pt x="133" y="103"/>
                    </a:lnTo>
                    <a:lnTo>
                      <a:pt x="139" y="116"/>
                    </a:lnTo>
                    <a:lnTo>
                      <a:pt x="140" y="104"/>
                    </a:lnTo>
                    <a:lnTo>
                      <a:pt x="141" y="91"/>
                    </a:lnTo>
                    <a:lnTo>
                      <a:pt x="144" y="78"/>
                    </a:lnTo>
                    <a:lnTo>
                      <a:pt x="148" y="68"/>
                    </a:lnTo>
                    <a:lnTo>
                      <a:pt x="153" y="58"/>
                    </a:lnTo>
                    <a:lnTo>
                      <a:pt x="161" y="56"/>
                    </a:lnTo>
                    <a:lnTo>
                      <a:pt x="170" y="56"/>
                    </a:lnTo>
                    <a:lnTo>
                      <a:pt x="180" y="61"/>
                    </a:lnTo>
                    <a:lnTo>
                      <a:pt x="192" y="69"/>
                    </a:lnTo>
                    <a:lnTo>
                      <a:pt x="205" y="81"/>
                    </a:lnTo>
                    <a:lnTo>
                      <a:pt x="216" y="98"/>
                    </a:lnTo>
                    <a:lnTo>
                      <a:pt x="226" y="120"/>
                    </a:lnTo>
                    <a:lnTo>
                      <a:pt x="234" y="149"/>
                    </a:lnTo>
                    <a:lnTo>
                      <a:pt x="239" y="178"/>
                    </a:lnTo>
                    <a:lnTo>
                      <a:pt x="241" y="200"/>
                    </a:lnTo>
                    <a:lnTo>
                      <a:pt x="241" y="217"/>
                    </a:lnTo>
                    <a:lnTo>
                      <a:pt x="237" y="230"/>
                    </a:lnTo>
                    <a:lnTo>
                      <a:pt x="231" y="237"/>
                    </a:lnTo>
                    <a:lnTo>
                      <a:pt x="224" y="240"/>
                    </a:lnTo>
                    <a:lnTo>
                      <a:pt x="214" y="239"/>
                    </a:lnTo>
                    <a:lnTo>
                      <a:pt x="201" y="234"/>
                    </a:lnTo>
                    <a:lnTo>
                      <a:pt x="186" y="230"/>
                    </a:lnTo>
                    <a:lnTo>
                      <a:pt x="169" y="223"/>
                    </a:lnTo>
                    <a:lnTo>
                      <a:pt x="154" y="218"/>
                    </a:lnTo>
                    <a:lnTo>
                      <a:pt x="144" y="212"/>
                    </a:lnTo>
                    <a:lnTo>
                      <a:pt x="139" y="204"/>
                    </a:lnTo>
                    <a:lnTo>
                      <a:pt x="137" y="187"/>
                    </a:lnTo>
                    <a:lnTo>
                      <a:pt x="137" y="166"/>
                    </a:lnTo>
                    <a:lnTo>
                      <a:pt x="137" y="141"/>
                    </a:lnTo>
                    <a:lnTo>
                      <a:pt x="132" y="137"/>
                    </a:lnTo>
                    <a:lnTo>
                      <a:pt x="127" y="132"/>
                    </a:lnTo>
                    <a:lnTo>
                      <a:pt x="123" y="125"/>
                    </a:lnTo>
                    <a:lnTo>
                      <a:pt x="122" y="116"/>
                    </a:lnTo>
                    <a:lnTo>
                      <a:pt x="119" y="127"/>
                    </a:lnTo>
                    <a:lnTo>
                      <a:pt x="115" y="133"/>
                    </a:lnTo>
                    <a:lnTo>
                      <a:pt x="108" y="138"/>
                    </a:lnTo>
                    <a:lnTo>
                      <a:pt x="105" y="142"/>
                    </a:lnTo>
                    <a:lnTo>
                      <a:pt x="105" y="166"/>
                    </a:lnTo>
                    <a:lnTo>
                      <a:pt x="105" y="188"/>
                    </a:lnTo>
                    <a:lnTo>
                      <a:pt x="103" y="204"/>
                    </a:lnTo>
                    <a:lnTo>
                      <a:pt x="98" y="212"/>
                    </a:lnTo>
                    <a:lnTo>
                      <a:pt x="87" y="218"/>
                    </a:lnTo>
                    <a:lnTo>
                      <a:pt x="73" y="223"/>
                    </a:lnTo>
                    <a:lnTo>
                      <a:pt x="56" y="230"/>
                    </a:lnTo>
                    <a:lnTo>
                      <a:pt x="40" y="234"/>
                    </a:lnTo>
                    <a:lnTo>
                      <a:pt x="27" y="239"/>
                    </a:lnTo>
                    <a:lnTo>
                      <a:pt x="18" y="240"/>
                    </a:lnTo>
                    <a:lnTo>
                      <a:pt x="10" y="237"/>
                    </a:lnTo>
                    <a:lnTo>
                      <a:pt x="5" y="230"/>
                    </a:lnTo>
                    <a:lnTo>
                      <a:pt x="1" y="217"/>
                    </a:lnTo>
                    <a:lnTo>
                      <a:pt x="0" y="200"/>
                    </a:lnTo>
                    <a:lnTo>
                      <a:pt x="2" y="178"/>
                    </a:lnTo>
                    <a:lnTo>
                      <a:pt x="8" y="149"/>
                    </a:lnTo>
                    <a:lnTo>
                      <a:pt x="15" y="120"/>
                    </a:lnTo>
                    <a:lnTo>
                      <a:pt x="26" y="98"/>
                    </a:lnTo>
                    <a:lnTo>
                      <a:pt x="36" y="81"/>
                    </a:lnTo>
                    <a:lnTo>
                      <a:pt x="48" y="69"/>
                    </a:lnTo>
                    <a:lnTo>
                      <a:pt x="61" y="61"/>
                    </a:lnTo>
                    <a:lnTo>
                      <a:pt x="72" y="56"/>
                    </a:lnTo>
                    <a:lnTo>
                      <a:pt x="81" y="56"/>
                    </a:lnTo>
                    <a:lnTo>
                      <a:pt x="89" y="58"/>
                    </a:lnTo>
                    <a:lnTo>
                      <a:pt x="94" y="68"/>
                    </a:lnTo>
                    <a:lnTo>
                      <a:pt x="98" y="79"/>
                    </a:lnTo>
                    <a:lnTo>
                      <a:pt x="101" y="93"/>
                    </a:lnTo>
                    <a:lnTo>
                      <a:pt x="102" y="107"/>
                    </a:lnTo>
                    <a:lnTo>
                      <a:pt x="103" y="117"/>
                    </a:lnTo>
                    <a:lnTo>
                      <a:pt x="108" y="106"/>
                    </a:lnTo>
                    <a:lnTo>
                      <a:pt x="112" y="90"/>
                    </a:lnTo>
                    <a:lnTo>
                      <a:pt x="114" y="70"/>
                    </a:lnTo>
                    <a:lnTo>
                      <a:pt x="114" y="49"/>
                    </a:lnTo>
                    <a:lnTo>
                      <a:pt x="114" y="31"/>
                    </a:lnTo>
                    <a:lnTo>
                      <a:pt x="112" y="14"/>
                    </a:lnTo>
                    <a:lnTo>
                      <a:pt x="112" y="3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FCFAFB"/>
              </a:solidFill>
              <a:ln w="0">
                <a:solidFill>
                  <a:srgbClr val="FCFAF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29" name="Freeform 199"/>
            <p:cNvSpPr>
              <a:spLocks/>
            </p:cNvSpPr>
            <p:nvPr/>
          </p:nvSpPr>
          <p:spPr bwMode="auto">
            <a:xfrm>
              <a:off x="3484745" y="2412284"/>
              <a:ext cx="74613" cy="207963"/>
            </a:xfrm>
            <a:custGeom>
              <a:avLst/>
              <a:gdLst>
                <a:gd name="T0" fmla="*/ 0 w 47"/>
                <a:gd name="T1" fmla="*/ 0 h 131"/>
                <a:gd name="T2" fmla="*/ 47 w 47"/>
                <a:gd name="T3" fmla="*/ 65 h 131"/>
                <a:gd name="T4" fmla="*/ 0 w 47"/>
                <a:gd name="T5" fmla="*/ 131 h 131"/>
                <a:gd name="T6" fmla="*/ 0 w 47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1">
                  <a:moveTo>
                    <a:pt x="0" y="0"/>
                  </a:moveTo>
                  <a:lnTo>
                    <a:pt x="47" y="65"/>
                  </a:lnTo>
                  <a:lnTo>
                    <a:pt x="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C4DD"/>
            </a:solidFill>
            <a:ln w="0">
              <a:solidFill>
                <a:srgbClr val="66C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32" name="TextBox 2331"/>
          <p:cNvSpPr txBox="1"/>
          <p:nvPr/>
        </p:nvSpPr>
        <p:spPr>
          <a:xfrm>
            <a:off x="4435416" y="3318293"/>
            <a:ext cx="550151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98%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341" name="TextBox 2340"/>
          <p:cNvSpPr txBox="1"/>
          <p:nvPr/>
        </p:nvSpPr>
        <p:spPr>
          <a:xfrm>
            <a:off x="4390532" y="3687625"/>
            <a:ext cx="388982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grpSp>
        <p:nvGrpSpPr>
          <p:cNvPr id="6" name="그룹 2319"/>
          <p:cNvGrpSpPr/>
          <p:nvPr/>
        </p:nvGrpSpPr>
        <p:grpSpPr>
          <a:xfrm>
            <a:off x="3639643" y="4219552"/>
            <a:ext cx="704851" cy="563563"/>
            <a:chOff x="2854507" y="3099671"/>
            <a:chExt cx="704851" cy="563563"/>
          </a:xfrm>
        </p:grpSpPr>
        <p:sp>
          <p:nvSpPr>
            <p:cNvPr id="483" name="Freeform 254"/>
            <p:cNvSpPr>
              <a:spLocks/>
            </p:cNvSpPr>
            <p:nvPr/>
          </p:nvSpPr>
          <p:spPr bwMode="auto">
            <a:xfrm>
              <a:off x="3484745" y="3145709"/>
              <a:ext cx="74613" cy="207963"/>
            </a:xfrm>
            <a:custGeom>
              <a:avLst/>
              <a:gdLst>
                <a:gd name="T0" fmla="*/ 0 w 47"/>
                <a:gd name="T1" fmla="*/ 0 h 131"/>
                <a:gd name="T2" fmla="*/ 47 w 47"/>
                <a:gd name="T3" fmla="*/ 66 h 131"/>
                <a:gd name="T4" fmla="*/ 0 w 47"/>
                <a:gd name="T5" fmla="*/ 131 h 131"/>
                <a:gd name="T6" fmla="*/ 0 w 47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1">
                  <a:moveTo>
                    <a:pt x="0" y="0"/>
                  </a:moveTo>
                  <a:lnTo>
                    <a:pt x="47" y="66"/>
                  </a:lnTo>
                  <a:lnTo>
                    <a:pt x="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047"/>
            </a:solidFill>
            <a:ln w="0">
              <a:solidFill>
                <a:srgbClr val="EAA0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7" name="그룹 2313"/>
            <p:cNvGrpSpPr/>
            <p:nvPr/>
          </p:nvGrpSpPr>
          <p:grpSpPr>
            <a:xfrm>
              <a:off x="2854507" y="3099671"/>
              <a:ext cx="563563" cy="563563"/>
              <a:chOff x="2854507" y="2716213"/>
              <a:chExt cx="563563" cy="563563"/>
            </a:xfrm>
          </p:grpSpPr>
          <p:sp>
            <p:nvSpPr>
              <p:cNvPr id="484" name="Freeform 255"/>
              <p:cNvSpPr>
                <a:spLocks/>
              </p:cNvSpPr>
              <p:nvPr/>
            </p:nvSpPr>
            <p:spPr bwMode="auto">
              <a:xfrm>
                <a:off x="2854507" y="2716213"/>
                <a:ext cx="563563" cy="563563"/>
              </a:xfrm>
              <a:custGeom>
                <a:avLst/>
                <a:gdLst>
                  <a:gd name="T0" fmla="*/ 177 w 355"/>
                  <a:gd name="T1" fmla="*/ 0 h 355"/>
                  <a:gd name="T2" fmla="*/ 213 w 355"/>
                  <a:gd name="T3" fmla="*/ 4 h 355"/>
                  <a:gd name="T4" fmla="*/ 246 w 355"/>
                  <a:gd name="T5" fmla="*/ 13 h 355"/>
                  <a:gd name="T6" fmla="*/ 276 w 355"/>
                  <a:gd name="T7" fmla="*/ 30 h 355"/>
                  <a:gd name="T8" fmla="*/ 303 w 355"/>
                  <a:gd name="T9" fmla="*/ 53 h 355"/>
                  <a:gd name="T10" fmla="*/ 325 w 355"/>
                  <a:gd name="T11" fmla="*/ 79 h 355"/>
                  <a:gd name="T12" fmla="*/ 340 w 355"/>
                  <a:gd name="T13" fmla="*/ 109 h 355"/>
                  <a:gd name="T14" fmla="*/ 351 w 355"/>
                  <a:gd name="T15" fmla="*/ 142 h 355"/>
                  <a:gd name="T16" fmla="*/ 355 w 355"/>
                  <a:gd name="T17" fmla="*/ 177 h 355"/>
                  <a:gd name="T18" fmla="*/ 351 w 355"/>
                  <a:gd name="T19" fmla="*/ 214 h 355"/>
                  <a:gd name="T20" fmla="*/ 340 w 355"/>
                  <a:gd name="T21" fmla="*/ 246 h 355"/>
                  <a:gd name="T22" fmla="*/ 325 w 355"/>
                  <a:gd name="T23" fmla="*/ 276 h 355"/>
                  <a:gd name="T24" fmla="*/ 303 w 355"/>
                  <a:gd name="T25" fmla="*/ 303 h 355"/>
                  <a:gd name="T26" fmla="*/ 276 w 355"/>
                  <a:gd name="T27" fmla="*/ 325 h 355"/>
                  <a:gd name="T28" fmla="*/ 246 w 355"/>
                  <a:gd name="T29" fmla="*/ 342 h 355"/>
                  <a:gd name="T30" fmla="*/ 213 w 355"/>
                  <a:gd name="T31" fmla="*/ 351 h 355"/>
                  <a:gd name="T32" fmla="*/ 177 w 355"/>
                  <a:gd name="T33" fmla="*/ 355 h 355"/>
                  <a:gd name="T34" fmla="*/ 141 w 355"/>
                  <a:gd name="T35" fmla="*/ 351 h 355"/>
                  <a:gd name="T36" fmla="*/ 109 w 355"/>
                  <a:gd name="T37" fmla="*/ 342 h 355"/>
                  <a:gd name="T38" fmla="*/ 77 w 355"/>
                  <a:gd name="T39" fmla="*/ 325 h 355"/>
                  <a:gd name="T40" fmla="*/ 51 w 355"/>
                  <a:gd name="T41" fmla="*/ 303 h 355"/>
                  <a:gd name="T42" fmla="*/ 30 w 355"/>
                  <a:gd name="T43" fmla="*/ 276 h 355"/>
                  <a:gd name="T44" fmla="*/ 13 w 355"/>
                  <a:gd name="T45" fmla="*/ 246 h 355"/>
                  <a:gd name="T46" fmla="*/ 3 w 355"/>
                  <a:gd name="T47" fmla="*/ 214 h 355"/>
                  <a:gd name="T48" fmla="*/ 0 w 355"/>
                  <a:gd name="T49" fmla="*/ 177 h 355"/>
                  <a:gd name="T50" fmla="*/ 3 w 355"/>
                  <a:gd name="T51" fmla="*/ 142 h 355"/>
                  <a:gd name="T52" fmla="*/ 13 w 355"/>
                  <a:gd name="T53" fmla="*/ 109 h 355"/>
                  <a:gd name="T54" fmla="*/ 30 w 355"/>
                  <a:gd name="T55" fmla="*/ 79 h 355"/>
                  <a:gd name="T56" fmla="*/ 51 w 355"/>
                  <a:gd name="T57" fmla="*/ 53 h 355"/>
                  <a:gd name="T58" fmla="*/ 77 w 355"/>
                  <a:gd name="T59" fmla="*/ 30 h 355"/>
                  <a:gd name="T60" fmla="*/ 109 w 355"/>
                  <a:gd name="T61" fmla="*/ 13 h 355"/>
                  <a:gd name="T62" fmla="*/ 141 w 355"/>
                  <a:gd name="T63" fmla="*/ 4 h 355"/>
                  <a:gd name="T64" fmla="*/ 177 w 355"/>
                  <a:gd name="T65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5" h="355">
                    <a:moveTo>
                      <a:pt x="177" y="0"/>
                    </a:moveTo>
                    <a:lnTo>
                      <a:pt x="213" y="4"/>
                    </a:lnTo>
                    <a:lnTo>
                      <a:pt x="246" y="13"/>
                    </a:lnTo>
                    <a:lnTo>
                      <a:pt x="276" y="30"/>
                    </a:lnTo>
                    <a:lnTo>
                      <a:pt x="303" y="53"/>
                    </a:lnTo>
                    <a:lnTo>
                      <a:pt x="325" y="79"/>
                    </a:lnTo>
                    <a:lnTo>
                      <a:pt x="340" y="109"/>
                    </a:lnTo>
                    <a:lnTo>
                      <a:pt x="351" y="142"/>
                    </a:lnTo>
                    <a:lnTo>
                      <a:pt x="355" y="177"/>
                    </a:lnTo>
                    <a:lnTo>
                      <a:pt x="351" y="214"/>
                    </a:lnTo>
                    <a:lnTo>
                      <a:pt x="340" y="246"/>
                    </a:lnTo>
                    <a:lnTo>
                      <a:pt x="325" y="276"/>
                    </a:lnTo>
                    <a:lnTo>
                      <a:pt x="303" y="303"/>
                    </a:lnTo>
                    <a:lnTo>
                      <a:pt x="276" y="325"/>
                    </a:lnTo>
                    <a:lnTo>
                      <a:pt x="246" y="342"/>
                    </a:lnTo>
                    <a:lnTo>
                      <a:pt x="213" y="351"/>
                    </a:lnTo>
                    <a:lnTo>
                      <a:pt x="177" y="355"/>
                    </a:lnTo>
                    <a:lnTo>
                      <a:pt x="141" y="351"/>
                    </a:lnTo>
                    <a:lnTo>
                      <a:pt x="109" y="342"/>
                    </a:lnTo>
                    <a:lnTo>
                      <a:pt x="77" y="325"/>
                    </a:lnTo>
                    <a:lnTo>
                      <a:pt x="51" y="303"/>
                    </a:lnTo>
                    <a:lnTo>
                      <a:pt x="30" y="276"/>
                    </a:lnTo>
                    <a:lnTo>
                      <a:pt x="13" y="246"/>
                    </a:lnTo>
                    <a:lnTo>
                      <a:pt x="3" y="214"/>
                    </a:lnTo>
                    <a:lnTo>
                      <a:pt x="0" y="177"/>
                    </a:lnTo>
                    <a:lnTo>
                      <a:pt x="3" y="142"/>
                    </a:lnTo>
                    <a:lnTo>
                      <a:pt x="13" y="109"/>
                    </a:lnTo>
                    <a:lnTo>
                      <a:pt x="30" y="79"/>
                    </a:lnTo>
                    <a:lnTo>
                      <a:pt x="51" y="53"/>
                    </a:lnTo>
                    <a:lnTo>
                      <a:pt x="77" y="30"/>
                    </a:lnTo>
                    <a:lnTo>
                      <a:pt x="109" y="13"/>
                    </a:lnTo>
                    <a:lnTo>
                      <a:pt x="141" y="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EAA047"/>
              </a:solidFill>
              <a:ln w="0">
                <a:solidFill>
                  <a:srgbClr val="EAA04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5" name="Freeform 256"/>
              <p:cNvSpPr>
                <a:spLocks/>
              </p:cNvSpPr>
              <p:nvPr/>
            </p:nvSpPr>
            <p:spPr bwMode="auto">
              <a:xfrm>
                <a:off x="2959282" y="2855913"/>
                <a:ext cx="458788" cy="419100"/>
              </a:xfrm>
              <a:custGeom>
                <a:avLst/>
                <a:gdLst>
                  <a:gd name="T0" fmla="*/ 238 w 289"/>
                  <a:gd name="T1" fmla="*/ 0 h 264"/>
                  <a:gd name="T2" fmla="*/ 276 w 289"/>
                  <a:gd name="T3" fmla="*/ 21 h 264"/>
                  <a:gd name="T4" fmla="*/ 285 w 289"/>
                  <a:gd name="T5" fmla="*/ 54 h 264"/>
                  <a:gd name="T6" fmla="*/ 289 w 289"/>
                  <a:gd name="T7" fmla="*/ 89 h 264"/>
                  <a:gd name="T8" fmla="*/ 285 w 289"/>
                  <a:gd name="T9" fmla="*/ 126 h 264"/>
                  <a:gd name="T10" fmla="*/ 274 w 289"/>
                  <a:gd name="T11" fmla="*/ 160 h 264"/>
                  <a:gd name="T12" fmla="*/ 257 w 289"/>
                  <a:gd name="T13" fmla="*/ 190 h 264"/>
                  <a:gd name="T14" fmla="*/ 235 w 289"/>
                  <a:gd name="T15" fmla="*/ 217 h 264"/>
                  <a:gd name="T16" fmla="*/ 208 w 289"/>
                  <a:gd name="T17" fmla="*/ 238 h 264"/>
                  <a:gd name="T18" fmla="*/ 178 w 289"/>
                  <a:gd name="T19" fmla="*/ 255 h 264"/>
                  <a:gd name="T20" fmla="*/ 144 w 289"/>
                  <a:gd name="T21" fmla="*/ 264 h 264"/>
                  <a:gd name="T22" fmla="*/ 0 w 289"/>
                  <a:gd name="T23" fmla="*/ 188 h 264"/>
                  <a:gd name="T24" fmla="*/ 3 w 289"/>
                  <a:gd name="T25" fmla="*/ 187 h 264"/>
                  <a:gd name="T26" fmla="*/ 14 w 289"/>
                  <a:gd name="T27" fmla="*/ 185 h 264"/>
                  <a:gd name="T28" fmla="*/ 28 w 289"/>
                  <a:gd name="T29" fmla="*/ 177 h 264"/>
                  <a:gd name="T30" fmla="*/ 47 w 289"/>
                  <a:gd name="T31" fmla="*/ 165 h 264"/>
                  <a:gd name="T32" fmla="*/ 65 w 289"/>
                  <a:gd name="T33" fmla="*/ 145 h 264"/>
                  <a:gd name="T34" fmla="*/ 81 w 289"/>
                  <a:gd name="T35" fmla="*/ 127 h 264"/>
                  <a:gd name="T36" fmla="*/ 93 w 289"/>
                  <a:gd name="T37" fmla="*/ 114 h 264"/>
                  <a:gd name="T38" fmla="*/ 103 w 289"/>
                  <a:gd name="T39" fmla="*/ 106 h 264"/>
                  <a:gd name="T40" fmla="*/ 112 w 289"/>
                  <a:gd name="T41" fmla="*/ 101 h 264"/>
                  <a:gd name="T42" fmla="*/ 121 w 289"/>
                  <a:gd name="T43" fmla="*/ 97 h 264"/>
                  <a:gd name="T44" fmla="*/ 128 w 289"/>
                  <a:gd name="T45" fmla="*/ 97 h 264"/>
                  <a:gd name="T46" fmla="*/ 136 w 289"/>
                  <a:gd name="T47" fmla="*/ 97 h 264"/>
                  <a:gd name="T48" fmla="*/ 144 w 289"/>
                  <a:gd name="T49" fmla="*/ 97 h 264"/>
                  <a:gd name="T50" fmla="*/ 154 w 289"/>
                  <a:gd name="T51" fmla="*/ 94 h 264"/>
                  <a:gd name="T52" fmla="*/ 168 w 289"/>
                  <a:gd name="T53" fmla="*/ 88 h 264"/>
                  <a:gd name="T54" fmla="*/ 184 w 289"/>
                  <a:gd name="T55" fmla="*/ 79 h 264"/>
                  <a:gd name="T56" fmla="*/ 200 w 289"/>
                  <a:gd name="T57" fmla="*/ 68 h 264"/>
                  <a:gd name="T58" fmla="*/ 213 w 289"/>
                  <a:gd name="T59" fmla="*/ 56 h 264"/>
                  <a:gd name="T60" fmla="*/ 223 w 289"/>
                  <a:gd name="T61" fmla="*/ 44 h 264"/>
                  <a:gd name="T62" fmla="*/ 229 w 289"/>
                  <a:gd name="T63" fmla="*/ 34 h 264"/>
                  <a:gd name="T64" fmla="*/ 229 w 289"/>
                  <a:gd name="T65" fmla="*/ 29 h 264"/>
                  <a:gd name="T66" fmla="*/ 222 w 289"/>
                  <a:gd name="T67" fmla="*/ 24 h 264"/>
                  <a:gd name="T68" fmla="*/ 213 w 289"/>
                  <a:gd name="T69" fmla="*/ 22 h 264"/>
                  <a:gd name="T70" fmla="*/ 201 w 289"/>
                  <a:gd name="T71" fmla="*/ 21 h 264"/>
                  <a:gd name="T72" fmla="*/ 191 w 289"/>
                  <a:gd name="T73" fmla="*/ 21 h 264"/>
                  <a:gd name="T74" fmla="*/ 180 w 289"/>
                  <a:gd name="T75" fmla="*/ 22 h 264"/>
                  <a:gd name="T76" fmla="*/ 174 w 289"/>
                  <a:gd name="T77" fmla="*/ 22 h 264"/>
                  <a:gd name="T78" fmla="*/ 171 w 289"/>
                  <a:gd name="T79" fmla="*/ 22 h 264"/>
                  <a:gd name="T80" fmla="*/ 238 w 289"/>
                  <a:gd name="T81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9" h="264">
                    <a:moveTo>
                      <a:pt x="238" y="0"/>
                    </a:moveTo>
                    <a:lnTo>
                      <a:pt x="276" y="21"/>
                    </a:lnTo>
                    <a:lnTo>
                      <a:pt x="285" y="54"/>
                    </a:lnTo>
                    <a:lnTo>
                      <a:pt x="289" y="89"/>
                    </a:lnTo>
                    <a:lnTo>
                      <a:pt x="285" y="126"/>
                    </a:lnTo>
                    <a:lnTo>
                      <a:pt x="274" y="160"/>
                    </a:lnTo>
                    <a:lnTo>
                      <a:pt x="257" y="190"/>
                    </a:lnTo>
                    <a:lnTo>
                      <a:pt x="235" y="217"/>
                    </a:lnTo>
                    <a:lnTo>
                      <a:pt x="208" y="238"/>
                    </a:lnTo>
                    <a:lnTo>
                      <a:pt x="178" y="255"/>
                    </a:lnTo>
                    <a:lnTo>
                      <a:pt x="144" y="264"/>
                    </a:lnTo>
                    <a:lnTo>
                      <a:pt x="0" y="188"/>
                    </a:lnTo>
                    <a:lnTo>
                      <a:pt x="3" y="187"/>
                    </a:lnTo>
                    <a:lnTo>
                      <a:pt x="14" y="185"/>
                    </a:lnTo>
                    <a:lnTo>
                      <a:pt x="28" y="177"/>
                    </a:lnTo>
                    <a:lnTo>
                      <a:pt x="47" y="165"/>
                    </a:lnTo>
                    <a:lnTo>
                      <a:pt x="65" y="145"/>
                    </a:lnTo>
                    <a:lnTo>
                      <a:pt x="81" y="127"/>
                    </a:lnTo>
                    <a:lnTo>
                      <a:pt x="93" y="114"/>
                    </a:lnTo>
                    <a:lnTo>
                      <a:pt x="103" y="106"/>
                    </a:lnTo>
                    <a:lnTo>
                      <a:pt x="112" y="101"/>
                    </a:lnTo>
                    <a:lnTo>
                      <a:pt x="121" y="97"/>
                    </a:lnTo>
                    <a:lnTo>
                      <a:pt x="128" y="97"/>
                    </a:lnTo>
                    <a:lnTo>
                      <a:pt x="136" y="97"/>
                    </a:lnTo>
                    <a:lnTo>
                      <a:pt x="144" y="97"/>
                    </a:lnTo>
                    <a:lnTo>
                      <a:pt x="154" y="94"/>
                    </a:lnTo>
                    <a:lnTo>
                      <a:pt x="168" y="88"/>
                    </a:lnTo>
                    <a:lnTo>
                      <a:pt x="184" y="79"/>
                    </a:lnTo>
                    <a:lnTo>
                      <a:pt x="200" y="68"/>
                    </a:lnTo>
                    <a:lnTo>
                      <a:pt x="213" y="56"/>
                    </a:lnTo>
                    <a:lnTo>
                      <a:pt x="223" y="44"/>
                    </a:lnTo>
                    <a:lnTo>
                      <a:pt x="229" y="34"/>
                    </a:lnTo>
                    <a:lnTo>
                      <a:pt x="229" y="29"/>
                    </a:lnTo>
                    <a:lnTo>
                      <a:pt x="222" y="24"/>
                    </a:lnTo>
                    <a:lnTo>
                      <a:pt x="213" y="22"/>
                    </a:lnTo>
                    <a:lnTo>
                      <a:pt x="201" y="21"/>
                    </a:lnTo>
                    <a:lnTo>
                      <a:pt x="191" y="21"/>
                    </a:lnTo>
                    <a:lnTo>
                      <a:pt x="180" y="22"/>
                    </a:lnTo>
                    <a:lnTo>
                      <a:pt x="174" y="22"/>
                    </a:lnTo>
                    <a:lnTo>
                      <a:pt x="171" y="22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D88327"/>
              </a:solidFill>
              <a:ln w="0">
                <a:solidFill>
                  <a:srgbClr val="D883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6" name="Freeform 257"/>
              <p:cNvSpPr>
                <a:spLocks noEditPoints="1"/>
              </p:cNvSpPr>
              <p:nvPr/>
            </p:nvSpPr>
            <p:spPr bwMode="auto">
              <a:xfrm>
                <a:off x="2927532" y="2841626"/>
                <a:ext cx="415925" cy="312738"/>
              </a:xfrm>
              <a:custGeom>
                <a:avLst/>
                <a:gdLst>
                  <a:gd name="T0" fmla="*/ 107 w 262"/>
                  <a:gd name="T1" fmla="*/ 10 h 197"/>
                  <a:gd name="T2" fmla="*/ 115 w 262"/>
                  <a:gd name="T3" fmla="*/ 26 h 197"/>
                  <a:gd name="T4" fmla="*/ 123 w 262"/>
                  <a:gd name="T5" fmla="*/ 50 h 197"/>
                  <a:gd name="T6" fmla="*/ 120 w 262"/>
                  <a:gd name="T7" fmla="*/ 72 h 197"/>
                  <a:gd name="T8" fmla="*/ 105 w 262"/>
                  <a:gd name="T9" fmla="*/ 98 h 197"/>
                  <a:gd name="T10" fmla="*/ 81 w 262"/>
                  <a:gd name="T11" fmla="*/ 127 h 197"/>
                  <a:gd name="T12" fmla="*/ 52 w 262"/>
                  <a:gd name="T13" fmla="*/ 149 h 197"/>
                  <a:gd name="T14" fmla="*/ 27 w 262"/>
                  <a:gd name="T15" fmla="*/ 161 h 197"/>
                  <a:gd name="T16" fmla="*/ 17 w 262"/>
                  <a:gd name="T17" fmla="*/ 160 h 197"/>
                  <a:gd name="T18" fmla="*/ 18 w 262"/>
                  <a:gd name="T19" fmla="*/ 162 h 197"/>
                  <a:gd name="T20" fmla="*/ 22 w 262"/>
                  <a:gd name="T21" fmla="*/ 166 h 197"/>
                  <a:gd name="T22" fmla="*/ 27 w 262"/>
                  <a:gd name="T23" fmla="*/ 169 h 197"/>
                  <a:gd name="T24" fmla="*/ 38 w 262"/>
                  <a:gd name="T25" fmla="*/ 167 h 197"/>
                  <a:gd name="T26" fmla="*/ 65 w 262"/>
                  <a:gd name="T27" fmla="*/ 152 h 197"/>
                  <a:gd name="T28" fmla="*/ 95 w 262"/>
                  <a:gd name="T29" fmla="*/ 125 h 197"/>
                  <a:gd name="T30" fmla="*/ 118 w 262"/>
                  <a:gd name="T31" fmla="*/ 98 h 197"/>
                  <a:gd name="T32" fmla="*/ 143 w 262"/>
                  <a:gd name="T33" fmla="*/ 89 h 197"/>
                  <a:gd name="T34" fmla="*/ 167 w 262"/>
                  <a:gd name="T35" fmla="*/ 86 h 197"/>
                  <a:gd name="T36" fmla="*/ 202 w 262"/>
                  <a:gd name="T37" fmla="*/ 73 h 197"/>
                  <a:gd name="T38" fmla="*/ 233 w 262"/>
                  <a:gd name="T39" fmla="*/ 51 h 197"/>
                  <a:gd name="T40" fmla="*/ 238 w 262"/>
                  <a:gd name="T41" fmla="*/ 39 h 197"/>
                  <a:gd name="T42" fmla="*/ 221 w 262"/>
                  <a:gd name="T43" fmla="*/ 55 h 197"/>
                  <a:gd name="T44" fmla="*/ 186 w 262"/>
                  <a:gd name="T45" fmla="*/ 70 h 197"/>
                  <a:gd name="T46" fmla="*/ 161 w 262"/>
                  <a:gd name="T47" fmla="*/ 65 h 197"/>
                  <a:gd name="T48" fmla="*/ 141 w 262"/>
                  <a:gd name="T49" fmla="*/ 44 h 197"/>
                  <a:gd name="T50" fmla="*/ 124 w 262"/>
                  <a:gd name="T51" fmla="*/ 22 h 197"/>
                  <a:gd name="T52" fmla="*/ 106 w 262"/>
                  <a:gd name="T53" fmla="*/ 8 h 197"/>
                  <a:gd name="T54" fmla="*/ 113 w 262"/>
                  <a:gd name="T55" fmla="*/ 1 h 197"/>
                  <a:gd name="T56" fmla="*/ 157 w 262"/>
                  <a:gd name="T57" fmla="*/ 2 h 197"/>
                  <a:gd name="T58" fmla="*/ 209 w 262"/>
                  <a:gd name="T59" fmla="*/ 2 h 197"/>
                  <a:gd name="T60" fmla="*/ 247 w 262"/>
                  <a:gd name="T61" fmla="*/ 5 h 197"/>
                  <a:gd name="T62" fmla="*/ 260 w 262"/>
                  <a:gd name="T63" fmla="*/ 13 h 197"/>
                  <a:gd name="T64" fmla="*/ 260 w 262"/>
                  <a:gd name="T65" fmla="*/ 30 h 197"/>
                  <a:gd name="T66" fmla="*/ 243 w 262"/>
                  <a:gd name="T67" fmla="*/ 59 h 197"/>
                  <a:gd name="T68" fmla="*/ 211 w 262"/>
                  <a:gd name="T69" fmla="*/ 88 h 197"/>
                  <a:gd name="T70" fmla="*/ 173 w 262"/>
                  <a:gd name="T71" fmla="*/ 103 h 197"/>
                  <a:gd name="T72" fmla="*/ 141 w 262"/>
                  <a:gd name="T73" fmla="*/ 110 h 197"/>
                  <a:gd name="T74" fmla="*/ 114 w 262"/>
                  <a:gd name="T75" fmla="*/ 127 h 197"/>
                  <a:gd name="T76" fmla="*/ 88 w 262"/>
                  <a:gd name="T77" fmla="*/ 154 h 197"/>
                  <a:gd name="T78" fmla="*/ 55 w 262"/>
                  <a:gd name="T79" fmla="*/ 182 h 197"/>
                  <a:gd name="T80" fmla="*/ 25 w 262"/>
                  <a:gd name="T81" fmla="*/ 197 h 197"/>
                  <a:gd name="T82" fmla="*/ 10 w 262"/>
                  <a:gd name="T83" fmla="*/ 184 h 197"/>
                  <a:gd name="T84" fmla="*/ 1 w 262"/>
                  <a:gd name="T85" fmla="*/ 149 h 197"/>
                  <a:gd name="T86" fmla="*/ 1 w 262"/>
                  <a:gd name="T87" fmla="*/ 102 h 197"/>
                  <a:gd name="T88" fmla="*/ 9 w 262"/>
                  <a:gd name="T89" fmla="*/ 56 h 197"/>
                  <a:gd name="T90" fmla="*/ 26 w 262"/>
                  <a:gd name="T91" fmla="*/ 22 h 197"/>
                  <a:gd name="T92" fmla="*/ 55 w 262"/>
                  <a:gd name="T93" fmla="*/ 5 h 197"/>
                  <a:gd name="T94" fmla="*/ 92 w 262"/>
                  <a:gd name="T95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62" h="197">
                    <a:moveTo>
                      <a:pt x="106" y="8"/>
                    </a:moveTo>
                    <a:lnTo>
                      <a:pt x="107" y="10"/>
                    </a:lnTo>
                    <a:lnTo>
                      <a:pt x="111" y="17"/>
                    </a:lnTo>
                    <a:lnTo>
                      <a:pt x="115" y="26"/>
                    </a:lnTo>
                    <a:lnTo>
                      <a:pt x="119" y="36"/>
                    </a:lnTo>
                    <a:lnTo>
                      <a:pt x="123" y="50"/>
                    </a:lnTo>
                    <a:lnTo>
                      <a:pt x="123" y="63"/>
                    </a:lnTo>
                    <a:lnTo>
                      <a:pt x="120" y="72"/>
                    </a:lnTo>
                    <a:lnTo>
                      <a:pt x="114" y="85"/>
                    </a:lnTo>
                    <a:lnTo>
                      <a:pt x="105" y="98"/>
                    </a:lnTo>
                    <a:lnTo>
                      <a:pt x="93" y="112"/>
                    </a:lnTo>
                    <a:lnTo>
                      <a:pt x="81" y="127"/>
                    </a:lnTo>
                    <a:lnTo>
                      <a:pt x="67" y="139"/>
                    </a:lnTo>
                    <a:lnTo>
                      <a:pt x="52" y="149"/>
                    </a:lnTo>
                    <a:lnTo>
                      <a:pt x="39" y="157"/>
                    </a:lnTo>
                    <a:lnTo>
                      <a:pt x="27" y="161"/>
                    </a:lnTo>
                    <a:lnTo>
                      <a:pt x="17" y="160"/>
                    </a:lnTo>
                    <a:lnTo>
                      <a:pt x="17" y="160"/>
                    </a:lnTo>
                    <a:lnTo>
                      <a:pt x="18" y="161"/>
                    </a:lnTo>
                    <a:lnTo>
                      <a:pt x="18" y="162"/>
                    </a:lnTo>
                    <a:lnTo>
                      <a:pt x="20" y="165"/>
                    </a:lnTo>
                    <a:lnTo>
                      <a:pt x="22" y="166"/>
                    </a:lnTo>
                    <a:lnTo>
                      <a:pt x="25" y="167"/>
                    </a:lnTo>
                    <a:lnTo>
                      <a:pt x="27" y="169"/>
                    </a:lnTo>
                    <a:lnTo>
                      <a:pt x="33" y="169"/>
                    </a:lnTo>
                    <a:lnTo>
                      <a:pt x="38" y="167"/>
                    </a:lnTo>
                    <a:lnTo>
                      <a:pt x="51" y="162"/>
                    </a:lnTo>
                    <a:lnTo>
                      <a:pt x="65" y="152"/>
                    </a:lnTo>
                    <a:lnTo>
                      <a:pt x="81" y="140"/>
                    </a:lnTo>
                    <a:lnTo>
                      <a:pt x="95" y="125"/>
                    </a:lnTo>
                    <a:lnTo>
                      <a:pt x="107" y="111"/>
                    </a:lnTo>
                    <a:lnTo>
                      <a:pt x="118" y="98"/>
                    </a:lnTo>
                    <a:lnTo>
                      <a:pt x="130" y="91"/>
                    </a:lnTo>
                    <a:lnTo>
                      <a:pt x="143" y="89"/>
                    </a:lnTo>
                    <a:lnTo>
                      <a:pt x="156" y="89"/>
                    </a:lnTo>
                    <a:lnTo>
                      <a:pt x="167" y="86"/>
                    </a:lnTo>
                    <a:lnTo>
                      <a:pt x="185" y="81"/>
                    </a:lnTo>
                    <a:lnTo>
                      <a:pt x="202" y="73"/>
                    </a:lnTo>
                    <a:lnTo>
                      <a:pt x="219" y="63"/>
                    </a:lnTo>
                    <a:lnTo>
                      <a:pt x="233" y="51"/>
                    </a:lnTo>
                    <a:lnTo>
                      <a:pt x="241" y="36"/>
                    </a:lnTo>
                    <a:lnTo>
                      <a:pt x="238" y="39"/>
                    </a:lnTo>
                    <a:lnTo>
                      <a:pt x="232" y="46"/>
                    </a:lnTo>
                    <a:lnTo>
                      <a:pt x="221" y="55"/>
                    </a:lnTo>
                    <a:lnTo>
                      <a:pt x="205" y="63"/>
                    </a:lnTo>
                    <a:lnTo>
                      <a:pt x="186" y="70"/>
                    </a:lnTo>
                    <a:lnTo>
                      <a:pt x="173" y="70"/>
                    </a:lnTo>
                    <a:lnTo>
                      <a:pt x="161" y="65"/>
                    </a:lnTo>
                    <a:lnTo>
                      <a:pt x="150" y="56"/>
                    </a:lnTo>
                    <a:lnTo>
                      <a:pt x="141" y="44"/>
                    </a:lnTo>
                    <a:lnTo>
                      <a:pt x="132" y="33"/>
                    </a:lnTo>
                    <a:lnTo>
                      <a:pt x="124" y="22"/>
                    </a:lnTo>
                    <a:lnTo>
                      <a:pt x="115" y="13"/>
                    </a:lnTo>
                    <a:lnTo>
                      <a:pt x="106" y="8"/>
                    </a:lnTo>
                    <a:close/>
                    <a:moveTo>
                      <a:pt x="92" y="0"/>
                    </a:moveTo>
                    <a:lnTo>
                      <a:pt x="113" y="1"/>
                    </a:lnTo>
                    <a:lnTo>
                      <a:pt x="133" y="1"/>
                    </a:lnTo>
                    <a:lnTo>
                      <a:pt x="157" y="2"/>
                    </a:lnTo>
                    <a:lnTo>
                      <a:pt x="179" y="2"/>
                    </a:lnTo>
                    <a:lnTo>
                      <a:pt x="209" y="2"/>
                    </a:lnTo>
                    <a:lnTo>
                      <a:pt x="232" y="4"/>
                    </a:lnTo>
                    <a:lnTo>
                      <a:pt x="247" y="5"/>
                    </a:lnTo>
                    <a:lnTo>
                      <a:pt x="257" y="8"/>
                    </a:lnTo>
                    <a:lnTo>
                      <a:pt x="260" y="13"/>
                    </a:lnTo>
                    <a:lnTo>
                      <a:pt x="262" y="18"/>
                    </a:lnTo>
                    <a:lnTo>
                      <a:pt x="260" y="30"/>
                    </a:lnTo>
                    <a:lnTo>
                      <a:pt x="254" y="43"/>
                    </a:lnTo>
                    <a:lnTo>
                      <a:pt x="243" y="59"/>
                    </a:lnTo>
                    <a:lnTo>
                      <a:pt x="229" y="74"/>
                    </a:lnTo>
                    <a:lnTo>
                      <a:pt x="211" y="88"/>
                    </a:lnTo>
                    <a:lnTo>
                      <a:pt x="190" y="98"/>
                    </a:lnTo>
                    <a:lnTo>
                      <a:pt x="173" y="103"/>
                    </a:lnTo>
                    <a:lnTo>
                      <a:pt x="157" y="107"/>
                    </a:lnTo>
                    <a:lnTo>
                      <a:pt x="141" y="110"/>
                    </a:lnTo>
                    <a:lnTo>
                      <a:pt x="127" y="116"/>
                    </a:lnTo>
                    <a:lnTo>
                      <a:pt x="114" y="127"/>
                    </a:lnTo>
                    <a:lnTo>
                      <a:pt x="102" y="139"/>
                    </a:lnTo>
                    <a:lnTo>
                      <a:pt x="88" y="154"/>
                    </a:lnTo>
                    <a:lnTo>
                      <a:pt x="72" y="169"/>
                    </a:lnTo>
                    <a:lnTo>
                      <a:pt x="55" y="182"/>
                    </a:lnTo>
                    <a:lnTo>
                      <a:pt x="39" y="192"/>
                    </a:lnTo>
                    <a:lnTo>
                      <a:pt x="25" y="197"/>
                    </a:lnTo>
                    <a:lnTo>
                      <a:pt x="17" y="194"/>
                    </a:lnTo>
                    <a:lnTo>
                      <a:pt x="10" y="184"/>
                    </a:lnTo>
                    <a:lnTo>
                      <a:pt x="5" y="169"/>
                    </a:lnTo>
                    <a:lnTo>
                      <a:pt x="1" y="149"/>
                    </a:lnTo>
                    <a:lnTo>
                      <a:pt x="0" y="127"/>
                    </a:lnTo>
                    <a:lnTo>
                      <a:pt x="1" y="102"/>
                    </a:lnTo>
                    <a:lnTo>
                      <a:pt x="4" y="78"/>
                    </a:lnTo>
                    <a:lnTo>
                      <a:pt x="9" y="56"/>
                    </a:lnTo>
                    <a:lnTo>
                      <a:pt x="16" y="38"/>
                    </a:lnTo>
                    <a:lnTo>
                      <a:pt x="26" y="22"/>
                    </a:lnTo>
                    <a:lnTo>
                      <a:pt x="39" y="12"/>
                    </a:lnTo>
                    <a:lnTo>
                      <a:pt x="55" y="5"/>
                    </a:lnTo>
                    <a:lnTo>
                      <a:pt x="72" y="1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CFAFB"/>
              </a:solidFill>
              <a:ln w="0">
                <a:solidFill>
                  <a:srgbClr val="FCFAF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333" name="TextBox 2332"/>
          <p:cNvSpPr txBox="1"/>
          <p:nvPr/>
        </p:nvSpPr>
        <p:spPr>
          <a:xfrm>
            <a:off x="4435416" y="4182254"/>
            <a:ext cx="550151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98%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342" name="TextBox 2341"/>
          <p:cNvSpPr txBox="1"/>
          <p:nvPr/>
        </p:nvSpPr>
        <p:spPr>
          <a:xfrm>
            <a:off x="4390532" y="4569034"/>
            <a:ext cx="388982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grpSp>
        <p:nvGrpSpPr>
          <p:cNvPr id="8" name="그룹 2318"/>
          <p:cNvGrpSpPr/>
          <p:nvPr/>
        </p:nvGrpSpPr>
        <p:grpSpPr>
          <a:xfrm>
            <a:off x="3639643" y="5104271"/>
            <a:ext cx="704851" cy="565151"/>
            <a:chOff x="2854507" y="3829921"/>
            <a:chExt cx="704851" cy="565151"/>
          </a:xfrm>
        </p:grpSpPr>
        <p:sp>
          <p:nvSpPr>
            <p:cNvPr id="539" name="Freeform 310"/>
            <p:cNvSpPr>
              <a:spLocks/>
            </p:cNvSpPr>
            <p:nvPr/>
          </p:nvSpPr>
          <p:spPr bwMode="auto">
            <a:xfrm>
              <a:off x="3484745" y="3885484"/>
              <a:ext cx="74613" cy="207963"/>
            </a:xfrm>
            <a:custGeom>
              <a:avLst/>
              <a:gdLst>
                <a:gd name="T0" fmla="*/ 0 w 47"/>
                <a:gd name="T1" fmla="*/ 0 h 131"/>
                <a:gd name="T2" fmla="*/ 47 w 47"/>
                <a:gd name="T3" fmla="*/ 66 h 131"/>
                <a:gd name="T4" fmla="*/ 0 w 47"/>
                <a:gd name="T5" fmla="*/ 131 h 131"/>
                <a:gd name="T6" fmla="*/ 0 w 47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1">
                  <a:moveTo>
                    <a:pt x="0" y="0"/>
                  </a:moveTo>
                  <a:lnTo>
                    <a:pt x="47" y="66"/>
                  </a:lnTo>
                  <a:lnTo>
                    <a:pt x="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94"/>
            </a:solidFill>
            <a:ln w="0">
              <a:solidFill>
                <a:srgbClr val="F8AA9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9" name="그룹 2312"/>
            <p:cNvGrpSpPr/>
            <p:nvPr/>
          </p:nvGrpSpPr>
          <p:grpSpPr>
            <a:xfrm>
              <a:off x="2854507" y="3829921"/>
              <a:ext cx="563563" cy="565151"/>
              <a:chOff x="2854507" y="3446463"/>
              <a:chExt cx="563563" cy="565151"/>
            </a:xfrm>
          </p:grpSpPr>
          <p:sp>
            <p:nvSpPr>
              <p:cNvPr id="540" name="Freeform 311"/>
              <p:cNvSpPr>
                <a:spLocks/>
              </p:cNvSpPr>
              <p:nvPr/>
            </p:nvSpPr>
            <p:spPr bwMode="auto">
              <a:xfrm>
                <a:off x="2854507" y="3446463"/>
                <a:ext cx="563563" cy="565150"/>
              </a:xfrm>
              <a:custGeom>
                <a:avLst/>
                <a:gdLst>
                  <a:gd name="T0" fmla="*/ 177 w 355"/>
                  <a:gd name="T1" fmla="*/ 0 h 356"/>
                  <a:gd name="T2" fmla="*/ 213 w 355"/>
                  <a:gd name="T3" fmla="*/ 4 h 356"/>
                  <a:gd name="T4" fmla="*/ 246 w 355"/>
                  <a:gd name="T5" fmla="*/ 14 h 356"/>
                  <a:gd name="T6" fmla="*/ 276 w 355"/>
                  <a:gd name="T7" fmla="*/ 30 h 356"/>
                  <a:gd name="T8" fmla="*/ 303 w 355"/>
                  <a:gd name="T9" fmla="*/ 52 h 356"/>
                  <a:gd name="T10" fmla="*/ 325 w 355"/>
                  <a:gd name="T11" fmla="*/ 78 h 356"/>
                  <a:gd name="T12" fmla="*/ 340 w 355"/>
                  <a:gd name="T13" fmla="*/ 108 h 356"/>
                  <a:gd name="T14" fmla="*/ 351 w 355"/>
                  <a:gd name="T15" fmla="*/ 142 h 356"/>
                  <a:gd name="T16" fmla="*/ 355 w 355"/>
                  <a:gd name="T17" fmla="*/ 178 h 356"/>
                  <a:gd name="T18" fmla="*/ 351 w 355"/>
                  <a:gd name="T19" fmla="*/ 213 h 356"/>
                  <a:gd name="T20" fmla="*/ 340 w 355"/>
                  <a:gd name="T21" fmla="*/ 247 h 356"/>
                  <a:gd name="T22" fmla="*/ 325 w 355"/>
                  <a:gd name="T23" fmla="*/ 277 h 356"/>
                  <a:gd name="T24" fmla="*/ 303 w 355"/>
                  <a:gd name="T25" fmla="*/ 303 h 356"/>
                  <a:gd name="T26" fmla="*/ 276 w 355"/>
                  <a:gd name="T27" fmla="*/ 326 h 356"/>
                  <a:gd name="T28" fmla="*/ 246 w 355"/>
                  <a:gd name="T29" fmla="*/ 341 h 356"/>
                  <a:gd name="T30" fmla="*/ 213 w 355"/>
                  <a:gd name="T31" fmla="*/ 352 h 356"/>
                  <a:gd name="T32" fmla="*/ 177 w 355"/>
                  <a:gd name="T33" fmla="*/ 356 h 356"/>
                  <a:gd name="T34" fmla="*/ 141 w 355"/>
                  <a:gd name="T35" fmla="*/ 352 h 356"/>
                  <a:gd name="T36" fmla="*/ 109 w 355"/>
                  <a:gd name="T37" fmla="*/ 341 h 356"/>
                  <a:gd name="T38" fmla="*/ 77 w 355"/>
                  <a:gd name="T39" fmla="*/ 326 h 356"/>
                  <a:gd name="T40" fmla="*/ 51 w 355"/>
                  <a:gd name="T41" fmla="*/ 303 h 356"/>
                  <a:gd name="T42" fmla="*/ 30 w 355"/>
                  <a:gd name="T43" fmla="*/ 277 h 356"/>
                  <a:gd name="T44" fmla="*/ 13 w 355"/>
                  <a:gd name="T45" fmla="*/ 247 h 356"/>
                  <a:gd name="T46" fmla="*/ 3 w 355"/>
                  <a:gd name="T47" fmla="*/ 213 h 356"/>
                  <a:gd name="T48" fmla="*/ 0 w 355"/>
                  <a:gd name="T49" fmla="*/ 178 h 356"/>
                  <a:gd name="T50" fmla="*/ 3 w 355"/>
                  <a:gd name="T51" fmla="*/ 142 h 356"/>
                  <a:gd name="T52" fmla="*/ 13 w 355"/>
                  <a:gd name="T53" fmla="*/ 108 h 356"/>
                  <a:gd name="T54" fmla="*/ 30 w 355"/>
                  <a:gd name="T55" fmla="*/ 78 h 356"/>
                  <a:gd name="T56" fmla="*/ 51 w 355"/>
                  <a:gd name="T57" fmla="*/ 52 h 356"/>
                  <a:gd name="T58" fmla="*/ 77 w 355"/>
                  <a:gd name="T59" fmla="*/ 30 h 356"/>
                  <a:gd name="T60" fmla="*/ 109 w 355"/>
                  <a:gd name="T61" fmla="*/ 14 h 356"/>
                  <a:gd name="T62" fmla="*/ 141 w 355"/>
                  <a:gd name="T63" fmla="*/ 4 h 356"/>
                  <a:gd name="T64" fmla="*/ 177 w 355"/>
                  <a:gd name="T65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5" h="356">
                    <a:moveTo>
                      <a:pt x="177" y="0"/>
                    </a:moveTo>
                    <a:lnTo>
                      <a:pt x="213" y="4"/>
                    </a:lnTo>
                    <a:lnTo>
                      <a:pt x="246" y="14"/>
                    </a:lnTo>
                    <a:lnTo>
                      <a:pt x="276" y="30"/>
                    </a:lnTo>
                    <a:lnTo>
                      <a:pt x="303" y="52"/>
                    </a:lnTo>
                    <a:lnTo>
                      <a:pt x="325" y="78"/>
                    </a:lnTo>
                    <a:lnTo>
                      <a:pt x="340" y="108"/>
                    </a:lnTo>
                    <a:lnTo>
                      <a:pt x="351" y="142"/>
                    </a:lnTo>
                    <a:lnTo>
                      <a:pt x="355" y="178"/>
                    </a:lnTo>
                    <a:lnTo>
                      <a:pt x="351" y="213"/>
                    </a:lnTo>
                    <a:lnTo>
                      <a:pt x="340" y="247"/>
                    </a:lnTo>
                    <a:lnTo>
                      <a:pt x="325" y="277"/>
                    </a:lnTo>
                    <a:lnTo>
                      <a:pt x="303" y="303"/>
                    </a:lnTo>
                    <a:lnTo>
                      <a:pt x="276" y="326"/>
                    </a:lnTo>
                    <a:lnTo>
                      <a:pt x="246" y="341"/>
                    </a:lnTo>
                    <a:lnTo>
                      <a:pt x="213" y="352"/>
                    </a:lnTo>
                    <a:lnTo>
                      <a:pt x="177" y="356"/>
                    </a:lnTo>
                    <a:lnTo>
                      <a:pt x="141" y="352"/>
                    </a:lnTo>
                    <a:lnTo>
                      <a:pt x="109" y="341"/>
                    </a:lnTo>
                    <a:lnTo>
                      <a:pt x="77" y="326"/>
                    </a:lnTo>
                    <a:lnTo>
                      <a:pt x="51" y="303"/>
                    </a:lnTo>
                    <a:lnTo>
                      <a:pt x="30" y="277"/>
                    </a:lnTo>
                    <a:lnTo>
                      <a:pt x="13" y="247"/>
                    </a:lnTo>
                    <a:lnTo>
                      <a:pt x="3" y="213"/>
                    </a:lnTo>
                    <a:lnTo>
                      <a:pt x="0" y="178"/>
                    </a:lnTo>
                    <a:lnTo>
                      <a:pt x="3" y="142"/>
                    </a:lnTo>
                    <a:lnTo>
                      <a:pt x="13" y="108"/>
                    </a:lnTo>
                    <a:lnTo>
                      <a:pt x="30" y="78"/>
                    </a:lnTo>
                    <a:lnTo>
                      <a:pt x="51" y="52"/>
                    </a:lnTo>
                    <a:lnTo>
                      <a:pt x="77" y="30"/>
                    </a:lnTo>
                    <a:lnTo>
                      <a:pt x="109" y="14"/>
                    </a:lnTo>
                    <a:lnTo>
                      <a:pt x="141" y="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8AA94"/>
              </a:solidFill>
              <a:ln w="0">
                <a:solidFill>
                  <a:srgbClr val="F8AA9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1" name="Freeform 312"/>
              <p:cNvSpPr>
                <a:spLocks/>
              </p:cNvSpPr>
              <p:nvPr/>
            </p:nvSpPr>
            <p:spPr bwMode="auto">
              <a:xfrm>
                <a:off x="2956107" y="3594101"/>
                <a:ext cx="461963" cy="417513"/>
              </a:xfrm>
              <a:custGeom>
                <a:avLst/>
                <a:gdLst>
                  <a:gd name="T0" fmla="*/ 197 w 291"/>
                  <a:gd name="T1" fmla="*/ 0 h 263"/>
                  <a:gd name="T2" fmla="*/ 290 w 291"/>
                  <a:gd name="T3" fmla="*/ 59 h 263"/>
                  <a:gd name="T4" fmla="*/ 291 w 291"/>
                  <a:gd name="T5" fmla="*/ 85 h 263"/>
                  <a:gd name="T6" fmla="*/ 287 w 291"/>
                  <a:gd name="T7" fmla="*/ 120 h 263"/>
                  <a:gd name="T8" fmla="*/ 278 w 291"/>
                  <a:gd name="T9" fmla="*/ 153 h 263"/>
                  <a:gd name="T10" fmla="*/ 262 w 291"/>
                  <a:gd name="T11" fmla="*/ 182 h 263"/>
                  <a:gd name="T12" fmla="*/ 241 w 291"/>
                  <a:gd name="T13" fmla="*/ 208 h 263"/>
                  <a:gd name="T14" fmla="*/ 216 w 291"/>
                  <a:gd name="T15" fmla="*/ 230 h 263"/>
                  <a:gd name="T16" fmla="*/ 187 w 291"/>
                  <a:gd name="T17" fmla="*/ 247 h 263"/>
                  <a:gd name="T18" fmla="*/ 155 w 291"/>
                  <a:gd name="T19" fmla="*/ 258 h 263"/>
                  <a:gd name="T20" fmla="*/ 121 w 291"/>
                  <a:gd name="T21" fmla="*/ 263 h 263"/>
                  <a:gd name="T22" fmla="*/ 0 w 291"/>
                  <a:gd name="T23" fmla="*/ 196 h 263"/>
                  <a:gd name="T24" fmla="*/ 40 w 291"/>
                  <a:gd name="T25" fmla="*/ 133 h 263"/>
                  <a:gd name="T26" fmla="*/ 85 w 291"/>
                  <a:gd name="T27" fmla="*/ 138 h 263"/>
                  <a:gd name="T28" fmla="*/ 147 w 291"/>
                  <a:gd name="T29" fmla="*/ 110 h 263"/>
                  <a:gd name="T30" fmla="*/ 197 w 291"/>
                  <a:gd name="T31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1" h="263">
                    <a:moveTo>
                      <a:pt x="197" y="0"/>
                    </a:moveTo>
                    <a:lnTo>
                      <a:pt x="290" y="59"/>
                    </a:lnTo>
                    <a:lnTo>
                      <a:pt x="291" y="85"/>
                    </a:lnTo>
                    <a:lnTo>
                      <a:pt x="287" y="120"/>
                    </a:lnTo>
                    <a:lnTo>
                      <a:pt x="278" y="153"/>
                    </a:lnTo>
                    <a:lnTo>
                      <a:pt x="262" y="182"/>
                    </a:lnTo>
                    <a:lnTo>
                      <a:pt x="241" y="208"/>
                    </a:lnTo>
                    <a:lnTo>
                      <a:pt x="216" y="230"/>
                    </a:lnTo>
                    <a:lnTo>
                      <a:pt x="187" y="247"/>
                    </a:lnTo>
                    <a:lnTo>
                      <a:pt x="155" y="258"/>
                    </a:lnTo>
                    <a:lnTo>
                      <a:pt x="121" y="263"/>
                    </a:lnTo>
                    <a:lnTo>
                      <a:pt x="0" y="196"/>
                    </a:lnTo>
                    <a:lnTo>
                      <a:pt x="40" y="133"/>
                    </a:lnTo>
                    <a:lnTo>
                      <a:pt x="85" y="138"/>
                    </a:lnTo>
                    <a:lnTo>
                      <a:pt x="147" y="110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E08670"/>
              </a:solidFill>
              <a:ln w="0">
                <a:solidFill>
                  <a:srgbClr val="E0867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2" name="Freeform 313"/>
              <p:cNvSpPr>
                <a:spLocks/>
              </p:cNvSpPr>
              <p:nvPr/>
            </p:nvSpPr>
            <p:spPr bwMode="auto">
              <a:xfrm>
                <a:off x="2956107" y="3552826"/>
                <a:ext cx="360363" cy="352425"/>
              </a:xfrm>
              <a:custGeom>
                <a:avLst/>
                <a:gdLst>
                  <a:gd name="T0" fmla="*/ 113 w 227"/>
                  <a:gd name="T1" fmla="*/ 0 h 222"/>
                  <a:gd name="T2" fmla="*/ 113 w 227"/>
                  <a:gd name="T3" fmla="*/ 11 h 222"/>
                  <a:gd name="T4" fmla="*/ 114 w 227"/>
                  <a:gd name="T5" fmla="*/ 34 h 222"/>
                  <a:gd name="T6" fmla="*/ 126 w 227"/>
                  <a:gd name="T7" fmla="*/ 44 h 222"/>
                  <a:gd name="T8" fmla="*/ 146 w 227"/>
                  <a:gd name="T9" fmla="*/ 37 h 222"/>
                  <a:gd name="T10" fmla="*/ 167 w 227"/>
                  <a:gd name="T11" fmla="*/ 26 h 222"/>
                  <a:gd name="T12" fmla="*/ 187 w 227"/>
                  <a:gd name="T13" fmla="*/ 24 h 222"/>
                  <a:gd name="T14" fmla="*/ 208 w 227"/>
                  <a:gd name="T15" fmla="*/ 34 h 222"/>
                  <a:gd name="T16" fmla="*/ 223 w 227"/>
                  <a:gd name="T17" fmla="*/ 61 h 222"/>
                  <a:gd name="T18" fmla="*/ 227 w 227"/>
                  <a:gd name="T19" fmla="*/ 98 h 222"/>
                  <a:gd name="T20" fmla="*/ 219 w 227"/>
                  <a:gd name="T21" fmla="*/ 138 h 222"/>
                  <a:gd name="T22" fmla="*/ 197 w 227"/>
                  <a:gd name="T23" fmla="*/ 175 h 222"/>
                  <a:gd name="T24" fmla="*/ 160 w 227"/>
                  <a:gd name="T25" fmla="*/ 200 h 222"/>
                  <a:gd name="T26" fmla="*/ 127 w 227"/>
                  <a:gd name="T27" fmla="*/ 206 h 222"/>
                  <a:gd name="T28" fmla="*/ 106 w 227"/>
                  <a:gd name="T29" fmla="*/ 201 h 222"/>
                  <a:gd name="T30" fmla="*/ 91 w 227"/>
                  <a:gd name="T31" fmla="*/ 189 h 222"/>
                  <a:gd name="T32" fmla="*/ 74 w 227"/>
                  <a:gd name="T33" fmla="*/ 178 h 222"/>
                  <a:gd name="T34" fmla="*/ 50 w 227"/>
                  <a:gd name="T35" fmla="*/ 172 h 222"/>
                  <a:gd name="T36" fmla="*/ 33 w 227"/>
                  <a:gd name="T37" fmla="*/ 183 h 222"/>
                  <a:gd name="T38" fmla="*/ 26 w 227"/>
                  <a:gd name="T39" fmla="*/ 202 h 222"/>
                  <a:gd name="T40" fmla="*/ 25 w 227"/>
                  <a:gd name="T41" fmla="*/ 222 h 222"/>
                  <a:gd name="T42" fmla="*/ 0 w 227"/>
                  <a:gd name="T43" fmla="*/ 218 h 222"/>
                  <a:gd name="T44" fmla="*/ 2 w 227"/>
                  <a:gd name="T45" fmla="*/ 197 h 222"/>
                  <a:gd name="T46" fmla="*/ 8 w 227"/>
                  <a:gd name="T47" fmla="*/ 168 h 222"/>
                  <a:gd name="T48" fmla="*/ 28 w 227"/>
                  <a:gd name="T49" fmla="*/ 149 h 222"/>
                  <a:gd name="T50" fmla="*/ 55 w 227"/>
                  <a:gd name="T51" fmla="*/ 146 h 222"/>
                  <a:gd name="T52" fmla="*/ 79 w 227"/>
                  <a:gd name="T53" fmla="*/ 151 h 222"/>
                  <a:gd name="T54" fmla="*/ 105 w 227"/>
                  <a:gd name="T55" fmla="*/ 146 h 222"/>
                  <a:gd name="T56" fmla="*/ 123 w 227"/>
                  <a:gd name="T57" fmla="*/ 125 h 222"/>
                  <a:gd name="T58" fmla="*/ 126 w 227"/>
                  <a:gd name="T59" fmla="*/ 100 h 222"/>
                  <a:gd name="T60" fmla="*/ 115 w 227"/>
                  <a:gd name="T61" fmla="*/ 79 h 222"/>
                  <a:gd name="T62" fmla="*/ 105 w 227"/>
                  <a:gd name="T63" fmla="*/ 69 h 222"/>
                  <a:gd name="T64" fmla="*/ 96 w 227"/>
                  <a:gd name="T65" fmla="*/ 52 h 222"/>
                  <a:gd name="T66" fmla="*/ 91 w 227"/>
                  <a:gd name="T67" fmla="*/ 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7" h="222">
                    <a:moveTo>
                      <a:pt x="89" y="0"/>
                    </a:moveTo>
                    <a:lnTo>
                      <a:pt x="113" y="0"/>
                    </a:lnTo>
                    <a:lnTo>
                      <a:pt x="113" y="3"/>
                    </a:lnTo>
                    <a:lnTo>
                      <a:pt x="113" y="11"/>
                    </a:lnTo>
                    <a:lnTo>
                      <a:pt x="113" y="23"/>
                    </a:lnTo>
                    <a:lnTo>
                      <a:pt x="114" y="34"/>
                    </a:lnTo>
                    <a:lnTo>
                      <a:pt x="118" y="40"/>
                    </a:lnTo>
                    <a:lnTo>
                      <a:pt x="126" y="44"/>
                    </a:lnTo>
                    <a:lnTo>
                      <a:pt x="135" y="43"/>
                    </a:lnTo>
                    <a:lnTo>
                      <a:pt x="146" y="37"/>
                    </a:lnTo>
                    <a:lnTo>
                      <a:pt x="157" y="31"/>
                    </a:lnTo>
                    <a:lnTo>
                      <a:pt x="167" y="26"/>
                    </a:lnTo>
                    <a:lnTo>
                      <a:pt x="176" y="24"/>
                    </a:lnTo>
                    <a:lnTo>
                      <a:pt x="187" y="24"/>
                    </a:lnTo>
                    <a:lnTo>
                      <a:pt x="198" y="27"/>
                    </a:lnTo>
                    <a:lnTo>
                      <a:pt x="208" y="34"/>
                    </a:lnTo>
                    <a:lnTo>
                      <a:pt x="216" y="45"/>
                    </a:lnTo>
                    <a:lnTo>
                      <a:pt x="223" y="61"/>
                    </a:lnTo>
                    <a:lnTo>
                      <a:pt x="225" y="78"/>
                    </a:lnTo>
                    <a:lnTo>
                      <a:pt x="227" y="98"/>
                    </a:lnTo>
                    <a:lnTo>
                      <a:pt x="224" y="117"/>
                    </a:lnTo>
                    <a:lnTo>
                      <a:pt x="219" y="138"/>
                    </a:lnTo>
                    <a:lnTo>
                      <a:pt x="210" y="158"/>
                    </a:lnTo>
                    <a:lnTo>
                      <a:pt x="197" y="175"/>
                    </a:lnTo>
                    <a:lnTo>
                      <a:pt x="181" y="189"/>
                    </a:lnTo>
                    <a:lnTo>
                      <a:pt x="160" y="200"/>
                    </a:lnTo>
                    <a:lnTo>
                      <a:pt x="142" y="205"/>
                    </a:lnTo>
                    <a:lnTo>
                      <a:pt x="127" y="206"/>
                    </a:lnTo>
                    <a:lnTo>
                      <a:pt x="115" y="205"/>
                    </a:lnTo>
                    <a:lnTo>
                      <a:pt x="106" y="201"/>
                    </a:lnTo>
                    <a:lnTo>
                      <a:pt x="98" y="196"/>
                    </a:lnTo>
                    <a:lnTo>
                      <a:pt x="91" y="189"/>
                    </a:lnTo>
                    <a:lnTo>
                      <a:pt x="83" y="183"/>
                    </a:lnTo>
                    <a:lnTo>
                      <a:pt x="74" y="178"/>
                    </a:lnTo>
                    <a:lnTo>
                      <a:pt x="63" y="174"/>
                    </a:lnTo>
                    <a:lnTo>
                      <a:pt x="50" y="172"/>
                    </a:lnTo>
                    <a:lnTo>
                      <a:pt x="41" y="175"/>
                    </a:lnTo>
                    <a:lnTo>
                      <a:pt x="33" y="183"/>
                    </a:lnTo>
                    <a:lnTo>
                      <a:pt x="29" y="192"/>
                    </a:lnTo>
                    <a:lnTo>
                      <a:pt x="26" y="202"/>
                    </a:lnTo>
                    <a:lnTo>
                      <a:pt x="26" y="213"/>
                    </a:lnTo>
                    <a:lnTo>
                      <a:pt x="25" y="222"/>
                    </a:lnTo>
                    <a:lnTo>
                      <a:pt x="0" y="222"/>
                    </a:lnTo>
                    <a:lnTo>
                      <a:pt x="0" y="218"/>
                    </a:lnTo>
                    <a:lnTo>
                      <a:pt x="0" y="209"/>
                    </a:lnTo>
                    <a:lnTo>
                      <a:pt x="2" y="197"/>
                    </a:lnTo>
                    <a:lnTo>
                      <a:pt x="4" y="183"/>
                    </a:lnTo>
                    <a:lnTo>
                      <a:pt x="8" y="168"/>
                    </a:lnTo>
                    <a:lnTo>
                      <a:pt x="16" y="157"/>
                    </a:lnTo>
                    <a:lnTo>
                      <a:pt x="28" y="149"/>
                    </a:lnTo>
                    <a:lnTo>
                      <a:pt x="42" y="145"/>
                    </a:lnTo>
                    <a:lnTo>
                      <a:pt x="55" y="146"/>
                    </a:lnTo>
                    <a:lnTo>
                      <a:pt x="67" y="149"/>
                    </a:lnTo>
                    <a:lnTo>
                      <a:pt x="79" y="151"/>
                    </a:lnTo>
                    <a:lnTo>
                      <a:pt x="91" y="151"/>
                    </a:lnTo>
                    <a:lnTo>
                      <a:pt x="105" y="146"/>
                    </a:lnTo>
                    <a:lnTo>
                      <a:pt x="117" y="137"/>
                    </a:lnTo>
                    <a:lnTo>
                      <a:pt x="123" y="125"/>
                    </a:lnTo>
                    <a:lnTo>
                      <a:pt x="126" y="112"/>
                    </a:lnTo>
                    <a:lnTo>
                      <a:pt x="126" y="100"/>
                    </a:lnTo>
                    <a:lnTo>
                      <a:pt x="122" y="89"/>
                    </a:lnTo>
                    <a:lnTo>
                      <a:pt x="115" y="79"/>
                    </a:lnTo>
                    <a:lnTo>
                      <a:pt x="110" y="74"/>
                    </a:lnTo>
                    <a:lnTo>
                      <a:pt x="105" y="69"/>
                    </a:lnTo>
                    <a:lnTo>
                      <a:pt x="100" y="61"/>
                    </a:lnTo>
                    <a:lnTo>
                      <a:pt x="96" y="52"/>
                    </a:lnTo>
                    <a:lnTo>
                      <a:pt x="92" y="39"/>
                    </a:lnTo>
                    <a:lnTo>
                      <a:pt x="91" y="22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CFAFB"/>
              </a:solidFill>
              <a:ln w="0">
                <a:solidFill>
                  <a:srgbClr val="FCFAF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335" name="TextBox 2334"/>
          <p:cNvSpPr txBox="1"/>
          <p:nvPr/>
        </p:nvSpPr>
        <p:spPr>
          <a:xfrm>
            <a:off x="4435416" y="5063663"/>
            <a:ext cx="550151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98%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343" name="TextBox 2342"/>
          <p:cNvSpPr txBox="1"/>
          <p:nvPr/>
        </p:nvSpPr>
        <p:spPr>
          <a:xfrm>
            <a:off x="4390532" y="5422700"/>
            <a:ext cx="388982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grpSp>
        <p:nvGrpSpPr>
          <p:cNvPr id="10" name="그룹 2317"/>
          <p:cNvGrpSpPr/>
          <p:nvPr/>
        </p:nvGrpSpPr>
        <p:grpSpPr>
          <a:xfrm>
            <a:off x="3644406" y="5962836"/>
            <a:ext cx="700088" cy="565150"/>
            <a:chOff x="2859270" y="4569696"/>
            <a:chExt cx="700088" cy="565150"/>
          </a:xfrm>
        </p:grpSpPr>
        <p:sp>
          <p:nvSpPr>
            <p:cNvPr id="596" name="Freeform 367"/>
            <p:cNvSpPr>
              <a:spLocks/>
            </p:cNvSpPr>
            <p:nvPr/>
          </p:nvSpPr>
          <p:spPr bwMode="auto">
            <a:xfrm>
              <a:off x="3484745" y="4625259"/>
              <a:ext cx="74613" cy="206375"/>
            </a:xfrm>
            <a:custGeom>
              <a:avLst/>
              <a:gdLst>
                <a:gd name="T0" fmla="*/ 0 w 47"/>
                <a:gd name="T1" fmla="*/ 0 h 130"/>
                <a:gd name="T2" fmla="*/ 47 w 47"/>
                <a:gd name="T3" fmla="*/ 66 h 130"/>
                <a:gd name="T4" fmla="*/ 0 w 47"/>
                <a:gd name="T5" fmla="*/ 130 h 130"/>
                <a:gd name="T6" fmla="*/ 0 w 47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0">
                  <a:moveTo>
                    <a:pt x="0" y="0"/>
                  </a:moveTo>
                  <a:lnTo>
                    <a:pt x="47" y="66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7567"/>
            </a:solidFill>
            <a:ln w="0">
              <a:solidFill>
                <a:srgbClr val="E1756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1" name="그룹 2311"/>
            <p:cNvGrpSpPr/>
            <p:nvPr/>
          </p:nvGrpSpPr>
          <p:grpSpPr>
            <a:xfrm>
              <a:off x="2859270" y="4569696"/>
              <a:ext cx="565150" cy="565150"/>
              <a:chOff x="2859270" y="4186238"/>
              <a:chExt cx="565150" cy="565150"/>
            </a:xfrm>
          </p:grpSpPr>
          <p:sp>
            <p:nvSpPr>
              <p:cNvPr id="597" name="Freeform 368"/>
              <p:cNvSpPr>
                <a:spLocks/>
              </p:cNvSpPr>
              <p:nvPr/>
            </p:nvSpPr>
            <p:spPr bwMode="auto">
              <a:xfrm>
                <a:off x="2859270" y="4186238"/>
                <a:ext cx="565150" cy="565150"/>
              </a:xfrm>
              <a:custGeom>
                <a:avLst/>
                <a:gdLst>
                  <a:gd name="T0" fmla="*/ 178 w 356"/>
                  <a:gd name="T1" fmla="*/ 0 h 356"/>
                  <a:gd name="T2" fmla="*/ 213 w 356"/>
                  <a:gd name="T3" fmla="*/ 4 h 356"/>
                  <a:gd name="T4" fmla="*/ 247 w 356"/>
                  <a:gd name="T5" fmla="*/ 14 h 356"/>
                  <a:gd name="T6" fmla="*/ 277 w 356"/>
                  <a:gd name="T7" fmla="*/ 30 h 356"/>
                  <a:gd name="T8" fmla="*/ 303 w 356"/>
                  <a:gd name="T9" fmla="*/ 52 h 356"/>
                  <a:gd name="T10" fmla="*/ 326 w 356"/>
                  <a:gd name="T11" fmla="*/ 78 h 356"/>
                  <a:gd name="T12" fmla="*/ 341 w 356"/>
                  <a:gd name="T13" fmla="*/ 108 h 356"/>
                  <a:gd name="T14" fmla="*/ 352 w 356"/>
                  <a:gd name="T15" fmla="*/ 141 h 356"/>
                  <a:gd name="T16" fmla="*/ 356 w 356"/>
                  <a:gd name="T17" fmla="*/ 178 h 356"/>
                  <a:gd name="T18" fmla="*/ 352 w 356"/>
                  <a:gd name="T19" fmla="*/ 213 h 356"/>
                  <a:gd name="T20" fmla="*/ 341 w 356"/>
                  <a:gd name="T21" fmla="*/ 247 h 356"/>
                  <a:gd name="T22" fmla="*/ 326 w 356"/>
                  <a:gd name="T23" fmla="*/ 277 h 356"/>
                  <a:gd name="T24" fmla="*/ 303 w 356"/>
                  <a:gd name="T25" fmla="*/ 303 h 356"/>
                  <a:gd name="T26" fmla="*/ 277 w 356"/>
                  <a:gd name="T27" fmla="*/ 324 h 356"/>
                  <a:gd name="T28" fmla="*/ 247 w 356"/>
                  <a:gd name="T29" fmla="*/ 341 h 356"/>
                  <a:gd name="T30" fmla="*/ 213 w 356"/>
                  <a:gd name="T31" fmla="*/ 352 h 356"/>
                  <a:gd name="T32" fmla="*/ 178 w 356"/>
                  <a:gd name="T33" fmla="*/ 356 h 356"/>
                  <a:gd name="T34" fmla="*/ 142 w 356"/>
                  <a:gd name="T35" fmla="*/ 352 h 356"/>
                  <a:gd name="T36" fmla="*/ 108 w 356"/>
                  <a:gd name="T37" fmla="*/ 341 h 356"/>
                  <a:gd name="T38" fmla="*/ 78 w 356"/>
                  <a:gd name="T39" fmla="*/ 324 h 356"/>
                  <a:gd name="T40" fmla="*/ 52 w 356"/>
                  <a:gd name="T41" fmla="*/ 303 h 356"/>
                  <a:gd name="T42" fmla="*/ 30 w 356"/>
                  <a:gd name="T43" fmla="*/ 277 h 356"/>
                  <a:gd name="T44" fmla="*/ 14 w 356"/>
                  <a:gd name="T45" fmla="*/ 247 h 356"/>
                  <a:gd name="T46" fmla="*/ 4 w 356"/>
                  <a:gd name="T47" fmla="*/ 213 h 356"/>
                  <a:gd name="T48" fmla="*/ 0 w 356"/>
                  <a:gd name="T49" fmla="*/ 178 h 356"/>
                  <a:gd name="T50" fmla="*/ 4 w 356"/>
                  <a:gd name="T51" fmla="*/ 141 h 356"/>
                  <a:gd name="T52" fmla="*/ 14 w 356"/>
                  <a:gd name="T53" fmla="*/ 108 h 356"/>
                  <a:gd name="T54" fmla="*/ 30 w 356"/>
                  <a:gd name="T55" fmla="*/ 78 h 356"/>
                  <a:gd name="T56" fmla="*/ 52 w 356"/>
                  <a:gd name="T57" fmla="*/ 52 h 356"/>
                  <a:gd name="T58" fmla="*/ 78 w 356"/>
                  <a:gd name="T59" fmla="*/ 30 h 356"/>
                  <a:gd name="T60" fmla="*/ 108 w 356"/>
                  <a:gd name="T61" fmla="*/ 14 h 356"/>
                  <a:gd name="T62" fmla="*/ 142 w 356"/>
                  <a:gd name="T63" fmla="*/ 4 h 356"/>
                  <a:gd name="T64" fmla="*/ 178 w 356"/>
                  <a:gd name="T65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6" h="356">
                    <a:moveTo>
                      <a:pt x="178" y="0"/>
                    </a:moveTo>
                    <a:lnTo>
                      <a:pt x="213" y="4"/>
                    </a:lnTo>
                    <a:lnTo>
                      <a:pt x="247" y="14"/>
                    </a:lnTo>
                    <a:lnTo>
                      <a:pt x="277" y="30"/>
                    </a:lnTo>
                    <a:lnTo>
                      <a:pt x="303" y="52"/>
                    </a:lnTo>
                    <a:lnTo>
                      <a:pt x="326" y="78"/>
                    </a:lnTo>
                    <a:lnTo>
                      <a:pt x="341" y="108"/>
                    </a:lnTo>
                    <a:lnTo>
                      <a:pt x="352" y="141"/>
                    </a:lnTo>
                    <a:lnTo>
                      <a:pt x="356" y="178"/>
                    </a:lnTo>
                    <a:lnTo>
                      <a:pt x="352" y="213"/>
                    </a:lnTo>
                    <a:lnTo>
                      <a:pt x="341" y="247"/>
                    </a:lnTo>
                    <a:lnTo>
                      <a:pt x="326" y="277"/>
                    </a:lnTo>
                    <a:lnTo>
                      <a:pt x="303" y="303"/>
                    </a:lnTo>
                    <a:lnTo>
                      <a:pt x="277" y="324"/>
                    </a:lnTo>
                    <a:lnTo>
                      <a:pt x="247" y="341"/>
                    </a:lnTo>
                    <a:lnTo>
                      <a:pt x="213" y="352"/>
                    </a:lnTo>
                    <a:lnTo>
                      <a:pt x="178" y="356"/>
                    </a:lnTo>
                    <a:lnTo>
                      <a:pt x="142" y="352"/>
                    </a:lnTo>
                    <a:lnTo>
                      <a:pt x="108" y="341"/>
                    </a:lnTo>
                    <a:lnTo>
                      <a:pt x="78" y="324"/>
                    </a:lnTo>
                    <a:lnTo>
                      <a:pt x="52" y="303"/>
                    </a:lnTo>
                    <a:lnTo>
                      <a:pt x="30" y="277"/>
                    </a:lnTo>
                    <a:lnTo>
                      <a:pt x="14" y="247"/>
                    </a:lnTo>
                    <a:lnTo>
                      <a:pt x="4" y="213"/>
                    </a:lnTo>
                    <a:lnTo>
                      <a:pt x="0" y="178"/>
                    </a:lnTo>
                    <a:lnTo>
                      <a:pt x="4" y="141"/>
                    </a:lnTo>
                    <a:lnTo>
                      <a:pt x="14" y="108"/>
                    </a:lnTo>
                    <a:lnTo>
                      <a:pt x="30" y="78"/>
                    </a:lnTo>
                    <a:lnTo>
                      <a:pt x="52" y="52"/>
                    </a:lnTo>
                    <a:lnTo>
                      <a:pt x="78" y="30"/>
                    </a:lnTo>
                    <a:lnTo>
                      <a:pt x="108" y="14"/>
                    </a:lnTo>
                    <a:lnTo>
                      <a:pt x="142" y="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E17567"/>
              </a:solidFill>
              <a:ln w="0">
                <a:solidFill>
                  <a:srgbClr val="E1756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8" name="Freeform 369"/>
              <p:cNvSpPr>
                <a:spLocks/>
              </p:cNvSpPr>
              <p:nvPr/>
            </p:nvSpPr>
            <p:spPr bwMode="auto">
              <a:xfrm>
                <a:off x="3008495" y="4316413"/>
                <a:ext cx="415925" cy="434975"/>
              </a:xfrm>
              <a:custGeom>
                <a:avLst/>
                <a:gdLst>
                  <a:gd name="T0" fmla="*/ 191 w 262"/>
                  <a:gd name="T1" fmla="*/ 0 h 274"/>
                  <a:gd name="T2" fmla="*/ 262 w 262"/>
                  <a:gd name="T3" fmla="*/ 97 h 274"/>
                  <a:gd name="T4" fmla="*/ 258 w 262"/>
                  <a:gd name="T5" fmla="*/ 132 h 274"/>
                  <a:gd name="T6" fmla="*/ 247 w 262"/>
                  <a:gd name="T7" fmla="*/ 167 h 274"/>
                  <a:gd name="T8" fmla="*/ 230 w 262"/>
                  <a:gd name="T9" fmla="*/ 195 h 274"/>
                  <a:gd name="T10" fmla="*/ 209 w 262"/>
                  <a:gd name="T11" fmla="*/ 221 h 274"/>
                  <a:gd name="T12" fmla="*/ 182 w 262"/>
                  <a:gd name="T13" fmla="*/ 244 h 274"/>
                  <a:gd name="T14" fmla="*/ 153 w 262"/>
                  <a:gd name="T15" fmla="*/ 259 h 274"/>
                  <a:gd name="T16" fmla="*/ 119 w 262"/>
                  <a:gd name="T17" fmla="*/ 270 h 274"/>
                  <a:gd name="T18" fmla="*/ 84 w 262"/>
                  <a:gd name="T19" fmla="*/ 274 h 274"/>
                  <a:gd name="T20" fmla="*/ 0 w 262"/>
                  <a:gd name="T21" fmla="*/ 189 h 274"/>
                  <a:gd name="T22" fmla="*/ 13 w 262"/>
                  <a:gd name="T23" fmla="*/ 187 h 274"/>
                  <a:gd name="T24" fmla="*/ 25 w 262"/>
                  <a:gd name="T25" fmla="*/ 195 h 274"/>
                  <a:gd name="T26" fmla="*/ 38 w 262"/>
                  <a:gd name="T27" fmla="*/ 190 h 274"/>
                  <a:gd name="T28" fmla="*/ 55 w 262"/>
                  <a:gd name="T29" fmla="*/ 206 h 274"/>
                  <a:gd name="T30" fmla="*/ 76 w 262"/>
                  <a:gd name="T31" fmla="*/ 212 h 274"/>
                  <a:gd name="T32" fmla="*/ 101 w 262"/>
                  <a:gd name="T33" fmla="*/ 202 h 274"/>
                  <a:gd name="T34" fmla="*/ 115 w 262"/>
                  <a:gd name="T35" fmla="*/ 195 h 274"/>
                  <a:gd name="T36" fmla="*/ 135 w 262"/>
                  <a:gd name="T37" fmla="*/ 190 h 274"/>
                  <a:gd name="T38" fmla="*/ 153 w 262"/>
                  <a:gd name="T39" fmla="*/ 184 h 274"/>
                  <a:gd name="T40" fmla="*/ 168 w 262"/>
                  <a:gd name="T41" fmla="*/ 174 h 274"/>
                  <a:gd name="T42" fmla="*/ 183 w 262"/>
                  <a:gd name="T43" fmla="*/ 163 h 274"/>
                  <a:gd name="T44" fmla="*/ 190 w 262"/>
                  <a:gd name="T45" fmla="*/ 131 h 274"/>
                  <a:gd name="T46" fmla="*/ 192 w 262"/>
                  <a:gd name="T47" fmla="*/ 115 h 274"/>
                  <a:gd name="T48" fmla="*/ 202 w 262"/>
                  <a:gd name="T49" fmla="*/ 96 h 274"/>
                  <a:gd name="T50" fmla="*/ 200 w 262"/>
                  <a:gd name="T51" fmla="*/ 79 h 274"/>
                  <a:gd name="T52" fmla="*/ 209 w 262"/>
                  <a:gd name="T53" fmla="*/ 58 h 274"/>
                  <a:gd name="T54" fmla="*/ 200 w 262"/>
                  <a:gd name="T55" fmla="*/ 46 h 274"/>
                  <a:gd name="T56" fmla="*/ 194 w 262"/>
                  <a:gd name="T57" fmla="*/ 19 h 274"/>
                  <a:gd name="T58" fmla="*/ 191 w 262"/>
                  <a:gd name="T59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2" h="274">
                    <a:moveTo>
                      <a:pt x="191" y="0"/>
                    </a:moveTo>
                    <a:lnTo>
                      <a:pt x="262" y="97"/>
                    </a:lnTo>
                    <a:lnTo>
                      <a:pt x="258" y="132"/>
                    </a:lnTo>
                    <a:lnTo>
                      <a:pt x="247" y="167"/>
                    </a:lnTo>
                    <a:lnTo>
                      <a:pt x="230" y="195"/>
                    </a:lnTo>
                    <a:lnTo>
                      <a:pt x="209" y="221"/>
                    </a:lnTo>
                    <a:lnTo>
                      <a:pt x="182" y="244"/>
                    </a:lnTo>
                    <a:lnTo>
                      <a:pt x="153" y="259"/>
                    </a:lnTo>
                    <a:lnTo>
                      <a:pt x="119" y="270"/>
                    </a:lnTo>
                    <a:lnTo>
                      <a:pt x="84" y="274"/>
                    </a:lnTo>
                    <a:lnTo>
                      <a:pt x="0" y="189"/>
                    </a:lnTo>
                    <a:lnTo>
                      <a:pt x="13" y="187"/>
                    </a:lnTo>
                    <a:lnTo>
                      <a:pt x="25" y="195"/>
                    </a:lnTo>
                    <a:lnTo>
                      <a:pt x="38" y="190"/>
                    </a:lnTo>
                    <a:lnTo>
                      <a:pt x="55" y="206"/>
                    </a:lnTo>
                    <a:lnTo>
                      <a:pt x="76" y="212"/>
                    </a:lnTo>
                    <a:lnTo>
                      <a:pt x="101" y="202"/>
                    </a:lnTo>
                    <a:lnTo>
                      <a:pt x="115" y="195"/>
                    </a:lnTo>
                    <a:lnTo>
                      <a:pt x="135" y="190"/>
                    </a:lnTo>
                    <a:lnTo>
                      <a:pt x="153" y="184"/>
                    </a:lnTo>
                    <a:lnTo>
                      <a:pt x="168" y="174"/>
                    </a:lnTo>
                    <a:lnTo>
                      <a:pt x="183" y="163"/>
                    </a:lnTo>
                    <a:lnTo>
                      <a:pt x="190" y="131"/>
                    </a:lnTo>
                    <a:lnTo>
                      <a:pt x="192" y="115"/>
                    </a:lnTo>
                    <a:lnTo>
                      <a:pt x="202" y="96"/>
                    </a:lnTo>
                    <a:lnTo>
                      <a:pt x="200" y="79"/>
                    </a:lnTo>
                    <a:lnTo>
                      <a:pt x="209" y="58"/>
                    </a:lnTo>
                    <a:lnTo>
                      <a:pt x="200" y="46"/>
                    </a:lnTo>
                    <a:lnTo>
                      <a:pt x="194" y="19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CE5E55"/>
              </a:solidFill>
              <a:ln w="0">
                <a:solidFill>
                  <a:srgbClr val="CE5E5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9" name="Freeform 370"/>
              <p:cNvSpPr>
                <a:spLocks noEditPoints="1"/>
              </p:cNvSpPr>
              <p:nvPr/>
            </p:nvSpPr>
            <p:spPr bwMode="auto">
              <a:xfrm>
                <a:off x="2940232" y="4295776"/>
                <a:ext cx="403225" cy="390525"/>
              </a:xfrm>
              <a:custGeom>
                <a:avLst/>
                <a:gdLst>
                  <a:gd name="T0" fmla="*/ 148 w 254"/>
                  <a:gd name="T1" fmla="*/ 208 h 246"/>
                  <a:gd name="T2" fmla="*/ 167 w 254"/>
                  <a:gd name="T3" fmla="*/ 168 h 246"/>
                  <a:gd name="T4" fmla="*/ 169 w 254"/>
                  <a:gd name="T5" fmla="*/ 194 h 246"/>
                  <a:gd name="T6" fmla="*/ 184 w 254"/>
                  <a:gd name="T7" fmla="*/ 170 h 246"/>
                  <a:gd name="T8" fmla="*/ 187 w 254"/>
                  <a:gd name="T9" fmla="*/ 159 h 246"/>
                  <a:gd name="T10" fmla="*/ 30 w 254"/>
                  <a:gd name="T11" fmla="*/ 177 h 246"/>
                  <a:gd name="T12" fmla="*/ 64 w 254"/>
                  <a:gd name="T13" fmla="*/ 152 h 246"/>
                  <a:gd name="T14" fmla="*/ 228 w 254"/>
                  <a:gd name="T15" fmla="*/ 165 h 246"/>
                  <a:gd name="T16" fmla="*/ 31 w 254"/>
                  <a:gd name="T17" fmla="*/ 121 h 246"/>
                  <a:gd name="T18" fmla="*/ 52 w 254"/>
                  <a:gd name="T19" fmla="*/ 125 h 246"/>
                  <a:gd name="T20" fmla="*/ 212 w 254"/>
                  <a:gd name="T21" fmla="*/ 128 h 246"/>
                  <a:gd name="T22" fmla="*/ 209 w 254"/>
                  <a:gd name="T23" fmla="*/ 118 h 246"/>
                  <a:gd name="T24" fmla="*/ 35 w 254"/>
                  <a:gd name="T25" fmla="*/ 94 h 246"/>
                  <a:gd name="T26" fmla="*/ 207 w 254"/>
                  <a:gd name="T27" fmla="*/ 92 h 246"/>
                  <a:gd name="T28" fmla="*/ 229 w 254"/>
                  <a:gd name="T29" fmla="*/ 104 h 246"/>
                  <a:gd name="T30" fmla="*/ 234 w 254"/>
                  <a:gd name="T31" fmla="*/ 75 h 246"/>
                  <a:gd name="T32" fmla="*/ 209 w 254"/>
                  <a:gd name="T33" fmla="*/ 68 h 246"/>
                  <a:gd name="T34" fmla="*/ 42 w 254"/>
                  <a:gd name="T35" fmla="*/ 75 h 246"/>
                  <a:gd name="T36" fmla="*/ 220 w 254"/>
                  <a:gd name="T37" fmla="*/ 43 h 246"/>
                  <a:gd name="T38" fmla="*/ 237 w 254"/>
                  <a:gd name="T39" fmla="*/ 30 h 246"/>
                  <a:gd name="T40" fmla="*/ 136 w 254"/>
                  <a:gd name="T41" fmla="*/ 64 h 246"/>
                  <a:gd name="T42" fmla="*/ 105 w 254"/>
                  <a:gd name="T43" fmla="*/ 29 h 246"/>
                  <a:gd name="T44" fmla="*/ 111 w 254"/>
                  <a:gd name="T45" fmla="*/ 63 h 246"/>
                  <a:gd name="T46" fmla="*/ 18 w 254"/>
                  <a:gd name="T47" fmla="*/ 26 h 246"/>
                  <a:gd name="T48" fmla="*/ 48 w 254"/>
                  <a:gd name="T49" fmla="*/ 49 h 246"/>
                  <a:gd name="T50" fmla="*/ 165 w 254"/>
                  <a:gd name="T51" fmla="*/ 32 h 246"/>
                  <a:gd name="T52" fmla="*/ 170 w 254"/>
                  <a:gd name="T53" fmla="*/ 38 h 246"/>
                  <a:gd name="T54" fmla="*/ 74 w 254"/>
                  <a:gd name="T55" fmla="*/ 49 h 246"/>
                  <a:gd name="T56" fmla="*/ 187 w 254"/>
                  <a:gd name="T57" fmla="*/ 7 h 246"/>
                  <a:gd name="T58" fmla="*/ 204 w 254"/>
                  <a:gd name="T59" fmla="*/ 38 h 246"/>
                  <a:gd name="T60" fmla="*/ 209 w 254"/>
                  <a:gd name="T61" fmla="*/ 1 h 246"/>
                  <a:gd name="T62" fmla="*/ 246 w 254"/>
                  <a:gd name="T63" fmla="*/ 33 h 246"/>
                  <a:gd name="T64" fmla="*/ 246 w 254"/>
                  <a:gd name="T65" fmla="*/ 101 h 246"/>
                  <a:gd name="T66" fmla="*/ 231 w 254"/>
                  <a:gd name="T67" fmla="*/ 166 h 246"/>
                  <a:gd name="T68" fmla="*/ 203 w 254"/>
                  <a:gd name="T69" fmla="*/ 202 h 246"/>
                  <a:gd name="T70" fmla="*/ 142 w 254"/>
                  <a:gd name="T71" fmla="*/ 216 h 246"/>
                  <a:gd name="T72" fmla="*/ 115 w 254"/>
                  <a:gd name="T73" fmla="*/ 246 h 246"/>
                  <a:gd name="T74" fmla="*/ 137 w 254"/>
                  <a:gd name="T75" fmla="*/ 181 h 246"/>
                  <a:gd name="T76" fmla="*/ 170 w 254"/>
                  <a:gd name="T77" fmla="*/ 162 h 246"/>
                  <a:gd name="T78" fmla="*/ 188 w 254"/>
                  <a:gd name="T79" fmla="*/ 145 h 246"/>
                  <a:gd name="T80" fmla="*/ 205 w 254"/>
                  <a:gd name="T81" fmla="*/ 115 h 246"/>
                  <a:gd name="T82" fmla="*/ 211 w 254"/>
                  <a:gd name="T83" fmla="*/ 64 h 246"/>
                  <a:gd name="T84" fmla="*/ 205 w 254"/>
                  <a:gd name="T85" fmla="*/ 45 h 246"/>
                  <a:gd name="T86" fmla="*/ 159 w 254"/>
                  <a:gd name="T87" fmla="*/ 68 h 246"/>
                  <a:gd name="T88" fmla="*/ 103 w 254"/>
                  <a:gd name="T89" fmla="*/ 67 h 246"/>
                  <a:gd name="T90" fmla="*/ 56 w 254"/>
                  <a:gd name="T91" fmla="*/ 51 h 246"/>
                  <a:gd name="T92" fmla="*/ 55 w 254"/>
                  <a:gd name="T93" fmla="*/ 105 h 246"/>
                  <a:gd name="T94" fmla="*/ 67 w 254"/>
                  <a:gd name="T95" fmla="*/ 153 h 246"/>
                  <a:gd name="T96" fmla="*/ 61 w 254"/>
                  <a:gd name="T97" fmla="*/ 203 h 246"/>
                  <a:gd name="T98" fmla="*/ 86 w 254"/>
                  <a:gd name="T99" fmla="*/ 180 h 246"/>
                  <a:gd name="T100" fmla="*/ 101 w 254"/>
                  <a:gd name="T101" fmla="*/ 223 h 246"/>
                  <a:gd name="T102" fmla="*/ 76 w 254"/>
                  <a:gd name="T103" fmla="*/ 225 h 246"/>
                  <a:gd name="T104" fmla="*/ 52 w 254"/>
                  <a:gd name="T105" fmla="*/ 207 h 246"/>
                  <a:gd name="T106" fmla="*/ 38 w 254"/>
                  <a:gd name="T107" fmla="*/ 195 h 246"/>
                  <a:gd name="T108" fmla="*/ 23 w 254"/>
                  <a:gd name="T109" fmla="*/ 177 h 246"/>
                  <a:gd name="T110" fmla="*/ 10 w 254"/>
                  <a:gd name="T111" fmla="*/ 131 h 246"/>
                  <a:gd name="T112" fmla="*/ 2 w 254"/>
                  <a:gd name="T113" fmla="*/ 77 h 246"/>
                  <a:gd name="T114" fmla="*/ 9 w 254"/>
                  <a:gd name="T115" fmla="*/ 28 h 246"/>
                  <a:gd name="T116" fmla="*/ 70 w 254"/>
                  <a:gd name="T117" fmla="*/ 11 h 246"/>
                  <a:gd name="T118" fmla="*/ 116 w 254"/>
                  <a:gd name="T119" fmla="*/ 20 h 246"/>
                  <a:gd name="T120" fmla="*/ 167 w 254"/>
                  <a:gd name="T121" fmla="*/ 7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4" h="246">
                    <a:moveTo>
                      <a:pt x="146" y="183"/>
                    </a:moveTo>
                    <a:lnTo>
                      <a:pt x="145" y="183"/>
                    </a:lnTo>
                    <a:lnTo>
                      <a:pt x="141" y="189"/>
                    </a:lnTo>
                    <a:lnTo>
                      <a:pt x="140" y="197"/>
                    </a:lnTo>
                    <a:lnTo>
                      <a:pt x="142" y="203"/>
                    </a:lnTo>
                    <a:lnTo>
                      <a:pt x="145" y="208"/>
                    </a:lnTo>
                    <a:lnTo>
                      <a:pt x="145" y="210"/>
                    </a:lnTo>
                    <a:lnTo>
                      <a:pt x="146" y="210"/>
                    </a:lnTo>
                    <a:lnTo>
                      <a:pt x="148" y="208"/>
                    </a:lnTo>
                    <a:lnTo>
                      <a:pt x="146" y="207"/>
                    </a:lnTo>
                    <a:lnTo>
                      <a:pt x="145" y="203"/>
                    </a:lnTo>
                    <a:lnTo>
                      <a:pt x="142" y="197"/>
                    </a:lnTo>
                    <a:lnTo>
                      <a:pt x="144" y="191"/>
                    </a:lnTo>
                    <a:lnTo>
                      <a:pt x="146" y="186"/>
                    </a:lnTo>
                    <a:lnTo>
                      <a:pt x="148" y="185"/>
                    </a:lnTo>
                    <a:lnTo>
                      <a:pt x="146" y="183"/>
                    </a:lnTo>
                    <a:close/>
                    <a:moveTo>
                      <a:pt x="169" y="166"/>
                    </a:moveTo>
                    <a:lnTo>
                      <a:pt x="167" y="168"/>
                    </a:lnTo>
                    <a:lnTo>
                      <a:pt x="163" y="176"/>
                    </a:lnTo>
                    <a:lnTo>
                      <a:pt x="163" y="185"/>
                    </a:lnTo>
                    <a:lnTo>
                      <a:pt x="166" y="194"/>
                    </a:lnTo>
                    <a:lnTo>
                      <a:pt x="170" y="203"/>
                    </a:lnTo>
                    <a:lnTo>
                      <a:pt x="170" y="203"/>
                    </a:lnTo>
                    <a:lnTo>
                      <a:pt x="171" y="203"/>
                    </a:lnTo>
                    <a:lnTo>
                      <a:pt x="171" y="202"/>
                    </a:lnTo>
                    <a:lnTo>
                      <a:pt x="171" y="202"/>
                    </a:lnTo>
                    <a:lnTo>
                      <a:pt x="169" y="194"/>
                    </a:lnTo>
                    <a:lnTo>
                      <a:pt x="166" y="185"/>
                    </a:lnTo>
                    <a:lnTo>
                      <a:pt x="166" y="177"/>
                    </a:lnTo>
                    <a:lnTo>
                      <a:pt x="169" y="169"/>
                    </a:lnTo>
                    <a:lnTo>
                      <a:pt x="169" y="168"/>
                    </a:lnTo>
                    <a:lnTo>
                      <a:pt x="169" y="166"/>
                    </a:lnTo>
                    <a:close/>
                    <a:moveTo>
                      <a:pt x="187" y="157"/>
                    </a:moveTo>
                    <a:lnTo>
                      <a:pt x="186" y="157"/>
                    </a:lnTo>
                    <a:lnTo>
                      <a:pt x="186" y="159"/>
                    </a:lnTo>
                    <a:lnTo>
                      <a:pt x="184" y="170"/>
                    </a:lnTo>
                    <a:lnTo>
                      <a:pt x="190" y="182"/>
                    </a:lnTo>
                    <a:lnTo>
                      <a:pt x="199" y="190"/>
                    </a:lnTo>
                    <a:lnTo>
                      <a:pt x="200" y="190"/>
                    </a:lnTo>
                    <a:lnTo>
                      <a:pt x="200" y="190"/>
                    </a:lnTo>
                    <a:lnTo>
                      <a:pt x="200" y="189"/>
                    </a:lnTo>
                    <a:lnTo>
                      <a:pt x="200" y="189"/>
                    </a:lnTo>
                    <a:lnTo>
                      <a:pt x="192" y="181"/>
                    </a:lnTo>
                    <a:lnTo>
                      <a:pt x="187" y="170"/>
                    </a:lnTo>
                    <a:lnTo>
                      <a:pt x="187" y="159"/>
                    </a:lnTo>
                    <a:lnTo>
                      <a:pt x="187" y="157"/>
                    </a:lnTo>
                    <a:lnTo>
                      <a:pt x="187" y="157"/>
                    </a:lnTo>
                    <a:close/>
                    <a:moveTo>
                      <a:pt x="63" y="152"/>
                    </a:moveTo>
                    <a:lnTo>
                      <a:pt x="53" y="155"/>
                    </a:lnTo>
                    <a:lnTo>
                      <a:pt x="43" y="160"/>
                    </a:lnTo>
                    <a:lnTo>
                      <a:pt x="35" y="166"/>
                    </a:lnTo>
                    <a:lnTo>
                      <a:pt x="30" y="176"/>
                    </a:lnTo>
                    <a:lnTo>
                      <a:pt x="30" y="176"/>
                    </a:lnTo>
                    <a:lnTo>
                      <a:pt x="30" y="177"/>
                    </a:lnTo>
                    <a:lnTo>
                      <a:pt x="31" y="177"/>
                    </a:lnTo>
                    <a:lnTo>
                      <a:pt x="31" y="176"/>
                    </a:lnTo>
                    <a:lnTo>
                      <a:pt x="36" y="168"/>
                    </a:lnTo>
                    <a:lnTo>
                      <a:pt x="44" y="161"/>
                    </a:lnTo>
                    <a:lnTo>
                      <a:pt x="55" y="157"/>
                    </a:lnTo>
                    <a:lnTo>
                      <a:pt x="64" y="155"/>
                    </a:lnTo>
                    <a:lnTo>
                      <a:pt x="64" y="155"/>
                    </a:lnTo>
                    <a:lnTo>
                      <a:pt x="65" y="153"/>
                    </a:lnTo>
                    <a:lnTo>
                      <a:pt x="64" y="152"/>
                    </a:lnTo>
                    <a:lnTo>
                      <a:pt x="63" y="152"/>
                    </a:lnTo>
                    <a:close/>
                    <a:moveTo>
                      <a:pt x="203" y="140"/>
                    </a:moveTo>
                    <a:lnTo>
                      <a:pt x="203" y="140"/>
                    </a:lnTo>
                    <a:lnTo>
                      <a:pt x="201" y="142"/>
                    </a:lnTo>
                    <a:lnTo>
                      <a:pt x="207" y="152"/>
                    </a:lnTo>
                    <a:lnTo>
                      <a:pt x="214" y="161"/>
                    </a:lnTo>
                    <a:lnTo>
                      <a:pt x="226" y="165"/>
                    </a:lnTo>
                    <a:lnTo>
                      <a:pt x="228" y="165"/>
                    </a:lnTo>
                    <a:lnTo>
                      <a:pt x="228" y="165"/>
                    </a:lnTo>
                    <a:lnTo>
                      <a:pt x="228" y="164"/>
                    </a:lnTo>
                    <a:lnTo>
                      <a:pt x="226" y="164"/>
                    </a:lnTo>
                    <a:lnTo>
                      <a:pt x="217" y="159"/>
                    </a:lnTo>
                    <a:lnTo>
                      <a:pt x="209" y="151"/>
                    </a:lnTo>
                    <a:lnTo>
                      <a:pt x="204" y="142"/>
                    </a:lnTo>
                    <a:lnTo>
                      <a:pt x="204" y="140"/>
                    </a:lnTo>
                    <a:lnTo>
                      <a:pt x="203" y="140"/>
                    </a:lnTo>
                    <a:close/>
                    <a:moveTo>
                      <a:pt x="43" y="121"/>
                    </a:moveTo>
                    <a:lnTo>
                      <a:pt x="31" y="121"/>
                    </a:lnTo>
                    <a:lnTo>
                      <a:pt x="21" y="123"/>
                    </a:lnTo>
                    <a:lnTo>
                      <a:pt x="13" y="130"/>
                    </a:lnTo>
                    <a:lnTo>
                      <a:pt x="12" y="131"/>
                    </a:lnTo>
                    <a:lnTo>
                      <a:pt x="13" y="132"/>
                    </a:lnTo>
                    <a:lnTo>
                      <a:pt x="14" y="131"/>
                    </a:lnTo>
                    <a:lnTo>
                      <a:pt x="22" y="126"/>
                    </a:lnTo>
                    <a:lnTo>
                      <a:pt x="33" y="123"/>
                    </a:lnTo>
                    <a:lnTo>
                      <a:pt x="43" y="122"/>
                    </a:lnTo>
                    <a:lnTo>
                      <a:pt x="52" y="125"/>
                    </a:lnTo>
                    <a:lnTo>
                      <a:pt x="53" y="123"/>
                    </a:lnTo>
                    <a:lnTo>
                      <a:pt x="53" y="123"/>
                    </a:lnTo>
                    <a:lnTo>
                      <a:pt x="53" y="122"/>
                    </a:lnTo>
                    <a:lnTo>
                      <a:pt x="53" y="122"/>
                    </a:lnTo>
                    <a:lnTo>
                      <a:pt x="43" y="121"/>
                    </a:lnTo>
                    <a:close/>
                    <a:moveTo>
                      <a:pt x="208" y="117"/>
                    </a:moveTo>
                    <a:lnTo>
                      <a:pt x="207" y="118"/>
                    </a:lnTo>
                    <a:lnTo>
                      <a:pt x="207" y="119"/>
                    </a:lnTo>
                    <a:lnTo>
                      <a:pt x="212" y="128"/>
                    </a:lnTo>
                    <a:lnTo>
                      <a:pt x="221" y="136"/>
                    </a:lnTo>
                    <a:lnTo>
                      <a:pt x="231" y="139"/>
                    </a:lnTo>
                    <a:lnTo>
                      <a:pt x="233" y="138"/>
                    </a:lnTo>
                    <a:lnTo>
                      <a:pt x="233" y="138"/>
                    </a:lnTo>
                    <a:lnTo>
                      <a:pt x="233" y="136"/>
                    </a:lnTo>
                    <a:lnTo>
                      <a:pt x="231" y="136"/>
                    </a:lnTo>
                    <a:lnTo>
                      <a:pt x="222" y="134"/>
                    </a:lnTo>
                    <a:lnTo>
                      <a:pt x="214" y="127"/>
                    </a:lnTo>
                    <a:lnTo>
                      <a:pt x="209" y="118"/>
                    </a:lnTo>
                    <a:lnTo>
                      <a:pt x="208" y="117"/>
                    </a:lnTo>
                    <a:close/>
                    <a:moveTo>
                      <a:pt x="22" y="92"/>
                    </a:moveTo>
                    <a:lnTo>
                      <a:pt x="10" y="96"/>
                    </a:lnTo>
                    <a:lnTo>
                      <a:pt x="9" y="96"/>
                    </a:lnTo>
                    <a:lnTo>
                      <a:pt x="9" y="97"/>
                    </a:lnTo>
                    <a:lnTo>
                      <a:pt x="10" y="97"/>
                    </a:lnTo>
                    <a:lnTo>
                      <a:pt x="12" y="97"/>
                    </a:lnTo>
                    <a:lnTo>
                      <a:pt x="23" y="94"/>
                    </a:lnTo>
                    <a:lnTo>
                      <a:pt x="35" y="94"/>
                    </a:lnTo>
                    <a:lnTo>
                      <a:pt x="47" y="100"/>
                    </a:lnTo>
                    <a:lnTo>
                      <a:pt x="47" y="100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48" y="97"/>
                    </a:lnTo>
                    <a:lnTo>
                      <a:pt x="35" y="92"/>
                    </a:lnTo>
                    <a:lnTo>
                      <a:pt x="22" y="92"/>
                    </a:lnTo>
                    <a:close/>
                    <a:moveTo>
                      <a:pt x="208" y="92"/>
                    </a:moveTo>
                    <a:lnTo>
                      <a:pt x="207" y="92"/>
                    </a:lnTo>
                    <a:lnTo>
                      <a:pt x="207" y="93"/>
                    </a:lnTo>
                    <a:lnTo>
                      <a:pt x="216" y="102"/>
                    </a:lnTo>
                    <a:lnTo>
                      <a:pt x="228" y="106"/>
                    </a:lnTo>
                    <a:lnTo>
                      <a:pt x="241" y="106"/>
                    </a:lnTo>
                    <a:lnTo>
                      <a:pt x="242" y="106"/>
                    </a:lnTo>
                    <a:lnTo>
                      <a:pt x="242" y="105"/>
                    </a:lnTo>
                    <a:lnTo>
                      <a:pt x="242" y="105"/>
                    </a:lnTo>
                    <a:lnTo>
                      <a:pt x="241" y="104"/>
                    </a:lnTo>
                    <a:lnTo>
                      <a:pt x="229" y="104"/>
                    </a:lnTo>
                    <a:lnTo>
                      <a:pt x="217" y="100"/>
                    </a:lnTo>
                    <a:lnTo>
                      <a:pt x="208" y="92"/>
                    </a:lnTo>
                    <a:lnTo>
                      <a:pt x="208" y="92"/>
                    </a:lnTo>
                    <a:close/>
                    <a:moveTo>
                      <a:pt x="209" y="68"/>
                    </a:moveTo>
                    <a:lnTo>
                      <a:pt x="209" y="70"/>
                    </a:lnTo>
                    <a:lnTo>
                      <a:pt x="209" y="70"/>
                    </a:lnTo>
                    <a:lnTo>
                      <a:pt x="209" y="71"/>
                    </a:lnTo>
                    <a:lnTo>
                      <a:pt x="221" y="75"/>
                    </a:lnTo>
                    <a:lnTo>
                      <a:pt x="234" y="75"/>
                    </a:lnTo>
                    <a:lnTo>
                      <a:pt x="246" y="71"/>
                    </a:lnTo>
                    <a:lnTo>
                      <a:pt x="247" y="70"/>
                    </a:lnTo>
                    <a:lnTo>
                      <a:pt x="247" y="70"/>
                    </a:lnTo>
                    <a:lnTo>
                      <a:pt x="246" y="68"/>
                    </a:lnTo>
                    <a:lnTo>
                      <a:pt x="245" y="68"/>
                    </a:lnTo>
                    <a:lnTo>
                      <a:pt x="234" y="72"/>
                    </a:lnTo>
                    <a:lnTo>
                      <a:pt x="222" y="72"/>
                    </a:lnTo>
                    <a:lnTo>
                      <a:pt x="211" y="68"/>
                    </a:lnTo>
                    <a:lnTo>
                      <a:pt x="209" y="68"/>
                    </a:lnTo>
                    <a:close/>
                    <a:moveTo>
                      <a:pt x="23" y="64"/>
                    </a:moveTo>
                    <a:lnTo>
                      <a:pt x="13" y="67"/>
                    </a:lnTo>
                    <a:lnTo>
                      <a:pt x="12" y="67"/>
                    </a:lnTo>
                    <a:lnTo>
                      <a:pt x="12" y="68"/>
                    </a:lnTo>
                    <a:lnTo>
                      <a:pt x="13" y="70"/>
                    </a:lnTo>
                    <a:lnTo>
                      <a:pt x="14" y="70"/>
                    </a:lnTo>
                    <a:lnTo>
                      <a:pt x="23" y="67"/>
                    </a:lnTo>
                    <a:lnTo>
                      <a:pt x="33" y="70"/>
                    </a:lnTo>
                    <a:lnTo>
                      <a:pt x="42" y="75"/>
                    </a:lnTo>
                    <a:lnTo>
                      <a:pt x="43" y="75"/>
                    </a:lnTo>
                    <a:lnTo>
                      <a:pt x="43" y="73"/>
                    </a:lnTo>
                    <a:lnTo>
                      <a:pt x="43" y="72"/>
                    </a:lnTo>
                    <a:lnTo>
                      <a:pt x="34" y="67"/>
                    </a:lnTo>
                    <a:lnTo>
                      <a:pt x="23" y="64"/>
                    </a:lnTo>
                    <a:close/>
                    <a:moveTo>
                      <a:pt x="235" y="30"/>
                    </a:moveTo>
                    <a:lnTo>
                      <a:pt x="234" y="30"/>
                    </a:lnTo>
                    <a:lnTo>
                      <a:pt x="228" y="38"/>
                    </a:lnTo>
                    <a:lnTo>
                      <a:pt x="220" y="43"/>
                    </a:lnTo>
                    <a:lnTo>
                      <a:pt x="211" y="47"/>
                    </a:lnTo>
                    <a:lnTo>
                      <a:pt x="211" y="47"/>
                    </a:lnTo>
                    <a:lnTo>
                      <a:pt x="211" y="49"/>
                    </a:lnTo>
                    <a:lnTo>
                      <a:pt x="211" y="49"/>
                    </a:lnTo>
                    <a:lnTo>
                      <a:pt x="212" y="49"/>
                    </a:lnTo>
                    <a:lnTo>
                      <a:pt x="221" y="45"/>
                    </a:lnTo>
                    <a:lnTo>
                      <a:pt x="230" y="39"/>
                    </a:lnTo>
                    <a:lnTo>
                      <a:pt x="237" y="32"/>
                    </a:lnTo>
                    <a:lnTo>
                      <a:pt x="237" y="30"/>
                    </a:lnTo>
                    <a:lnTo>
                      <a:pt x="235" y="30"/>
                    </a:lnTo>
                    <a:lnTo>
                      <a:pt x="235" y="30"/>
                    </a:lnTo>
                    <a:close/>
                    <a:moveTo>
                      <a:pt x="137" y="30"/>
                    </a:moveTo>
                    <a:lnTo>
                      <a:pt x="136" y="30"/>
                    </a:lnTo>
                    <a:lnTo>
                      <a:pt x="136" y="30"/>
                    </a:lnTo>
                    <a:lnTo>
                      <a:pt x="136" y="32"/>
                    </a:lnTo>
                    <a:lnTo>
                      <a:pt x="139" y="42"/>
                    </a:lnTo>
                    <a:lnTo>
                      <a:pt x="139" y="54"/>
                    </a:lnTo>
                    <a:lnTo>
                      <a:pt x="136" y="64"/>
                    </a:lnTo>
                    <a:lnTo>
                      <a:pt x="136" y="66"/>
                    </a:lnTo>
                    <a:lnTo>
                      <a:pt x="136" y="66"/>
                    </a:lnTo>
                    <a:lnTo>
                      <a:pt x="137" y="66"/>
                    </a:lnTo>
                    <a:lnTo>
                      <a:pt x="137" y="66"/>
                    </a:lnTo>
                    <a:lnTo>
                      <a:pt x="141" y="54"/>
                    </a:lnTo>
                    <a:lnTo>
                      <a:pt x="141" y="42"/>
                    </a:lnTo>
                    <a:lnTo>
                      <a:pt x="137" y="30"/>
                    </a:lnTo>
                    <a:lnTo>
                      <a:pt x="137" y="30"/>
                    </a:lnTo>
                    <a:close/>
                    <a:moveTo>
                      <a:pt x="105" y="29"/>
                    </a:moveTo>
                    <a:lnTo>
                      <a:pt x="105" y="29"/>
                    </a:lnTo>
                    <a:lnTo>
                      <a:pt x="105" y="30"/>
                    </a:lnTo>
                    <a:lnTo>
                      <a:pt x="105" y="30"/>
                    </a:lnTo>
                    <a:lnTo>
                      <a:pt x="110" y="37"/>
                    </a:lnTo>
                    <a:lnTo>
                      <a:pt x="112" y="45"/>
                    </a:lnTo>
                    <a:lnTo>
                      <a:pt x="111" y="54"/>
                    </a:lnTo>
                    <a:lnTo>
                      <a:pt x="111" y="62"/>
                    </a:lnTo>
                    <a:lnTo>
                      <a:pt x="111" y="63"/>
                    </a:lnTo>
                    <a:lnTo>
                      <a:pt x="111" y="63"/>
                    </a:lnTo>
                    <a:lnTo>
                      <a:pt x="112" y="63"/>
                    </a:lnTo>
                    <a:lnTo>
                      <a:pt x="114" y="62"/>
                    </a:lnTo>
                    <a:lnTo>
                      <a:pt x="114" y="54"/>
                    </a:lnTo>
                    <a:lnTo>
                      <a:pt x="114" y="45"/>
                    </a:lnTo>
                    <a:lnTo>
                      <a:pt x="112" y="36"/>
                    </a:lnTo>
                    <a:lnTo>
                      <a:pt x="106" y="29"/>
                    </a:lnTo>
                    <a:lnTo>
                      <a:pt x="105" y="29"/>
                    </a:lnTo>
                    <a:close/>
                    <a:moveTo>
                      <a:pt x="19" y="26"/>
                    </a:moveTo>
                    <a:lnTo>
                      <a:pt x="18" y="26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9" y="29"/>
                    </a:lnTo>
                    <a:lnTo>
                      <a:pt x="31" y="30"/>
                    </a:lnTo>
                    <a:lnTo>
                      <a:pt x="39" y="38"/>
                    </a:lnTo>
                    <a:lnTo>
                      <a:pt x="46" y="49"/>
                    </a:lnTo>
                    <a:lnTo>
                      <a:pt x="47" y="49"/>
                    </a:lnTo>
                    <a:lnTo>
                      <a:pt x="47" y="49"/>
                    </a:lnTo>
                    <a:lnTo>
                      <a:pt x="48" y="49"/>
                    </a:lnTo>
                    <a:lnTo>
                      <a:pt x="48" y="47"/>
                    </a:lnTo>
                    <a:lnTo>
                      <a:pt x="43" y="39"/>
                    </a:lnTo>
                    <a:lnTo>
                      <a:pt x="36" y="32"/>
                    </a:lnTo>
                    <a:lnTo>
                      <a:pt x="29" y="28"/>
                    </a:lnTo>
                    <a:lnTo>
                      <a:pt x="19" y="26"/>
                    </a:lnTo>
                    <a:close/>
                    <a:moveTo>
                      <a:pt x="159" y="22"/>
                    </a:moveTo>
                    <a:lnTo>
                      <a:pt x="158" y="24"/>
                    </a:lnTo>
                    <a:lnTo>
                      <a:pt x="159" y="25"/>
                    </a:lnTo>
                    <a:lnTo>
                      <a:pt x="165" y="32"/>
                    </a:lnTo>
                    <a:lnTo>
                      <a:pt x="167" y="39"/>
                    </a:lnTo>
                    <a:lnTo>
                      <a:pt x="169" y="47"/>
                    </a:lnTo>
                    <a:lnTo>
                      <a:pt x="167" y="56"/>
                    </a:lnTo>
                    <a:lnTo>
                      <a:pt x="167" y="58"/>
                    </a:lnTo>
                    <a:lnTo>
                      <a:pt x="167" y="58"/>
                    </a:lnTo>
                    <a:lnTo>
                      <a:pt x="169" y="58"/>
                    </a:lnTo>
                    <a:lnTo>
                      <a:pt x="170" y="56"/>
                    </a:lnTo>
                    <a:lnTo>
                      <a:pt x="171" y="47"/>
                    </a:lnTo>
                    <a:lnTo>
                      <a:pt x="170" y="38"/>
                    </a:lnTo>
                    <a:lnTo>
                      <a:pt x="167" y="29"/>
                    </a:lnTo>
                    <a:lnTo>
                      <a:pt x="161" y="22"/>
                    </a:lnTo>
                    <a:lnTo>
                      <a:pt x="159" y="22"/>
                    </a:lnTo>
                    <a:close/>
                    <a:moveTo>
                      <a:pt x="68" y="13"/>
                    </a:moveTo>
                    <a:lnTo>
                      <a:pt x="67" y="15"/>
                    </a:lnTo>
                    <a:lnTo>
                      <a:pt x="67" y="16"/>
                    </a:lnTo>
                    <a:lnTo>
                      <a:pt x="72" y="25"/>
                    </a:lnTo>
                    <a:lnTo>
                      <a:pt x="74" y="37"/>
                    </a:lnTo>
                    <a:lnTo>
                      <a:pt x="74" y="49"/>
                    </a:lnTo>
                    <a:lnTo>
                      <a:pt x="76" y="49"/>
                    </a:lnTo>
                    <a:lnTo>
                      <a:pt x="76" y="50"/>
                    </a:lnTo>
                    <a:lnTo>
                      <a:pt x="77" y="49"/>
                    </a:lnTo>
                    <a:lnTo>
                      <a:pt x="77" y="49"/>
                    </a:lnTo>
                    <a:lnTo>
                      <a:pt x="77" y="37"/>
                    </a:lnTo>
                    <a:lnTo>
                      <a:pt x="74" y="24"/>
                    </a:lnTo>
                    <a:lnTo>
                      <a:pt x="69" y="13"/>
                    </a:lnTo>
                    <a:lnTo>
                      <a:pt x="68" y="13"/>
                    </a:lnTo>
                    <a:close/>
                    <a:moveTo>
                      <a:pt x="187" y="7"/>
                    </a:moveTo>
                    <a:lnTo>
                      <a:pt x="186" y="8"/>
                    </a:lnTo>
                    <a:lnTo>
                      <a:pt x="186" y="8"/>
                    </a:lnTo>
                    <a:lnTo>
                      <a:pt x="186" y="9"/>
                    </a:lnTo>
                    <a:lnTo>
                      <a:pt x="186" y="9"/>
                    </a:lnTo>
                    <a:lnTo>
                      <a:pt x="194" y="13"/>
                    </a:lnTo>
                    <a:lnTo>
                      <a:pt x="200" y="20"/>
                    </a:lnTo>
                    <a:lnTo>
                      <a:pt x="203" y="29"/>
                    </a:lnTo>
                    <a:lnTo>
                      <a:pt x="204" y="38"/>
                    </a:lnTo>
                    <a:lnTo>
                      <a:pt x="204" y="38"/>
                    </a:lnTo>
                    <a:lnTo>
                      <a:pt x="205" y="39"/>
                    </a:lnTo>
                    <a:lnTo>
                      <a:pt x="207" y="38"/>
                    </a:lnTo>
                    <a:lnTo>
                      <a:pt x="207" y="38"/>
                    </a:lnTo>
                    <a:lnTo>
                      <a:pt x="205" y="28"/>
                    </a:lnTo>
                    <a:lnTo>
                      <a:pt x="201" y="18"/>
                    </a:lnTo>
                    <a:lnTo>
                      <a:pt x="195" y="11"/>
                    </a:lnTo>
                    <a:lnTo>
                      <a:pt x="187" y="7"/>
                    </a:lnTo>
                    <a:close/>
                    <a:moveTo>
                      <a:pt x="201" y="0"/>
                    </a:moveTo>
                    <a:lnTo>
                      <a:pt x="209" y="1"/>
                    </a:lnTo>
                    <a:lnTo>
                      <a:pt x="217" y="9"/>
                    </a:lnTo>
                    <a:lnTo>
                      <a:pt x="220" y="9"/>
                    </a:lnTo>
                    <a:lnTo>
                      <a:pt x="224" y="9"/>
                    </a:lnTo>
                    <a:lnTo>
                      <a:pt x="229" y="11"/>
                    </a:lnTo>
                    <a:lnTo>
                      <a:pt x="235" y="13"/>
                    </a:lnTo>
                    <a:lnTo>
                      <a:pt x="239" y="20"/>
                    </a:lnTo>
                    <a:lnTo>
                      <a:pt x="241" y="29"/>
                    </a:lnTo>
                    <a:lnTo>
                      <a:pt x="242" y="30"/>
                    </a:lnTo>
                    <a:lnTo>
                      <a:pt x="246" y="33"/>
                    </a:lnTo>
                    <a:lnTo>
                      <a:pt x="250" y="37"/>
                    </a:lnTo>
                    <a:lnTo>
                      <a:pt x="252" y="43"/>
                    </a:lnTo>
                    <a:lnTo>
                      <a:pt x="252" y="53"/>
                    </a:lnTo>
                    <a:lnTo>
                      <a:pt x="249" y="64"/>
                    </a:lnTo>
                    <a:lnTo>
                      <a:pt x="250" y="66"/>
                    </a:lnTo>
                    <a:lnTo>
                      <a:pt x="252" y="71"/>
                    </a:lnTo>
                    <a:lnTo>
                      <a:pt x="254" y="80"/>
                    </a:lnTo>
                    <a:lnTo>
                      <a:pt x="252" y="89"/>
                    </a:lnTo>
                    <a:lnTo>
                      <a:pt x="246" y="101"/>
                    </a:lnTo>
                    <a:lnTo>
                      <a:pt x="247" y="104"/>
                    </a:lnTo>
                    <a:lnTo>
                      <a:pt x="249" y="109"/>
                    </a:lnTo>
                    <a:lnTo>
                      <a:pt x="249" y="117"/>
                    </a:lnTo>
                    <a:lnTo>
                      <a:pt x="245" y="127"/>
                    </a:lnTo>
                    <a:lnTo>
                      <a:pt x="237" y="139"/>
                    </a:lnTo>
                    <a:lnTo>
                      <a:pt x="238" y="140"/>
                    </a:lnTo>
                    <a:lnTo>
                      <a:pt x="239" y="147"/>
                    </a:lnTo>
                    <a:lnTo>
                      <a:pt x="238" y="156"/>
                    </a:lnTo>
                    <a:lnTo>
                      <a:pt x="231" y="166"/>
                    </a:lnTo>
                    <a:lnTo>
                      <a:pt x="233" y="168"/>
                    </a:lnTo>
                    <a:lnTo>
                      <a:pt x="231" y="172"/>
                    </a:lnTo>
                    <a:lnTo>
                      <a:pt x="230" y="178"/>
                    </a:lnTo>
                    <a:lnTo>
                      <a:pt x="226" y="185"/>
                    </a:lnTo>
                    <a:lnTo>
                      <a:pt x="220" y="191"/>
                    </a:lnTo>
                    <a:lnTo>
                      <a:pt x="208" y="197"/>
                    </a:lnTo>
                    <a:lnTo>
                      <a:pt x="207" y="197"/>
                    </a:lnTo>
                    <a:lnTo>
                      <a:pt x="207" y="199"/>
                    </a:lnTo>
                    <a:lnTo>
                      <a:pt x="203" y="202"/>
                    </a:lnTo>
                    <a:lnTo>
                      <a:pt x="197" y="204"/>
                    </a:lnTo>
                    <a:lnTo>
                      <a:pt x="187" y="207"/>
                    </a:lnTo>
                    <a:lnTo>
                      <a:pt x="173" y="207"/>
                    </a:lnTo>
                    <a:lnTo>
                      <a:pt x="171" y="208"/>
                    </a:lnTo>
                    <a:lnTo>
                      <a:pt x="166" y="211"/>
                    </a:lnTo>
                    <a:lnTo>
                      <a:pt x="158" y="212"/>
                    </a:lnTo>
                    <a:lnTo>
                      <a:pt x="148" y="212"/>
                    </a:lnTo>
                    <a:lnTo>
                      <a:pt x="146" y="212"/>
                    </a:lnTo>
                    <a:lnTo>
                      <a:pt x="142" y="216"/>
                    </a:lnTo>
                    <a:lnTo>
                      <a:pt x="139" y="223"/>
                    </a:lnTo>
                    <a:lnTo>
                      <a:pt x="136" y="233"/>
                    </a:lnTo>
                    <a:lnTo>
                      <a:pt x="135" y="246"/>
                    </a:lnTo>
                    <a:lnTo>
                      <a:pt x="133" y="245"/>
                    </a:lnTo>
                    <a:lnTo>
                      <a:pt x="132" y="245"/>
                    </a:lnTo>
                    <a:lnTo>
                      <a:pt x="128" y="244"/>
                    </a:lnTo>
                    <a:lnTo>
                      <a:pt x="124" y="244"/>
                    </a:lnTo>
                    <a:lnTo>
                      <a:pt x="120" y="244"/>
                    </a:lnTo>
                    <a:lnTo>
                      <a:pt x="115" y="246"/>
                    </a:lnTo>
                    <a:lnTo>
                      <a:pt x="114" y="242"/>
                    </a:lnTo>
                    <a:lnTo>
                      <a:pt x="112" y="234"/>
                    </a:lnTo>
                    <a:lnTo>
                      <a:pt x="111" y="224"/>
                    </a:lnTo>
                    <a:lnTo>
                      <a:pt x="110" y="212"/>
                    </a:lnTo>
                    <a:lnTo>
                      <a:pt x="110" y="202"/>
                    </a:lnTo>
                    <a:lnTo>
                      <a:pt x="112" y="193"/>
                    </a:lnTo>
                    <a:lnTo>
                      <a:pt x="119" y="185"/>
                    </a:lnTo>
                    <a:lnTo>
                      <a:pt x="128" y="182"/>
                    </a:lnTo>
                    <a:lnTo>
                      <a:pt x="137" y="181"/>
                    </a:lnTo>
                    <a:lnTo>
                      <a:pt x="144" y="181"/>
                    </a:lnTo>
                    <a:lnTo>
                      <a:pt x="146" y="181"/>
                    </a:lnTo>
                    <a:lnTo>
                      <a:pt x="148" y="180"/>
                    </a:lnTo>
                    <a:lnTo>
                      <a:pt x="149" y="176"/>
                    </a:lnTo>
                    <a:lnTo>
                      <a:pt x="153" y="172"/>
                    </a:lnTo>
                    <a:lnTo>
                      <a:pt x="158" y="166"/>
                    </a:lnTo>
                    <a:lnTo>
                      <a:pt x="169" y="165"/>
                    </a:lnTo>
                    <a:lnTo>
                      <a:pt x="169" y="164"/>
                    </a:lnTo>
                    <a:lnTo>
                      <a:pt x="170" y="162"/>
                    </a:lnTo>
                    <a:lnTo>
                      <a:pt x="171" y="160"/>
                    </a:lnTo>
                    <a:lnTo>
                      <a:pt x="174" y="157"/>
                    </a:lnTo>
                    <a:lnTo>
                      <a:pt x="177" y="156"/>
                    </a:lnTo>
                    <a:lnTo>
                      <a:pt x="182" y="155"/>
                    </a:lnTo>
                    <a:lnTo>
                      <a:pt x="186" y="155"/>
                    </a:lnTo>
                    <a:lnTo>
                      <a:pt x="186" y="153"/>
                    </a:lnTo>
                    <a:lnTo>
                      <a:pt x="187" y="152"/>
                    </a:lnTo>
                    <a:lnTo>
                      <a:pt x="187" y="149"/>
                    </a:lnTo>
                    <a:lnTo>
                      <a:pt x="188" y="145"/>
                    </a:lnTo>
                    <a:lnTo>
                      <a:pt x="191" y="143"/>
                    </a:lnTo>
                    <a:lnTo>
                      <a:pt x="194" y="140"/>
                    </a:lnTo>
                    <a:lnTo>
                      <a:pt x="197" y="138"/>
                    </a:lnTo>
                    <a:lnTo>
                      <a:pt x="201" y="138"/>
                    </a:lnTo>
                    <a:lnTo>
                      <a:pt x="200" y="135"/>
                    </a:lnTo>
                    <a:lnTo>
                      <a:pt x="200" y="130"/>
                    </a:lnTo>
                    <a:lnTo>
                      <a:pt x="199" y="125"/>
                    </a:lnTo>
                    <a:lnTo>
                      <a:pt x="201" y="118"/>
                    </a:lnTo>
                    <a:lnTo>
                      <a:pt x="205" y="115"/>
                    </a:lnTo>
                    <a:lnTo>
                      <a:pt x="204" y="113"/>
                    </a:lnTo>
                    <a:lnTo>
                      <a:pt x="203" y="108"/>
                    </a:lnTo>
                    <a:lnTo>
                      <a:pt x="201" y="101"/>
                    </a:lnTo>
                    <a:lnTo>
                      <a:pt x="203" y="93"/>
                    </a:lnTo>
                    <a:lnTo>
                      <a:pt x="205" y="88"/>
                    </a:lnTo>
                    <a:lnTo>
                      <a:pt x="205" y="85"/>
                    </a:lnTo>
                    <a:lnTo>
                      <a:pt x="205" y="79"/>
                    </a:lnTo>
                    <a:lnTo>
                      <a:pt x="207" y="70"/>
                    </a:lnTo>
                    <a:lnTo>
                      <a:pt x="211" y="64"/>
                    </a:lnTo>
                    <a:lnTo>
                      <a:pt x="209" y="64"/>
                    </a:lnTo>
                    <a:lnTo>
                      <a:pt x="209" y="62"/>
                    </a:lnTo>
                    <a:lnTo>
                      <a:pt x="208" y="59"/>
                    </a:lnTo>
                    <a:lnTo>
                      <a:pt x="207" y="56"/>
                    </a:lnTo>
                    <a:lnTo>
                      <a:pt x="205" y="53"/>
                    </a:lnTo>
                    <a:lnTo>
                      <a:pt x="205" y="49"/>
                    </a:lnTo>
                    <a:lnTo>
                      <a:pt x="207" y="46"/>
                    </a:lnTo>
                    <a:lnTo>
                      <a:pt x="208" y="43"/>
                    </a:lnTo>
                    <a:lnTo>
                      <a:pt x="205" y="45"/>
                    </a:lnTo>
                    <a:lnTo>
                      <a:pt x="201" y="47"/>
                    </a:lnTo>
                    <a:lnTo>
                      <a:pt x="194" y="49"/>
                    </a:lnTo>
                    <a:lnTo>
                      <a:pt x="187" y="49"/>
                    </a:lnTo>
                    <a:lnTo>
                      <a:pt x="186" y="50"/>
                    </a:lnTo>
                    <a:lnTo>
                      <a:pt x="183" y="55"/>
                    </a:lnTo>
                    <a:lnTo>
                      <a:pt x="178" y="60"/>
                    </a:lnTo>
                    <a:lnTo>
                      <a:pt x="171" y="66"/>
                    </a:lnTo>
                    <a:lnTo>
                      <a:pt x="162" y="67"/>
                    </a:lnTo>
                    <a:lnTo>
                      <a:pt x="159" y="68"/>
                    </a:lnTo>
                    <a:lnTo>
                      <a:pt x="154" y="71"/>
                    </a:lnTo>
                    <a:lnTo>
                      <a:pt x="145" y="73"/>
                    </a:lnTo>
                    <a:lnTo>
                      <a:pt x="136" y="72"/>
                    </a:lnTo>
                    <a:lnTo>
                      <a:pt x="135" y="73"/>
                    </a:lnTo>
                    <a:lnTo>
                      <a:pt x="131" y="75"/>
                    </a:lnTo>
                    <a:lnTo>
                      <a:pt x="124" y="75"/>
                    </a:lnTo>
                    <a:lnTo>
                      <a:pt x="116" y="72"/>
                    </a:lnTo>
                    <a:lnTo>
                      <a:pt x="106" y="67"/>
                    </a:lnTo>
                    <a:lnTo>
                      <a:pt x="103" y="67"/>
                    </a:lnTo>
                    <a:lnTo>
                      <a:pt x="98" y="67"/>
                    </a:lnTo>
                    <a:lnTo>
                      <a:pt x="91" y="66"/>
                    </a:lnTo>
                    <a:lnTo>
                      <a:pt x="84" y="63"/>
                    </a:lnTo>
                    <a:lnTo>
                      <a:pt x="80" y="56"/>
                    </a:lnTo>
                    <a:lnTo>
                      <a:pt x="77" y="56"/>
                    </a:lnTo>
                    <a:lnTo>
                      <a:pt x="69" y="56"/>
                    </a:lnTo>
                    <a:lnTo>
                      <a:pt x="61" y="54"/>
                    </a:lnTo>
                    <a:lnTo>
                      <a:pt x="55" y="49"/>
                    </a:lnTo>
                    <a:lnTo>
                      <a:pt x="56" y="51"/>
                    </a:lnTo>
                    <a:lnTo>
                      <a:pt x="57" y="56"/>
                    </a:lnTo>
                    <a:lnTo>
                      <a:pt x="57" y="63"/>
                    </a:lnTo>
                    <a:lnTo>
                      <a:pt x="56" y="71"/>
                    </a:lnTo>
                    <a:lnTo>
                      <a:pt x="50" y="79"/>
                    </a:lnTo>
                    <a:lnTo>
                      <a:pt x="51" y="81"/>
                    </a:lnTo>
                    <a:lnTo>
                      <a:pt x="53" y="88"/>
                    </a:lnTo>
                    <a:lnTo>
                      <a:pt x="55" y="96"/>
                    </a:lnTo>
                    <a:lnTo>
                      <a:pt x="53" y="104"/>
                    </a:lnTo>
                    <a:lnTo>
                      <a:pt x="55" y="105"/>
                    </a:lnTo>
                    <a:lnTo>
                      <a:pt x="57" y="108"/>
                    </a:lnTo>
                    <a:lnTo>
                      <a:pt x="60" y="111"/>
                    </a:lnTo>
                    <a:lnTo>
                      <a:pt x="61" y="118"/>
                    </a:lnTo>
                    <a:lnTo>
                      <a:pt x="59" y="127"/>
                    </a:lnTo>
                    <a:lnTo>
                      <a:pt x="60" y="128"/>
                    </a:lnTo>
                    <a:lnTo>
                      <a:pt x="63" y="131"/>
                    </a:lnTo>
                    <a:lnTo>
                      <a:pt x="67" y="136"/>
                    </a:lnTo>
                    <a:lnTo>
                      <a:pt x="68" y="144"/>
                    </a:lnTo>
                    <a:lnTo>
                      <a:pt x="67" y="153"/>
                    </a:lnTo>
                    <a:lnTo>
                      <a:pt x="68" y="155"/>
                    </a:lnTo>
                    <a:lnTo>
                      <a:pt x="73" y="159"/>
                    </a:lnTo>
                    <a:lnTo>
                      <a:pt x="78" y="165"/>
                    </a:lnTo>
                    <a:lnTo>
                      <a:pt x="81" y="176"/>
                    </a:lnTo>
                    <a:lnTo>
                      <a:pt x="81" y="176"/>
                    </a:lnTo>
                    <a:lnTo>
                      <a:pt x="72" y="182"/>
                    </a:lnTo>
                    <a:lnTo>
                      <a:pt x="65" y="191"/>
                    </a:lnTo>
                    <a:lnTo>
                      <a:pt x="60" y="202"/>
                    </a:lnTo>
                    <a:lnTo>
                      <a:pt x="61" y="203"/>
                    </a:lnTo>
                    <a:lnTo>
                      <a:pt x="61" y="203"/>
                    </a:lnTo>
                    <a:lnTo>
                      <a:pt x="63" y="203"/>
                    </a:lnTo>
                    <a:lnTo>
                      <a:pt x="63" y="202"/>
                    </a:lnTo>
                    <a:lnTo>
                      <a:pt x="67" y="193"/>
                    </a:lnTo>
                    <a:lnTo>
                      <a:pt x="73" y="185"/>
                    </a:lnTo>
                    <a:lnTo>
                      <a:pt x="81" y="178"/>
                    </a:lnTo>
                    <a:lnTo>
                      <a:pt x="82" y="177"/>
                    </a:lnTo>
                    <a:lnTo>
                      <a:pt x="84" y="178"/>
                    </a:lnTo>
                    <a:lnTo>
                      <a:pt x="86" y="180"/>
                    </a:lnTo>
                    <a:lnTo>
                      <a:pt x="90" y="182"/>
                    </a:lnTo>
                    <a:lnTo>
                      <a:pt x="93" y="185"/>
                    </a:lnTo>
                    <a:lnTo>
                      <a:pt x="95" y="187"/>
                    </a:lnTo>
                    <a:lnTo>
                      <a:pt x="97" y="191"/>
                    </a:lnTo>
                    <a:lnTo>
                      <a:pt x="97" y="197"/>
                    </a:lnTo>
                    <a:lnTo>
                      <a:pt x="98" y="206"/>
                    </a:lnTo>
                    <a:lnTo>
                      <a:pt x="99" y="211"/>
                    </a:lnTo>
                    <a:lnTo>
                      <a:pt x="101" y="216"/>
                    </a:lnTo>
                    <a:lnTo>
                      <a:pt x="101" y="223"/>
                    </a:lnTo>
                    <a:lnTo>
                      <a:pt x="101" y="221"/>
                    </a:lnTo>
                    <a:lnTo>
                      <a:pt x="99" y="220"/>
                    </a:lnTo>
                    <a:lnTo>
                      <a:pt x="97" y="219"/>
                    </a:lnTo>
                    <a:lnTo>
                      <a:pt x="95" y="217"/>
                    </a:lnTo>
                    <a:lnTo>
                      <a:pt x="93" y="217"/>
                    </a:lnTo>
                    <a:lnTo>
                      <a:pt x="89" y="219"/>
                    </a:lnTo>
                    <a:lnTo>
                      <a:pt x="86" y="221"/>
                    </a:lnTo>
                    <a:lnTo>
                      <a:pt x="81" y="224"/>
                    </a:lnTo>
                    <a:lnTo>
                      <a:pt x="76" y="225"/>
                    </a:lnTo>
                    <a:lnTo>
                      <a:pt x="70" y="225"/>
                    </a:lnTo>
                    <a:lnTo>
                      <a:pt x="65" y="223"/>
                    </a:lnTo>
                    <a:lnTo>
                      <a:pt x="63" y="216"/>
                    </a:lnTo>
                    <a:lnTo>
                      <a:pt x="60" y="206"/>
                    </a:lnTo>
                    <a:lnTo>
                      <a:pt x="60" y="206"/>
                    </a:lnTo>
                    <a:lnTo>
                      <a:pt x="59" y="206"/>
                    </a:lnTo>
                    <a:lnTo>
                      <a:pt x="57" y="207"/>
                    </a:lnTo>
                    <a:lnTo>
                      <a:pt x="55" y="207"/>
                    </a:lnTo>
                    <a:lnTo>
                      <a:pt x="52" y="207"/>
                    </a:lnTo>
                    <a:lnTo>
                      <a:pt x="50" y="207"/>
                    </a:lnTo>
                    <a:lnTo>
                      <a:pt x="47" y="206"/>
                    </a:lnTo>
                    <a:lnTo>
                      <a:pt x="44" y="204"/>
                    </a:lnTo>
                    <a:lnTo>
                      <a:pt x="43" y="203"/>
                    </a:lnTo>
                    <a:lnTo>
                      <a:pt x="42" y="199"/>
                    </a:lnTo>
                    <a:lnTo>
                      <a:pt x="42" y="195"/>
                    </a:lnTo>
                    <a:lnTo>
                      <a:pt x="40" y="195"/>
                    </a:lnTo>
                    <a:lnTo>
                      <a:pt x="39" y="195"/>
                    </a:lnTo>
                    <a:lnTo>
                      <a:pt x="38" y="195"/>
                    </a:lnTo>
                    <a:lnTo>
                      <a:pt x="35" y="195"/>
                    </a:lnTo>
                    <a:lnTo>
                      <a:pt x="34" y="195"/>
                    </a:lnTo>
                    <a:lnTo>
                      <a:pt x="31" y="194"/>
                    </a:lnTo>
                    <a:lnTo>
                      <a:pt x="29" y="191"/>
                    </a:lnTo>
                    <a:lnTo>
                      <a:pt x="27" y="190"/>
                    </a:lnTo>
                    <a:lnTo>
                      <a:pt x="26" y="186"/>
                    </a:lnTo>
                    <a:lnTo>
                      <a:pt x="26" y="182"/>
                    </a:lnTo>
                    <a:lnTo>
                      <a:pt x="26" y="177"/>
                    </a:lnTo>
                    <a:lnTo>
                      <a:pt x="23" y="177"/>
                    </a:lnTo>
                    <a:lnTo>
                      <a:pt x="21" y="173"/>
                    </a:lnTo>
                    <a:lnTo>
                      <a:pt x="17" y="169"/>
                    </a:lnTo>
                    <a:lnTo>
                      <a:pt x="14" y="162"/>
                    </a:lnTo>
                    <a:lnTo>
                      <a:pt x="18" y="156"/>
                    </a:lnTo>
                    <a:lnTo>
                      <a:pt x="15" y="155"/>
                    </a:lnTo>
                    <a:lnTo>
                      <a:pt x="12" y="151"/>
                    </a:lnTo>
                    <a:lnTo>
                      <a:pt x="8" y="145"/>
                    </a:lnTo>
                    <a:lnTo>
                      <a:pt x="6" y="139"/>
                    </a:lnTo>
                    <a:lnTo>
                      <a:pt x="10" y="131"/>
                    </a:lnTo>
                    <a:lnTo>
                      <a:pt x="9" y="130"/>
                    </a:lnTo>
                    <a:lnTo>
                      <a:pt x="5" y="125"/>
                    </a:lnTo>
                    <a:lnTo>
                      <a:pt x="2" y="118"/>
                    </a:lnTo>
                    <a:lnTo>
                      <a:pt x="2" y="110"/>
                    </a:lnTo>
                    <a:lnTo>
                      <a:pt x="6" y="102"/>
                    </a:lnTo>
                    <a:lnTo>
                      <a:pt x="5" y="100"/>
                    </a:lnTo>
                    <a:lnTo>
                      <a:pt x="2" y="94"/>
                    </a:lnTo>
                    <a:lnTo>
                      <a:pt x="1" y="87"/>
                    </a:lnTo>
                    <a:lnTo>
                      <a:pt x="2" y="77"/>
                    </a:lnTo>
                    <a:lnTo>
                      <a:pt x="9" y="71"/>
                    </a:lnTo>
                    <a:lnTo>
                      <a:pt x="8" y="70"/>
                    </a:lnTo>
                    <a:lnTo>
                      <a:pt x="5" y="64"/>
                    </a:lnTo>
                    <a:lnTo>
                      <a:pt x="1" y="58"/>
                    </a:lnTo>
                    <a:lnTo>
                      <a:pt x="0" y="51"/>
                    </a:lnTo>
                    <a:lnTo>
                      <a:pt x="1" y="43"/>
                    </a:lnTo>
                    <a:lnTo>
                      <a:pt x="8" y="36"/>
                    </a:lnTo>
                    <a:lnTo>
                      <a:pt x="8" y="34"/>
                    </a:lnTo>
                    <a:lnTo>
                      <a:pt x="9" y="28"/>
                    </a:lnTo>
                    <a:lnTo>
                      <a:pt x="12" y="20"/>
                    </a:lnTo>
                    <a:lnTo>
                      <a:pt x="17" y="13"/>
                    </a:lnTo>
                    <a:lnTo>
                      <a:pt x="25" y="9"/>
                    </a:lnTo>
                    <a:lnTo>
                      <a:pt x="35" y="9"/>
                    </a:lnTo>
                    <a:lnTo>
                      <a:pt x="36" y="8"/>
                    </a:lnTo>
                    <a:lnTo>
                      <a:pt x="42" y="4"/>
                    </a:lnTo>
                    <a:lnTo>
                      <a:pt x="50" y="1"/>
                    </a:lnTo>
                    <a:lnTo>
                      <a:pt x="59" y="3"/>
                    </a:lnTo>
                    <a:lnTo>
                      <a:pt x="70" y="11"/>
                    </a:lnTo>
                    <a:lnTo>
                      <a:pt x="72" y="11"/>
                    </a:lnTo>
                    <a:lnTo>
                      <a:pt x="77" y="9"/>
                    </a:lnTo>
                    <a:lnTo>
                      <a:pt x="84" y="9"/>
                    </a:lnTo>
                    <a:lnTo>
                      <a:pt x="90" y="11"/>
                    </a:lnTo>
                    <a:lnTo>
                      <a:pt x="97" y="16"/>
                    </a:lnTo>
                    <a:lnTo>
                      <a:pt x="102" y="26"/>
                    </a:lnTo>
                    <a:lnTo>
                      <a:pt x="105" y="25"/>
                    </a:lnTo>
                    <a:lnTo>
                      <a:pt x="110" y="21"/>
                    </a:lnTo>
                    <a:lnTo>
                      <a:pt x="116" y="20"/>
                    </a:lnTo>
                    <a:lnTo>
                      <a:pt x="125" y="21"/>
                    </a:lnTo>
                    <a:lnTo>
                      <a:pt x="135" y="28"/>
                    </a:lnTo>
                    <a:lnTo>
                      <a:pt x="136" y="25"/>
                    </a:lnTo>
                    <a:lnTo>
                      <a:pt x="140" y="21"/>
                    </a:lnTo>
                    <a:lnTo>
                      <a:pt x="148" y="18"/>
                    </a:lnTo>
                    <a:lnTo>
                      <a:pt x="157" y="18"/>
                    </a:lnTo>
                    <a:lnTo>
                      <a:pt x="158" y="17"/>
                    </a:lnTo>
                    <a:lnTo>
                      <a:pt x="161" y="12"/>
                    </a:lnTo>
                    <a:lnTo>
                      <a:pt x="167" y="7"/>
                    </a:lnTo>
                    <a:lnTo>
                      <a:pt x="174" y="3"/>
                    </a:lnTo>
                    <a:lnTo>
                      <a:pt x="184" y="5"/>
                    </a:lnTo>
                    <a:lnTo>
                      <a:pt x="187" y="4"/>
                    </a:lnTo>
                    <a:lnTo>
                      <a:pt x="194" y="1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FCFAFB"/>
              </a:solidFill>
              <a:ln w="0">
                <a:solidFill>
                  <a:srgbClr val="FCFAF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0" name="Freeform 371"/>
              <p:cNvSpPr>
                <a:spLocks/>
              </p:cNvSpPr>
              <p:nvPr/>
            </p:nvSpPr>
            <p:spPr bwMode="auto">
              <a:xfrm>
                <a:off x="3068820" y="4575176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AFB"/>
              </a:solidFill>
              <a:ln w="0">
                <a:solidFill>
                  <a:srgbClr val="FCFAF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334" name="TextBox 2333"/>
          <p:cNvSpPr txBox="1"/>
          <p:nvPr/>
        </p:nvSpPr>
        <p:spPr>
          <a:xfrm>
            <a:off x="4435416" y="5917330"/>
            <a:ext cx="550151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98%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344" name="TextBox 2343"/>
          <p:cNvSpPr txBox="1"/>
          <p:nvPr/>
        </p:nvSpPr>
        <p:spPr>
          <a:xfrm>
            <a:off x="4390532" y="6242146"/>
            <a:ext cx="388982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cxnSp>
        <p:nvCxnSpPr>
          <p:cNvPr id="2346" name="직선 연결선 2345"/>
          <p:cNvCxnSpPr>
            <a:stCxn id="687" idx="18"/>
            <a:endCxn id="715" idx="23"/>
          </p:cNvCxnSpPr>
          <p:nvPr/>
        </p:nvCxnSpPr>
        <p:spPr>
          <a:xfrm flipV="1">
            <a:off x="2160540" y="2817741"/>
            <a:ext cx="1479104" cy="1463744"/>
          </a:xfrm>
          <a:prstGeom prst="line">
            <a:avLst/>
          </a:prstGeom>
          <a:ln w="28575">
            <a:solidFill>
              <a:srgbClr val="ED5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8" name="직선 연결선 2347"/>
          <p:cNvCxnSpPr>
            <a:endCxn id="774" idx="21"/>
          </p:cNvCxnSpPr>
          <p:nvPr/>
        </p:nvCxnSpPr>
        <p:spPr>
          <a:xfrm flipV="1">
            <a:off x="2321217" y="3793606"/>
            <a:ext cx="1362877" cy="695156"/>
          </a:xfrm>
          <a:prstGeom prst="line">
            <a:avLst/>
          </a:prstGeom>
          <a:ln w="28575">
            <a:solidFill>
              <a:srgbClr val="66C4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1" name="직선 연결선 2350"/>
          <p:cNvCxnSpPr>
            <a:endCxn id="540" idx="24"/>
          </p:cNvCxnSpPr>
          <p:nvPr/>
        </p:nvCxnSpPr>
        <p:spPr>
          <a:xfrm flipV="1">
            <a:off x="2285008" y="5386846"/>
            <a:ext cx="1354635" cy="5800"/>
          </a:xfrm>
          <a:prstGeom prst="line">
            <a:avLst/>
          </a:prstGeom>
          <a:ln w="28575">
            <a:solidFill>
              <a:srgbClr val="F8AA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4" name="직선 연결선 2353"/>
          <p:cNvCxnSpPr>
            <a:stCxn id="692" idx="4"/>
            <a:endCxn id="484" idx="23"/>
          </p:cNvCxnSpPr>
          <p:nvPr/>
        </p:nvCxnSpPr>
        <p:spPr>
          <a:xfrm flipV="1">
            <a:off x="1929707" y="4559277"/>
            <a:ext cx="1714699" cy="423754"/>
          </a:xfrm>
          <a:prstGeom prst="line">
            <a:avLst/>
          </a:prstGeom>
          <a:ln w="28575">
            <a:solidFill>
              <a:srgbClr val="EAA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" name="직선 연결선 2355"/>
          <p:cNvCxnSpPr>
            <a:stCxn id="694" idx="4"/>
            <a:endCxn id="597" idx="24"/>
          </p:cNvCxnSpPr>
          <p:nvPr/>
        </p:nvCxnSpPr>
        <p:spPr>
          <a:xfrm>
            <a:off x="2305376" y="5908620"/>
            <a:ext cx="1339030" cy="336791"/>
          </a:xfrm>
          <a:prstGeom prst="line">
            <a:avLst/>
          </a:prstGeom>
          <a:ln w="28575">
            <a:solidFill>
              <a:srgbClr val="E175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FA5AD960-D9C4-44BF-B3A0-9845E6439C5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378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2108027" y="5254482"/>
            <a:ext cx="4927952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▶ 핵심을 정리한 한마디를 입력하세요</a:t>
            </a:r>
          </a:p>
        </p:txBody>
      </p:sp>
      <p:grpSp>
        <p:nvGrpSpPr>
          <p:cNvPr id="123" name="그룹 122"/>
          <p:cNvGrpSpPr/>
          <p:nvPr/>
        </p:nvGrpSpPr>
        <p:grpSpPr>
          <a:xfrm>
            <a:off x="4707562" y="1912338"/>
            <a:ext cx="1110024" cy="1110029"/>
            <a:chOff x="15296680" y="482605"/>
            <a:chExt cx="1055692" cy="1055697"/>
          </a:xfrm>
        </p:grpSpPr>
        <p:sp>
          <p:nvSpPr>
            <p:cNvPr id="124" name="Freeform 1099"/>
            <p:cNvSpPr>
              <a:spLocks/>
            </p:cNvSpPr>
            <p:nvPr/>
          </p:nvSpPr>
          <p:spPr bwMode="auto">
            <a:xfrm>
              <a:off x="15296680" y="482605"/>
              <a:ext cx="1055692" cy="1055697"/>
            </a:xfrm>
            <a:custGeom>
              <a:avLst/>
              <a:gdLst>
                <a:gd name="T0" fmla="*/ 332 w 665"/>
                <a:gd name="T1" fmla="*/ 0 h 665"/>
                <a:gd name="T2" fmla="*/ 381 w 665"/>
                <a:gd name="T3" fmla="*/ 4 h 665"/>
                <a:gd name="T4" fmla="*/ 428 w 665"/>
                <a:gd name="T5" fmla="*/ 14 h 665"/>
                <a:gd name="T6" fmla="*/ 472 w 665"/>
                <a:gd name="T7" fmla="*/ 31 h 665"/>
                <a:gd name="T8" fmla="*/ 513 w 665"/>
                <a:gd name="T9" fmla="*/ 53 h 665"/>
                <a:gd name="T10" fmla="*/ 550 w 665"/>
                <a:gd name="T11" fmla="*/ 81 h 665"/>
                <a:gd name="T12" fmla="*/ 582 w 665"/>
                <a:gd name="T13" fmla="*/ 114 h 665"/>
                <a:gd name="T14" fmla="*/ 611 w 665"/>
                <a:gd name="T15" fmla="*/ 152 h 665"/>
                <a:gd name="T16" fmla="*/ 633 w 665"/>
                <a:gd name="T17" fmla="*/ 192 h 665"/>
                <a:gd name="T18" fmla="*/ 650 w 665"/>
                <a:gd name="T19" fmla="*/ 237 h 665"/>
                <a:gd name="T20" fmla="*/ 661 w 665"/>
                <a:gd name="T21" fmla="*/ 284 h 665"/>
                <a:gd name="T22" fmla="*/ 665 w 665"/>
                <a:gd name="T23" fmla="*/ 332 h 665"/>
                <a:gd name="T24" fmla="*/ 661 w 665"/>
                <a:gd name="T25" fmla="*/ 382 h 665"/>
                <a:gd name="T26" fmla="*/ 650 w 665"/>
                <a:gd name="T27" fmla="*/ 428 h 665"/>
                <a:gd name="T28" fmla="*/ 633 w 665"/>
                <a:gd name="T29" fmla="*/ 472 h 665"/>
                <a:gd name="T30" fmla="*/ 611 w 665"/>
                <a:gd name="T31" fmla="*/ 513 h 665"/>
                <a:gd name="T32" fmla="*/ 582 w 665"/>
                <a:gd name="T33" fmla="*/ 551 h 665"/>
                <a:gd name="T34" fmla="*/ 550 w 665"/>
                <a:gd name="T35" fmla="*/ 584 h 665"/>
                <a:gd name="T36" fmla="*/ 513 w 665"/>
                <a:gd name="T37" fmla="*/ 611 h 665"/>
                <a:gd name="T38" fmla="*/ 472 w 665"/>
                <a:gd name="T39" fmla="*/ 633 h 665"/>
                <a:gd name="T40" fmla="*/ 428 w 665"/>
                <a:gd name="T41" fmla="*/ 650 h 665"/>
                <a:gd name="T42" fmla="*/ 381 w 665"/>
                <a:gd name="T43" fmla="*/ 661 h 665"/>
                <a:gd name="T44" fmla="*/ 332 w 665"/>
                <a:gd name="T45" fmla="*/ 665 h 665"/>
                <a:gd name="T46" fmla="*/ 283 w 665"/>
                <a:gd name="T47" fmla="*/ 661 h 665"/>
                <a:gd name="T48" fmla="*/ 235 w 665"/>
                <a:gd name="T49" fmla="*/ 650 h 665"/>
                <a:gd name="T50" fmla="*/ 192 w 665"/>
                <a:gd name="T51" fmla="*/ 633 h 665"/>
                <a:gd name="T52" fmla="*/ 150 w 665"/>
                <a:gd name="T53" fmla="*/ 611 h 665"/>
                <a:gd name="T54" fmla="*/ 114 w 665"/>
                <a:gd name="T55" fmla="*/ 584 h 665"/>
                <a:gd name="T56" fmla="*/ 81 w 665"/>
                <a:gd name="T57" fmla="*/ 551 h 665"/>
                <a:gd name="T58" fmla="*/ 53 w 665"/>
                <a:gd name="T59" fmla="*/ 513 h 665"/>
                <a:gd name="T60" fmla="*/ 30 w 665"/>
                <a:gd name="T61" fmla="*/ 472 h 665"/>
                <a:gd name="T62" fmla="*/ 13 w 665"/>
                <a:gd name="T63" fmla="*/ 428 h 665"/>
                <a:gd name="T64" fmla="*/ 2 w 665"/>
                <a:gd name="T65" fmla="*/ 382 h 665"/>
                <a:gd name="T66" fmla="*/ 0 w 665"/>
                <a:gd name="T67" fmla="*/ 332 h 665"/>
                <a:gd name="T68" fmla="*/ 2 w 665"/>
                <a:gd name="T69" fmla="*/ 284 h 665"/>
                <a:gd name="T70" fmla="*/ 13 w 665"/>
                <a:gd name="T71" fmla="*/ 237 h 665"/>
                <a:gd name="T72" fmla="*/ 30 w 665"/>
                <a:gd name="T73" fmla="*/ 192 h 665"/>
                <a:gd name="T74" fmla="*/ 53 w 665"/>
                <a:gd name="T75" fmla="*/ 152 h 665"/>
                <a:gd name="T76" fmla="*/ 81 w 665"/>
                <a:gd name="T77" fmla="*/ 114 h 665"/>
                <a:gd name="T78" fmla="*/ 114 w 665"/>
                <a:gd name="T79" fmla="*/ 81 h 665"/>
                <a:gd name="T80" fmla="*/ 150 w 665"/>
                <a:gd name="T81" fmla="*/ 53 h 665"/>
                <a:gd name="T82" fmla="*/ 192 w 665"/>
                <a:gd name="T83" fmla="*/ 31 h 665"/>
                <a:gd name="T84" fmla="*/ 235 w 665"/>
                <a:gd name="T85" fmla="*/ 14 h 665"/>
                <a:gd name="T86" fmla="*/ 283 w 665"/>
                <a:gd name="T87" fmla="*/ 4 h 665"/>
                <a:gd name="T88" fmla="*/ 332 w 665"/>
                <a:gd name="T8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5" h="665">
                  <a:moveTo>
                    <a:pt x="332" y="0"/>
                  </a:moveTo>
                  <a:lnTo>
                    <a:pt x="381" y="4"/>
                  </a:lnTo>
                  <a:lnTo>
                    <a:pt x="428" y="14"/>
                  </a:lnTo>
                  <a:lnTo>
                    <a:pt x="472" y="31"/>
                  </a:lnTo>
                  <a:lnTo>
                    <a:pt x="513" y="53"/>
                  </a:lnTo>
                  <a:lnTo>
                    <a:pt x="550" y="81"/>
                  </a:lnTo>
                  <a:lnTo>
                    <a:pt x="582" y="114"/>
                  </a:lnTo>
                  <a:lnTo>
                    <a:pt x="611" y="152"/>
                  </a:lnTo>
                  <a:lnTo>
                    <a:pt x="633" y="192"/>
                  </a:lnTo>
                  <a:lnTo>
                    <a:pt x="650" y="237"/>
                  </a:lnTo>
                  <a:lnTo>
                    <a:pt x="661" y="284"/>
                  </a:lnTo>
                  <a:lnTo>
                    <a:pt x="665" y="332"/>
                  </a:lnTo>
                  <a:lnTo>
                    <a:pt x="661" y="382"/>
                  </a:lnTo>
                  <a:lnTo>
                    <a:pt x="650" y="428"/>
                  </a:lnTo>
                  <a:lnTo>
                    <a:pt x="633" y="472"/>
                  </a:lnTo>
                  <a:lnTo>
                    <a:pt x="611" y="513"/>
                  </a:lnTo>
                  <a:lnTo>
                    <a:pt x="582" y="551"/>
                  </a:lnTo>
                  <a:lnTo>
                    <a:pt x="550" y="584"/>
                  </a:lnTo>
                  <a:lnTo>
                    <a:pt x="513" y="611"/>
                  </a:lnTo>
                  <a:lnTo>
                    <a:pt x="472" y="633"/>
                  </a:lnTo>
                  <a:lnTo>
                    <a:pt x="428" y="650"/>
                  </a:lnTo>
                  <a:lnTo>
                    <a:pt x="381" y="661"/>
                  </a:lnTo>
                  <a:lnTo>
                    <a:pt x="332" y="665"/>
                  </a:lnTo>
                  <a:lnTo>
                    <a:pt x="283" y="661"/>
                  </a:lnTo>
                  <a:lnTo>
                    <a:pt x="235" y="650"/>
                  </a:lnTo>
                  <a:lnTo>
                    <a:pt x="192" y="633"/>
                  </a:lnTo>
                  <a:lnTo>
                    <a:pt x="150" y="611"/>
                  </a:lnTo>
                  <a:lnTo>
                    <a:pt x="114" y="584"/>
                  </a:lnTo>
                  <a:lnTo>
                    <a:pt x="81" y="551"/>
                  </a:lnTo>
                  <a:lnTo>
                    <a:pt x="53" y="513"/>
                  </a:lnTo>
                  <a:lnTo>
                    <a:pt x="30" y="472"/>
                  </a:lnTo>
                  <a:lnTo>
                    <a:pt x="13" y="428"/>
                  </a:lnTo>
                  <a:lnTo>
                    <a:pt x="2" y="382"/>
                  </a:lnTo>
                  <a:lnTo>
                    <a:pt x="0" y="332"/>
                  </a:lnTo>
                  <a:lnTo>
                    <a:pt x="2" y="284"/>
                  </a:lnTo>
                  <a:lnTo>
                    <a:pt x="13" y="237"/>
                  </a:lnTo>
                  <a:lnTo>
                    <a:pt x="30" y="192"/>
                  </a:lnTo>
                  <a:lnTo>
                    <a:pt x="53" y="152"/>
                  </a:lnTo>
                  <a:lnTo>
                    <a:pt x="81" y="114"/>
                  </a:lnTo>
                  <a:lnTo>
                    <a:pt x="114" y="81"/>
                  </a:lnTo>
                  <a:lnTo>
                    <a:pt x="150" y="53"/>
                  </a:lnTo>
                  <a:lnTo>
                    <a:pt x="192" y="31"/>
                  </a:lnTo>
                  <a:lnTo>
                    <a:pt x="235" y="14"/>
                  </a:lnTo>
                  <a:lnTo>
                    <a:pt x="283" y="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EAA047"/>
            </a:solidFill>
            <a:ln w="0">
              <a:solidFill>
                <a:srgbClr val="EAA0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1100"/>
            <p:cNvSpPr>
              <a:spLocks/>
            </p:cNvSpPr>
            <p:nvPr/>
          </p:nvSpPr>
          <p:spPr bwMode="auto">
            <a:xfrm>
              <a:off x="15761819" y="746132"/>
              <a:ext cx="573090" cy="762007"/>
            </a:xfrm>
            <a:custGeom>
              <a:avLst/>
              <a:gdLst>
                <a:gd name="T0" fmla="*/ 113 w 361"/>
                <a:gd name="T1" fmla="*/ 0 h 480"/>
                <a:gd name="T2" fmla="*/ 361 w 361"/>
                <a:gd name="T3" fmla="*/ 249 h 480"/>
                <a:gd name="T4" fmla="*/ 346 w 361"/>
                <a:gd name="T5" fmla="*/ 293 h 480"/>
                <a:gd name="T6" fmla="*/ 325 w 361"/>
                <a:gd name="T7" fmla="*/ 335 h 480"/>
                <a:gd name="T8" fmla="*/ 298 w 361"/>
                <a:gd name="T9" fmla="*/ 373 h 480"/>
                <a:gd name="T10" fmla="*/ 268 w 361"/>
                <a:gd name="T11" fmla="*/ 407 h 480"/>
                <a:gd name="T12" fmla="*/ 232 w 361"/>
                <a:gd name="T13" fmla="*/ 437 h 480"/>
                <a:gd name="T14" fmla="*/ 192 w 361"/>
                <a:gd name="T15" fmla="*/ 461 h 480"/>
                <a:gd name="T16" fmla="*/ 149 w 361"/>
                <a:gd name="T17" fmla="*/ 480 h 480"/>
                <a:gd name="T18" fmla="*/ 0 w 361"/>
                <a:gd name="T19" fmla="*/ 315 h 480"/>
                <a:gd name="T20" fmla="*/ 113 w 361"/>
                <a:gd name="T2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480">
                  <a:moveTo>
                    <a:pt x="113" y="0"/>
                  </a:moveTo>
                  <a:lnTo>
                    <a:pt x="361" y="249"/>
                  </a:lnTo>
                  <a:lnTo>
                    <a:pt x="346" y="293"/>
                  </a:lnTo>
                  <a:lnTo>
                    <a:pt x="325" y="335"/>
                  </a:lnTo>
                  <a:lnTo>
                    <a:pt x="298" y="373"/>
                  </a:lnTo>
                  <a:lnTo>
                    <a:pt x="268" y="407"/>
                  </a:lnTo>
                  <a:lnTo>
                    <a:pt x="232" y="437"/>
                  </a:lnTo>
                  <a:lnTo>
                    <a:pt x="192" y="461"/>
                  </a:lnTo>
                  <a:lnTo>
                    <a:pt x="149" y="480"/>
                  </a:lnTo>
                  <a:lnTo>
                    <a:pt x="0" y="31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D88327"/>
            </a:solidFill>
            <a:ln w="0">
              <a:solidFill>
                <a:srgbClr val="D883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1101"/>
            <p:cNvSpPr>
              <a:spLocks/>
            </p:cNvSpPr>
            <p:nvPr/>
          </p:nvSpPr>
          <p:spPr bwMode="auto">
            <a:xfrm>
              <a:off x="15734832" y="800108"/>
              <a:ext cx="176213" cy="473079"/>
            </a:xfrm>
            <a:custGeom>
              <a:avLst/>
              <a:gdLst>
                <a:gd name="T0" fmla="*/ 0 w 111"/>
                <a:gd name="T1" fmla="*/ 0 h 298"/>
                <a:gd name="T2" fmla="*/ 111 w 111"/>
                <a:gd name="T3" fmla="*/ 0 h 298"/>
                <a:gd name="T4" fmla="*/ 111 w 111"/>
                <a:gd name="T5" fmla="*/ 238 h 298"/>
                <a:gd name="T6" fmla="*/ 109 w 111"/>
                <a:gd name="T7" fmla="*/ 258 h 298"/>
                <a:gd name="T8" fmla="*/ 101 w 111"/>
                <a:gd name="T9" fmla="*/ 274 h 298"/>
                <a:gd name="T10" fmla="*/ 89 w 111"/>
                <a:gd name="T11" fmla="*/ 287 h 298"/>
                <a:gd name="T12" fmla="*/ 73 w 111"/>
                <a:gd name="T13" fmla="*/ 296 h 298"/>
                <a:gd name="T14" fmla="*/ 56 w 111"/>
                <a:gd name="T15" fmla="*/ 298 h 298"/>
                <a:gd name="T16" fmla="*/ 38 w 111"/>
                <a:gd name="T17" fmla="*/ 296 h 298"/>
                <a:gd name="T18" fmla="*/ 24 w 111"/>
                <a:gd name="T19" fmla="*/ 287 h 298"/>
                <a:gd name="T20" fmla="*/ 10 w 111"/>
                <a:gd name="T21" fmla="*/ 274 h 298"/>
                <a:gd name="T22" fmla="*/ 3 w 111"/>
                <a:gd name="T23" fmla="*/ 258 h 298"/>
                <a:gd name="T24" fmla="*/ 0 w 111"/>
                <a:gd name="T25" fmla="*/ 238 h 298"/>
                <a:gd name="T26" fmla="*/ 0 w 111"/>
                <a:gd name="T2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298">
                  <a:moveTo>
                    <a:pt x="0" y="0"/>
                  </a:moveTo>
                  <a:lnTo>
                    <a:pt x="111" y="0"/>
                  </a:lnTo>
                  <a:lnTo>
                    <a:pt x="111" y="238"/>
                  </a:lnTo>
                  <a:lnTo>
                    <a:pt x="109" y="258"/>
                  </a:lnTo>
                  <a:lnTo>
                    <a:pt x="101" y="274"/>
                  </a:lnTo>
                  <a:lnTo>
                    <a:pt x="89" y="287"/>
                  </a:lnTo>
                  <a:lnTo>
                    <a:pt x="73" y="296"/>
                  </a:lnTo>
                  <a:lnTo>
                    <a:pt x="56" y="298"/>
                  </a:lnTo>
                  <a:lnTo>
                    <a:pt x="38" y="296"/>
                  </a:lnTo>
                  <a:lnTo>
                    <a:pt x="24" y="287"/>
                  </a:lnTo>
                  <a:lnTo>
                    <a:pt x="10" y="274"/>
                  </a:lnTo>
                  <a:lnTo>
                    <a:pt x="3" y="258"/>
                  </a:lnTo>
                  <a:lnTo>
                    <a:pt x="0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1102"/>
            <p:cNvSpPr>
              <a:spLocks/>
            </p:cNvSpPr>
            <p:nvPr/>
          </p:nvSpPr>
          <p:spPr bwMode="auto">
            <a:xfrm>
              <a:off x="15761819" y="996959"/>
              <a:ext cx="122238" cy="241302"/>
            </a:xfrm>
            <a:custGeom>
              <a:avLst/>
              <a:gdLst>
                <a:gd name="T0" fmla="*/ 0 w 77"/>
                <a:gd name="T1" fmla="*/ 0 h 152"/>
                <a:gd name="T2" fmla="*/ 77 w 77"/>
                <a:gd name="T3" fmla="*/ 0 h 152"/>
                <a:gd name="T4" fmla="*/ 77 w 77"/>
                <a:gd name="T5" fmla="*/ 105 h 152"/>
                <a:gd name="T6" fmla="*/ 75 w 77"/>
                <a:gd name="T7" fmla="*/ 123 h 152"/>
                <a:gd name="T8" fmla="*/ 67 w 77"/>
                <a:gd name="T9" fmla="*/ 138 h 152"/>
                <a:gd name="T10" fmla="*/ 54 w 77"/>
                <a:gd name="T11" fmla="*/ 148 h 152"/>
                <a:gd name="T12" fmla="*/ 39 w 77"/>
                <a:gd name="T13" fmla="*/ 152 h 152"/>
                <a:gd name="T14" fmla="*/ 24 w 77"/>
                <a:gd name="T15" fmla="*/ 148 h 152"/>
                <a:gd name="T16" fmla="*/ 12 w 77"/>
                <a:gd name="T17" fmla="*/ 138 h 152"/>
                <a:gd name="T18" fmla="*/ 3 w 77"/>
                <a:gd name="T19" fmla="*/ 123 h 152"/>
                <a:gd name="T20" fmla="*/ 0 w 77"/>
                <a:gd name="T21" fmla="*/ 105 h 152"/>
                <a:gd name="T22" fmla="*/ 0 w 77"/>
                <a:gd name="T2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52">
                  <a:moveTo>
                    <a:pt x="0" y="0"/>
                  </a:moveTo>
                  <a:lnTo>
                    <a:pt x="77" y="0"/>
                  </a:lnTo>
                  <a:lnTo>
                    <a:pt x="77" y="105"/>
                  </a:lnTo>
                  <a:lnTo>
                    <a:pt x="75" y="123"/>
                  </a:lnTo>
                  <a:lnTo>
                    <a:pt x="67" y="138"/>
                  </a:lnTo>
                  <a:lnTo>
                    <a:pt x="54" y="148"/>
                  </a:lnTo>
                  <a:lnTo>
                    <a:pt x="39" y="152"/>
                  </a:lnTo>
                  <a:lnTo>
                    <a:pt x="24" y="148"/>
                  </a:lnTo>
                  <a:lnTo>
                    <a:pt x="12" y="138"/>
                  </a:lnTo>
                  <a:lnTo>
                    <a:pt x="3" y="123"/>
                  </a:lnTo>
                  <a:lnTo>
                    <a:pt x="0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3558"/>
            </a:solidFill>
            <a:ln w="0">
              <a:solidFill>
                <a:srgbClr val="ED35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1103"/>
            <p:cNvSpPr>
              <a:spLocks noChangeArrowheads="1"/>
            </p:cNvSpPr>
            <p:nvPr/>
          </p:nvSpPr>
          <p:spPr bwMode="auto">
            <a:xfrm>
              <a:off x="15706257" y="746132"/>
              <a:ext cx="234951" cy="82551"/>
            </a:xfrm>
            <a:prstGeom prst="rect">
              <a:avLst/>
            </a:prstGeom>
            <a:solidFill>
              <a:srgbClr val="358E87"/>
            </a:solidFill>
            <a:ln w="0">
              <a:solidFill>
                <a:srgbClr val="358E8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4707562" y="3557711"/>
            <a:ext cx="1110024" cy="1110029"/>
            <a:chOff x="15296680" y="1766904"/>
            <a:chExt cx="1055692" cy="1055697"/>
          </a:xfrm>
        </p:grpSpPr>
        <p:sp>
          <p:nvSpPr>
            <p:cNvPr id="130" name="Freeform 1171"/>
            <p:cNvSpPr>
              <a:spLocks/>
            </p:cNvSpPr>
            <p:nvPr/>
          </p:nvSpPr>
          <p:spPr bwMode="auto">
            <a:xfrm>
              <a:off x="15296680" y="1766904"/>
              <a:ext cx="1055692" cy="1055697"/>
            </a:xfrm>
            <a:custGeom>
              <a:avLst/>
              <a:gdLst>
                <a:gd name="T0" fmla="*/ 332 w 665"/>
                <a:gd name="T1" fmla="*/ 0 h 665"/>
                <a:gd name="T2" fmla="*/ 381 w 665"/>
                <a:gd name="T3" fmla="*/ 4 h 665"/>
                <a:gd name="T4" fmla="*/ 428 w 665"/>
                <a:gd name="T5" fmla="*/ 14 h 665"/>
                <a:gd name="T6" fmla="*/ 472 w 665"/>
                <a:gd name="T7" fmla="*/ 30 h 665"/>
                <a:gd name="T8" fmla="*/ 513 w 665"/>
                <a:gd name="T9" fmla="*/ 53 h 665"/>
                <a:gd name="T10" fmla="*/ 550 w 665"/>
                <a:gd name="T11" fmla="*/ 81 h 665"/>
                <a:gd name="T12" fmla="*/ 582 w 665"/>
                <a:gd name="T13" fmla="*/ 114 h 665"/>
                <a:gd name="T14" fmla="*/ 611 w 665"/>
                <a:gd name="T15" fmla="*/ 152 h 665"/>
                <a:gd name="T16" fmla="*/ 633 w 665"/>
                <a:gd name="T17" fmla="*/ 192 h 665"/>
                <a:gd name="T18" fmla="*/ 650 w 665"/>
                <a:gd name="T19" fmla="*/ 235 h 665"/>
                <a:gd name="T20" fmla="*/ 661 w 665"/>
                <a:gd name="T21" fmla="*/ 282 h 665"/>
                <a:gd name="T22" fmla="*/ 665 w 665"/>
                <a:gd name="T23" fmla="*/ 332 h 665"/>
                <a:gd name="T24" fmla="*/ 661 w 665"/>
                <a:gd name="T25" fmla="*/ 381 h 665"/>
                <a:gd name="T26" fmla="*/ 650 w 665"/>
                <a:gd name="T27" fmla="*/ 428 h 665"/>
                <a:gd name="T28" fmla="*/ 633 w 665"/>
                <a:gd name="T29" fmla="*/ 472 h 665"/>
                <a:gd name="T30" fmla="*/ 611 w 665"/>
                <a:gd name="T31" fmla="*/ 513 h 665"/>
                <a:gd name="T32" fmla="*/ 582 w 665"/>
                <a:gd name="T33" fmla="*/ 550 h 665"/>
                <a:gd name="T34" fmla="*/ 550 w 665"/>
                <a:gd name="T35" fmla="*/ 584 h 665"/>
                <a:gd name="T36" fmla="*/ 513 w 665"/>
                <a:gd name="T37" fmla="*/ 611 h 665"/>
                <a:gd name="T38" fmla="*/ 472 w 665"/>
                <a:gd name="T39" fmla="*/ 633 h 665"/>
                <a:gd name="T40" fmla="*/ 428 w 665"/>
                <a:gd name="T41" fmla="*/ 650 h 665"/>
                <a:gd name="T42" fmla="*/ 381 w 665"/>
                <a:gd name="T43" fmla="*/ 661 h 665"/>
                <a:gd name="T44" fmla="*/ 332 w 665"/>
                <a:gd name="T45" fmla="*/ 665 h 665"/>
                <a:gd name="T46" fmla="*/ 283 w 665"/>
                <a:gd name="T47" fmla="*/ 661 h 665"/>
                <a:gd name="T48" fmla="*/ 235 w 665"/>
                <a:gd name="T49" fmla="*/ 650 h 665"/>
                <a:gd name="T50" fmla="*/ 192 w 665"/>
                <a:gd name="T51" fmla="*/ 633 h 665"/>
                <a:gd name="T52" fmla="*/ 150 w 665"/>
                <a:gd name="T53" fmla="*/ 611 h 665"/>
                <a:gd name="T54" fmla="*/ 114 w 665"/>
                <a:gd name="T55" fmla="*/ 584 h 665"/>
                <a:gd name="T56" fmla="*/ 81 w 665"/>
                <a:gd name="T57" fmla="*/ 550 h 665"/>
                <a:gd name="T58" fmla="*/ 53 w 665"/>
                <a:gd name="T59" fmla="*/ 513 h 665"/>
                <a:gd name="T60" fmla="*/ 30 w 665"/>
                <a:gd name="T61" fmla="*/ 472 h 665"/>
                <a:gd name="T62" fmla="*/ 13 w 665"/>
                <a:gd name="T63" fmla="*/ 428 h 665"/>
                <a:gd name="T64" fmla="*/ 2 w 665"/>
                <a:gd name="T65" fmla="*/ 381 h 665"/>
                <a:gd name="T66" fmla="*/ 0 w 665"/>
                <a:gd name="T67" fmla="*/ 332 h 665"/>
                <a:gd name="T68" fmla="*/ 2 w 665"/>
                <a:gd name="T69" fmla="*/ 282 h 665"/>
                <a:gd name="T70" fmla="*/ 13 w 665"/>
                <a:gd name="T71" fmla="*/ 235 h 665"/>
                <a:gd name="T72" fmla="*/ 30 w 665"/>
                <a:gd name="T73" fmla="*/ 192 h 665"/>
                <a:gd name="T74" fmla="*/ 53 w 665"/>
                <a:gd name="T75" fmla="*/ 152 h 665"/>
                <a:gd name="T76" fmla="*/ 81 w 665"/>
                <a:gd name="T77" fmla="*/ 114 h 665"/>
                <a:gd name="T78" fmla="*/ 114 w 665"/>
                <a:gd name="T79" fmla="*/ 81 h 665"/>
                <a:gd name="T80" fmla="*/ 150 w 665"/>
                <a:gd name="T81" fmla="*/ 53 h 665"/>
                <a:gd name="T82" fmla="*/ 192 w 665"/>
                <a:gd name="T83" fmla="*/ 30 h 665"/>
                <a:gd name="T84" fmla="*/ 235 w 665"/>
                <a:gd name="T85" fmla="*/ 14 h 665"/>
                <a:gd name="T86" fmla="*/ 283 w 665"/>
                <a:gd name="T87" fmla="*/ 4 h 665"/>
                <a:gd name="T88" fmla="*/ 332 w 665"/>
                <a:gd name="T8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5" h="665">
                  <a:moveTo>
                    <a:pt x="332" y="0"/>
                  </a:moveTo>
                  <a:lnTo>
                    <a:pt x="381" y="4"/>
                  </a:lnTo>
                  <a:lnTo>
                    <a:pt x="428" y="14"/>
                  </a:lnTo>
                  <a:lnTo>
                    <a:pt x="472" y="30"/>
                  </a:lnTo>
                  <a:lnTo>
                    <a:pt x="513" y="53"/>
                  </a:lnTo>
                  <a:lnTo>
                    <a:pt x="550" y="81"/>
                  </a:lnTo>
                  <a:lnTo>
                    <a:pt x="582" y="114"/>
                  </a:lnTo>
                  <a:lnTo>
                    <a:pt x="611" y="152"/>
                  </a:lnTo>
                  <a:lnTo>
                    <a:pt x="633" y="192"/>
                  </a:lnTo>
                  <a:lnTo>
                    <a:pt x="650" y="235"/>
                  </a:lnTo>
                  <a:lnTo>
                    <a:pt x="661" y="282"/>
                  </a:lnTo>
                  <a:lnTo>
                    <a:pt x="665" y="332"/>
                  </a:lnTo>
                  <a:lnTo>
                    <a:pt x="661" y="381"/>
                  </a:lnTo>
                  <a:lnTo>
                    <a:pt x="650" y="428"/>
                  </a:lnTo>
                  <a:lnTo>
                    <a:pt x="633" y="472"/>
                  </a:lnTo>
                  <a:lnTo>
                    <a:pt x="611" y="513"/>
                  </a:lnTo>
                  <a:lnTo>
                    <a:pt x="582" y="550"/>
                  </a:lnTo>
                  <a:lnTo>
                    <a:pt x="550" y="584"/>
                  </a:lnTo>
                  <a:lnTo>
                    <a:pt x="513" y="611"/>
                  </a:lnTo>
                  <a:lnTo>
                    <a:pt x="472" y="633"/>
                  </a:lnTo>
                  <a:lnTo>
                    <a:pt x="428" y="650"/>
                  </a:lnTo>
                  <a:lnTo>
                    <a:pt x="381" y="661"/>
                  </a:lnTo>
                  <a:lnTo>
                    <a:pt x="332" y="665"/>
                  </a:lnTo>
                  <a:lnTo>
                    <a:pt x="283" y="661"/>
                  </a:lnTo>
                  <a:lnTo>
                    <a:pt x="235" y="650"/>
                  </a:lnTo>
                  <a:lnTo>
                    <a:pt x="192" y="633"/>
                  </a:lnTo>
                  <a:lnTo>
                    <a:pt x="150" y="611"/>
                  </a:lnTo>
                  <a:lnTo>
                    <a:pt x="114" y="584"/>
                  </a:lnTo>
                  <a:lnTo>
                    <a:pt x="81" y="550"/>
                  </a:lnTo>
                  <a:lnTo>
                    <a:pt x="53" y="513"/>
                  </a:lnTo>
                  <a:lnTo>
                    <a:pt x="30" y="472"/>
                  </a:lnTo>
                  <a:lnTo>
                    <a:pt x="13" y="428"/>
                  </a:lnTo>
                  <a:lnTo>
                    <a:pt x="2" y="381"/>
                  </a:lnTo>
                  <a:lnTo>
                    <a:pt x="0" y="332"/>
                  </a:lnTo>
                  <a:lnTo>
                    <a:pt x="2" y="282"/>
                  </a:lnTo>
                  <a:lnTo>
                    <a:pt x="13" y="235"/>
                  </a:lnTo>
                  <a:lnTo>
                    <a:pt x="30" y="192"/>
                  </a:lnTo>
                  <a:lnTo>
                    <a:pt x="53" y="152"/>
                  </a:lnTo>
                  <a:lnTo>
                    <a:pt x="81" y="114"/>
                  </a:lnTo>
                  <a:lnTo>
                    <a:pt x="114" y="81"/>
                  </a:lnTo>
                  <a:lnTo>
                    <a:pt x="150" y="53"/>
                  </a:lnTo>
                  <a:lnTo>
                    <a:pt x="192" y="30"/>
                  </a:lnTo>
                  <a:lnTo>
                    <a:pt x="235" y="14"/>
                  </a:lnTo>
                  <a:lnTo>
                    <a:pt x="283" y="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F8AA94"/>
            </a:solidFill>
            <a:ln w="0">
              <a:solidFill>
                <a:srgbClr val="F8AA9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1172"/>
            <p:cNvSpPr>
              <a:spLocks/>
            </p:cNvSpPr>
            <p:nvPr/>
          </p:nvSpPr>
          <p:spPr bwMode="auto">
            <a:xfrm>
              <a:off x="15501468" y="2092344"/>
              <a:ext cx="850904" cy="703269"/>
            </a:xfrm>
            <a:custGeom>
              <a:avLst/>
              <a:gdLst>
                <a:gd name="T0" fmla="*/ 407 w 536"/>
                <a:gd name="T1" fmla="*/ 0 h 443"/>
                <a:gd name="T2" fmla="*/ 536 w 536"/>
                <a:gd name="T3" fmla="*/ 165 h 443"/>
                <a:gd name="T4" fmla="*/ 525 w 536"/>
                <a:gd name="T5" fmla="*/ 211 h 443"/>
                <a:gd name="T6" fmla="*/ 511 w 536"/>
                <a:gd name="T7" fmla="*/ 254 h 443"/>
                <a:gd name="T8" fmla="*/ 493 w 536"/>
                <a:gd name="T9" fmla="*/ 293 h 443"/>
                <a:gd name="T10" fmla="*/ 469 w 536"/>
                <a:gd name="T11" fmla="*/ 328 h 443"/>
                <a:gd name="T12" fmla="*/ 443 w 536"/>
                <a:gd name="T13" fmla="*/ 359 h 443"/>
                <a:gd name="T14" fmla="*/ 413 w 536"/>
                <a:gd name="T15" fmla="*/ 385 h 443"/>
                <a:gd name="T16" fmla="*/ 380 w 536"/>
                <a:gd name="T17" fmla="*/ 409 h 443"/>
                <a:gd name="T18" fmla="*/ 346 w 536"/>
                <a:gd name="T19" fmla="*/ 427 h 443"/>
                <a:gd name="T20" fmla="*/ 309 w 536"/>
                <a:gd name="T21" fmla="*/ 443 h 443"/>
                <a:gd name="T22" fmla="*/ 0 w 536"/>
                <a:gd name="T23" fmla="*/ 127 h 443"/>
                <a:gd name="T24" fmla="*/ 407 w 536"/>
                <a:gd name="T25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6" h="443">
                  <a:moveTo>
                    <a:pt x="407" y="0"/>
                  </a:moveTo>
                  <a:lnTo>
                    <a:pt x="536" y="165"/>
                  </a:lnTo>
                  <a:lnTo>
                    <a:pt x="525" y="211"/>
                  </a:lnTo>
                  <a:lnTo>
                    <a:pt x="511" y="254"/>
                  </a:lnTo>
                  <a:lnTo>
                    <a:pt x="493" y="293"/>
                  </a:lnTo>
                  <a:lnTo>
                    <a:pt x="469" y="328"/>
                  </a:lnTo>
                  <a:lnTo>
                    <a:pt x="443" y="359"/>
                  </a:lnTo>
                  <a:lnTo>
                    <a:pt x="413" y="385"/>
                  </a:lnTo>
                  <a:lnTo>
                    <a:pt x="380" y="409"/>
                  </a:lnTo>
                  <a:lnTo>
                    <a:pt x="346" y="427"/>
                  </a:lnTo>
                  <a:lnTo>
                    <a:pt x="309" y="443"/>
                  </a:lnTo>
                  <a:lnTo>
                    <a:pt x="0" y="12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08670"/>
            </a:solidFill>
            <a:ln w="0">
              <a:solidFill>
                <a:srgbClr val="E0867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1173"/>
            <p:cNvSpPr>
              <a:spLocks/>
            </p:cNvSpPr>
            <p:nvPr/>
          </p:nvSpPr>
          <p:spPr bwMode="auto">
            <a:xfrm>
              <a:off x="15471306" y="2003444"/>
              <a:ext cx="706441" cy="582618"/>
            </a:xfrm>
            <a:custGeom>
              <a:avLst/>
              <a:gdLst>
                <a:gd name="T0" fmla="*/ 123 w 445"/>
                <a:gd name="T1" fmla="*/ 0 h 367"/>
                <a:gd name="T2" fmla="*/ 152 w 445"/>
                <a:gd name="T3" fmla="*/ 5 h 367"/>
                <a:gd name="T4" fmla="*/ 176 w 445"/>
                <a:gd name="T5" fmla="*/ 16 h 367"/>
                <a:gd name="T6" fmla="*/ 200 w 445"/>
                <a:gd name="T7" fmla="*/ 31 h 367"/>
                <a:gd name="T8" fmla="*/ 220 w 445"/>
                <a:gd name="T9" fmla="*/ 51 h 367"/>
                <a:gd name="T10" fmla="*/ 237 w 445"/>
                <a:gd name="T11" fmla="*/ 33 h 367"/>
                <a:gd name="T12" fmla="*/ 256 w 445"/>
                <a:gd name="T13" fmla="*/ 18 h 367"/>
                <a:gd name="T14" fmla="*/ 280 w 445"/>
                <a:gd name="T15" fmla="*/ 8 h 367"/>
                <a:gd name="T16" fmla="*/ 303 w 445"/>
                <a:gd name="T17" fmla="*/ 1 h 367"/>
                <a:gd name="T18" fmla="*/ 328 w 445"/>
                <a:gd name="T19" fmla="*/ 0 h 367"/>
                <a:gd name="T20" fmla="*/ 353 w 445"/>
                <a:gd name="T21" fmla="*/ 4 h 367"/>
                <a:gd name="T22" fmla="*/ 381 w 445"/>
                <a:gd name="T23" fmla="*/ 14 h 367"/>
                <a:gd name="T24" fmla="*/ 404 w 445"/>
                <a:gd name="T25" fmla="*/ 30 h 367"/>
                <a:gd name="T26" fmla="*/ 423 w 445"/>
                <a:gd name="T27" fmla="*/ 51 h 367"/>
                <a:gd name="T28" fmla="*/ 436 w 445"/>
                <a:gd name="T29" fmla="*/ 76 h 367"/>
                <a:gd name="T30" fmla="*/ 444 w 445"/>
                <a:gd name="T31" fmla="*/ 103 h 367"/>
                <a:gd name="T32" fmla="*/ 444 w 445"/>
                <a:gd name="T33" fmla="*/ 103 h 367"/>
                <a:gd name="T34" fmla="*/ 445 w 445"/>
                <a:gd name="T35" fmla="*/ 105 h 367"/>
                <a:gd name="T36" fmla="*/ 444 w 445"/>
                <a:gd name="T37" fmla="*/ 135 h 367"/>
                <a:gd name="T38" fmla="*/ 437 w 445"/>
                <a:gd name="T39" fmla="*/ 164 h 367"/>
                <a:gd name="T40" fmla="*/ 424 w 445"/>
                <a:gd name="T41" fmla="*/ 190 h 367"/>
                <a:gd name="T42" fmla="*/ 407 w 445"/>
                <a:gd name="T43" fmla="*/ 215 h 367"/>
                <a:gd name="T44" fmla="*/ 387 w 445"/>
                <a:gd name="T45" fmla="*/ 237 h 367"/>
                <a:gd name="T46" fmla="*/ 366 w 445"/>
                <a:gd name="T47" fmla="*/ 258 h 367"/>
                <a:gd name="T48" fmla="*/ 328 w 445"/>
                <a:gd name="T49" fmla="*/ 289 h 367"/>
                <a:gd name="T50" fmla="*/ 289 w 445"/>
                <a:gd name="T51" fmla="*/ 321 h 367"/>
                <a:gd name="T52" fmla="*/ 259 w 445"/>
                <a:gd name="T53" fmla="*/ 344 h 367"/>
                <a:gd name="T54" fmla="*/ 228 w 445"/>
                <a:gd name="T55" fmla="*/ 365 h 367"/>
                <a:gd name="T56" fmla="*/ 225 w 445"/>
                <a:gd name="T57" fmla="*/ 367 h 367"/>
                <a:gd name="T58" fmla="*/ 224 w 445"/>
                <a:gd name="T59" fmla="*/ 367 h 367"/>
                <a:gd name="T60" fmla="*/ 221 w 445"/>
                <a:gd name="T61" fmla="*/ 365 h 367"/>
                <a:gd name="T62" fmla="*/ 161 w 445"/>
                <a:gd name="T63" fmla="*/ 319 h 367"/>
                <a:gd name="T64" fmla="*/ 103 w 445"/>
                <a:gd name="T65" fmla="*/ 271 h 367"/>
                <a:gd name="T66" fmla="*/ 81 w 445"/>
                <a:gd name="T67" fmla="*/ 251 h 367"/>
                <a:gd name="T68" fmla="*/ 59 w 445"/>
                <a:gd name="T69" fmla="*/ 230 h 367"/>
                <a:gd name="T70" fmla="*/ 38 w 445"/>
                <a:gd name="T71" fmla="*/ 209 h 367"/>
                <a:gd name="T72" fmla="*/ 21 w 445"/>
                <a:gd name="T73" fmla="*/ 185 h 367"/>
                <a:gd name="T74" fmla="*/ 8 w 445"/>
                <a:gd name="T75" fmla="*/ 158 h 367"/>
                <a:gd name="T76" fmla="*/ 0 w 445"/>
                <a:gd name="T77" fmla="*/ 130 h 367"/>
                <a:gd name="T78" fmla="*/ 0 w 445"/>
                <a:gd name="T79" fmla="*/ 105 h 367"/>
                <a:gd name="T80" fmla="*/ 5 w 445"/>
                <a:gd name="T81" fmla="*/ 81 h 367"/>
                <a:gd name="T82" fmla="*/ 14 w 445"/>
                <a:gd name="T83" fmla="*/ 59 h 367"/>
                <a:gd name="T84" fmla="*/ 30 w 445"/>
                <a:gd name="T85" fmla="*/ 38 h 367"/>
                <a:gd name="T86" fmla="*/ 47 w 445"/>
                <a:gd name="T87" fmla="*/ 21 h 367"/>
                <a:gd name="T88" fmla="*/ 69 w 445"/>
                <a:gd name="T89" fmla="*/ 9 h 367"/>
                <a:gd name="T90" fmla="*/ 95 w 445"/>
                <a:gd name="T91" fmla="*/ 1 h 367"/>
                <a:gd name="T92" fmla="*/ 123 w 445"/>
                <a:gd name="T9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5" h="367">
                  <a:moveTo>
                    <a:pt x="123" y="0"/>
                  </a:moveTo>
                  <a:lnTo>
                    <a:pt x="152" y="5"/>
                  </a:lnTo>
                  <a:lnTo>
                    <a:pt x="176" y="16"/>
                  </a:lnTo>
                  <a:lnTo>
                    <a:pt x="200" y="31"/>
                  </a:lnTo>
                  <a:lnTo>
                    <a:pt x="220" y="51"/>
                  </a:lnTo>
                  <a:lnTo>
                    <a:pt x="237" y="33"/>
                  </a:lnTo>
                  <a:lnTo>
                    <a:pt x="256" y="18"/>
                  </a:lnTo>
                  <a:lnTo>
                    <a:pt x="280" y="8"/>
                  </a:lnTo>
                  <a:lnTo>
                    <a:pt x="303" y="1"/>
                  </a:lnTo>
                  <a:lnTo>
                    <a:pt x="328" y="0"/>
                  </a:lnTo>
                  <a:lnTo>
                    <a:pt x="353" y="4"/>
                  </a:lnTo>
                  <a:lnTo>
                    <a:pt x="381" y="14"/>
                  </a:lnTo>
                  <a:lnTo>
                    <a:pt x="404" y="30"/>
                  </a:lnTo>
                  <a:lnTo>
                    <a:pt x="423" y="51"/>
                  </a:lnTo>
                  <a:lnTo>
                    <a:pt x="436" y="76"/>
                  </a:lnTo>
                  <a:lnTo>
                    <a:pt x="444" y="103"/>
                  </a:lnTo>
                  <a:lnTo>
                    <a:pt x="444" y="103"/>
                  </a:lnTo>
                  <a:lnTo>
                    <a:pt x="445" y="105"/>
                  </a:lnTo>
                  <a:lnTo>
                    <a:pt x="444" y="135"/>
                  </a:lnTo>
                  <a:lnTo>
                    <a:pt x="437" y="164"/>
                  </a:lnTo>
                  <a:lnTo>
                    <a:pt x="424" y="190"/>
                  </a:lnTo>
                  <a:lnTo>
                    <a:pt x="407" y="215"/>
                  </a:lnTo>
                  <a:lnTo>
                    <a:pt x="387" y="237"/>
                  </a:lnTo>
                  <a:lnTo>
                    <a:pt x="366" y="258"/>
                  </a:lnTo>
                  <a:lnTo>
                    <a:pt x="328" y="289"/>
                  </a:lnTo>
                  <a:lnTo>
                    <a:pt x="289" y="321"/>
                  </a:lnTo>
                  <a:lnTo>
                    <a:pt x="259" y="344"/>
                  </a:lnTo>
                  <a:lnTo>
                    <a:pt x="228" y="365"/>
                  </a:lnTo>
                  <a:lnTo>
                    <a:pt x="225" y="367"/>
                  </a:lnTo>
                  <a:lnTo>
                    <a:pt x="224" y="367"/>
                  </a:lnTo>
                  <a:lnTo>
                    <a:pt x="221" y="365"/>
                  </a:lnTo>
                  <a:lnTo>
                    <a:pt x="161" y="319"/>
                  </a:lnTo>
                  <a:lnTo>
                    <a:pt x="103" y="271"/>
                  </a:lnTo>
                  <a:lnTo>
                    <a:pt x="81" y="251"/>
                  </a:lnTo>
                  <a:lnTo>
                    <a:pt x="59" y="230"/>
                  </a:lnTo>
                  <a:lnTo>
                    <a:pt x="38" y="209"/>
                  </a:lnTo>
                  <a:lnTo>
                    <a:pt x="21" y="185"/>
                  </a:lnTo>
                  <a:lnTo>
                    <a:pt x="8" y="158"/>
                  </a:lnTo>
                  <a:lnTo>
                    <a:pt x="0" y="130"/>
                  </a:lnTo>
                  <a:lnTo>
                    <a:pt x="0" y="105"/>
                  </a:lnTo>
                  <a:lnTo>
                    <a:pt x="5" y="81"/>
                  </a:lnTo>
                  <a:lnTo>
                    <a:pt x="14" y="59"/>
                  </a:lnTo>
                  <a:lnTo>
                    <a:pt x="30" y="38"/>
                  </a:lnTo>
                  <a:lnTo>
                    <a:pt x="47" y="21"/>
                  </a:lnTo>
                  <a:lnTo>
                    <a:pt x="69" y="9"/>
                  </a:lnTo>
                  <a:lnTo>
                    <a:pt x="95" y="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ED3558"/>
            </a:solidFill>
            <a:ln w="0">
              <a:solidFill>
                <a:srgbClr val="ED35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174"/>
            <p:cNvSpPr>
              <a:spLocks/>
            </p:cNvSpPr>
            <p:nvPr/>
          </p:nvSpPr>
          <p:spPr bwMode="auto">
            <a:xfrm>
              <a:off x="15591956" y="2092344"/>
              <a:ext cx="463552" cy="450854"/>
            </a:xfrm>
            <a:custGeom>
              <a:avLst/>
              <a:gdLst>
                <a:gd name="T0" fmla="*/ 144 w 292"/>
                <a:gd name="T1" fmla="*/ 0 h 284"/>
                <a:gd name="T2" fmla="*/ 146 w 292"/>
                <a:gd name="T3" fmla="*/ 4 h 284"/>
                <a:gd name="T4" fmla="*/ 195 w 292"/>
                <a:gd name="T5" fmla="*/ 139 h 284"/>
                <a:gd name="T6" fmla="*/ 197 w 292"/>
                <a:gd name="T7" fmla="*/ 136 h 284"/>
                <a:gd name="T8" fmla="*/ 201 w 292"/>
                <a:gd name="T9" fmla="*/ 136 h 284"/>
                <a:gd name="T10" fmla="*/ 216 w 292"/>
                <a:gd name="T11" fmla="*/ 168 h 284"/>
                <a:gd name="T12" fmla="*/ 227 w 292"/>
                <a:gd name="T13" fmla="*/ 191 h 284"/>
                <a:gd name="T14" fmla="*/ 290 w 292"/>
                <a:gd name="T15" fmla="*/ 193 h 284"/>
                <a:gd name="T16" fmla="*/ 292 w 292"/>
                <a:gd name="T17" fmla="*/ 197 h 284"/>
                <a:gd name="T18" fmla="*/ 290 w 292"/>
                <a:gd name="T19" fmla="*/ 201 h 284"/>
                <a:gd name="T20" fmla="*/ 224 w 292"/>
                <a:gd name="T21" fmla="*/ 202 h 284"/>
                <a:gd name="T22" fmla="*/ 221 w 292"/>
                <a:gd name="T23" fmla="*/ 201 h 284"/>
                <a:gd name="T24" fmla="*/ 200 w 292"/>
                <a:gd name="T25" fmla="*/ 156 h 284"/>
                <a:gd name="T26" fmla="*/ 182 w 292"/>
                <a:gd name="T27" fmla="*/ 236 h 284"/>
                <a:gd name="T28" fmla="*/ 178 w 292"/>
                <a:gd name="T29" fmla="*/ 237 h 284"/>
                <a:gd name="T30" fmla="*/ 174 w 292"/>
                <a:gd name="T31" fmla="*/ 236 h 284"/>
                <a:gd name="T32" fmla="*/ 144 w 292"/>
                <a:gd name="T33" fmla="*/ 45 h 284"/>
                <a:gd name="T34" fmla="*/ 125 w 292"/>
                <a:gd name="T35" fmla="*/ 282 h 284"/>
                <a:gd name="T36" fmla="*/ 121 w 292"/>
                <a:gd name="T37" fmla="*/ 284 h 284"/>
                <a:gd name="T38" fmla="*/ 117 w 292"/>
                <a:gd name="T39" fmla="*/ 283 h 284"/>
                <a:gd name="T40" fmla="*/ 83 w 292"/>
                <a:gd name="T41" fmla="*/ 121 h 284"/>
                <a:gd name="T42" fmla="*/ 66 w 292"/>
                <a:gd name="T43" fmla="*/ 189 h 284"/>
                <a:gd name="T44" fmla="*/ 64 w 292"/>
                <a:gd name="T45" fmla="*/ 190 h 284"/>
                <a:gd name="T46" fmla="*/ 2 w 292"/>
                <a:gd name="T47" fmla="*/ 190 h 284"/>
                <a:gd name="T48" fmla="*/ 0 w 292"/>
                <a:gd name="T49" fmla="*/ 186 h 284"/>
                <a:gd name="T50" fmla="*/ 2 w 292"/>
                <a:gd name="T51" fmla="*/ 181 h 284"/>
                <a:gd name="T52" fmla="*/ 60 w 292"/>
                <a:gd name="T53" fmla="*/ 181 h 284"/>
                <a:gd name="T54" fmla="*/ 78 w 292"/>
                <a:gd name="T55" fmla="*/ 97 h 284"/>
                <a:gd name="T56" fmla="*/ 82 w 292"/>
                <a:gd name="T57" fmla="*/ 95 h 284"/>
                <a:gd name="T58" fmla="*/ 86 w 292"/>
                <a:gd name="T59" fmla="*/ 95 h 284"/>
                <a:gd name="T60" fmla="*/ 119 w 292"/>
                <a:gd name="T61" fmla="*/ 245 h 284"/>
                <a:gd name="T62" fmla="*/ 138 w 292"/>
                <a:gd name="T63" fmla="*/ 3 h 284"/>
                <a:gd name="T64" fmla="*/ 142 w 292"/>
                <a:gd name="T6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2" h="284">
                  <a:moveTo>
                    <a:pt x="142" y="0"/>
                  </a:moveTo>
                  <a:lnTo>
                    <a:pt x="144" y="0"/>
                  </a:lnTo>
                  <a:lnTo>
                    <a:pt x="146" y="2"/>
                  </a:lnTo>
                  <a:lnTo>
                    <a:pt x="146" y="4"/>
                  </a:lnTo>
                  <a:lnTo>
                    <a:pt x="179" y="207"/>
                  </a:lnTo>
                  <a:lnTo>
                    <a:pt x="195" y="139"/>
                  </a:lnTo>
                  <a:lnTo>
                    <a:pt x="196" y="138"/>
                  </a:lnTo>
                  <a:lnTo>
                    <a:pt x="197" y="136"/>
                  </a:lnTo>
                  <a:lnTo>
                    <a:pt x="200" y="136"/>
                  </a:lnTo>
                  <a:lnTo>
                    <a:pt x="201" y="136"/>
                  </a:lnTo>
                  <a:lnTo>
                    <a:pt x="203" y="138"/>
                  </a:lnTo>
                  <a:lnTo>
                    <a:pt x="216" y="168"/>
                  </a:lnTo>
                  <a:lnTo>
                    <a:pt x="225" y="186"/>
                  </a:lnTo>
                  <a:lnTo>
                    <a:pt x="227" y="191"/>
                  </a:lnTo>
                  <a:lnTo>
                    <a:pt x="288" y="191"/>
                  </a:lnTo>
                  <a:lnTo>
                    <a:pt x="290" y="193"/>
                  </a:lnTo>
                  <a:lnTo>
                    <a:pt x="292" y="194"/>
                  </a:lnTo>
                  <a:lnTo>
                    <a:pt x="292" y="197"/>
                  </a:lnTo>
                  <a:lnTo>
                    <a:pt x="292" y="199"/>
                  </a:lnTo>
                  <a:lnTo>
                    <a:pt x="290" y="201"/>
                  </a:lnTo>
                  <a:lnTo>
                    <a:pt x="288" y="202"/>
                  </a:lnTo>
                  <a:lnTo>
                    <a:pt x="224" y="202"/>
                  </a:lnTo>
                  <a:lnTo>
                    <a:pt x="222" y="201"/>
                  </a:lnTo>
                  <a:lnTo>
                    <a:pt x="221" y="201"/>
                  </a:lnTo>
                  <a:lnTo>
                    <a:pt x="220" y="199"/>
                  </a:lnTo>
                  <a:lnTo>
                    <a:pt x="200" y="156"/>
                  </a:lnTo>
                  <a:lnTo>
                    <a:pt x="183" y="233"/>
                  </a:lnTo>
                  <a:lnTo>
                    <a:pt x="182" y="236"/>
                  </a:lnTo>
                  <a:lnTo>
                    <a:pt x="180" y="236"/>
                  </a:lnTo>
                  <a:lnTo>
                    <a:pt x="178" y="237"/>
                  </a:lnTo>
                  <a:lnTo>
                    <a:pt x="176" y="236"/>
                  </a:lnTo>
                  <a:lnTo>
                    <a:pt x="174" y="236"/>
                  </a:lnTo>
                  <a:lnTo>
                    <a:pt x="174" y="233"/>
                  </a:lnTo>
                  <a:lnTo>
                    <a:pt x="144" y="45"/>
                  </a:lnTo>
                  <a:lnTo>
                    <a:pt x="125" y="279"/>
                  </a:lnTo>
                  <a:lnTo>
                    <a:pt x="125" y="282"/>
                  </a:lnTo>
                  <a:lnTo>
                    <a:pt x="123" y="283"/>
                  </a:lnTo>
                  <a:lnTo>
                    <a:pt x="121" y="284"/>
                  </a:lnTo>
                  <a:lnTo>
                    <a:pt x="119" y="283"/>
                  </a:lnTo>
                  <a:lnTo>
                    <a:pt x="117" y="283"/>
                  </a:lnTo>
                  <a:lnTo>
                    <a:pt x="116" y="280"/>
                  </a:lnTo>
                  <a:lnTo>
                    <a:pt x="83" y="121"/>
                  </a:lnTo>
                  <a:lnTo>
                    <a:pt x="68" y="187"/>
                  </a:lnTo>
                  <a:lnTo>
                    <a:pt x="66" y="189"/>
                  </a:lnTo>
                  <a:lnTo>
                    <a:pt x="65" y="190"/>
                  </a:lnTo>
                  <a:lnTo>
                    <a:pt x="64" y="190"/>
                  </a:lnTo>
                  <a:lnTo>
                    <a:pt x="5" y="190"/>
                  </a:lnTo>
                  <a:lnTo>
                    <a:pt x="2" y="190"/>
                  </a:lnTo>
                  <a:lnTo>
                    <a:pt x="0" y="187"/>
                  </a:lnTo>
                  <a:lnTo>
                    <a:pt x="0" y="186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5" y="181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78" y="97"/>
                  </a:lnTo>
                  <a:lnTo>
                    <a:pt x="80" y="95"/>
                  </a:lnTo>
                  <a:lnTo>
                    <a:pt x="82" y="95"/>
                  </a:lnTo>
                  <a:lnTo>
                    <a:pt x="85" y="95"/>
                  </a:lnTo>
                  <a:lnTo>
                    <a:pt x="86" y="95"/>
                  </a:lnTo>
                  <a:lnTo>
                    <a:pt x="87" y="97"/>
                  </a:lnTo>
                  <a:lnTo>
                    <a:pt x="119" y="245"/>
                  </a:lnTo>
                  <a:lnTo>
                    <a:pt x="137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7F9F9"/>
            </a:solidFill>
            <a:ln w="0">
              <a:solidFill>
                <a:srgbClr val="F7F9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6350202" y="1908975"/>
            <a:ext cx="87075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타이틀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005157" y="2489252"/>
            <a:ext cx="260489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1600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9" name="Freeform 142"/>
          <p:cNvSpPr>
            <a:spLocks/>
          </p:cNvSpPr>
          <p:nvPr/>
        </p:nvSpPr>
        <p:spPr bwMode="auto">
          <a:xfrm>
            <a:off x="6142221" y="1976882"/>
            <a:ext cx="100397" cy="279829"/>
          </a:xfrm>
          <a:custGeom>
            <a:avLst/>
            <a:gdLst>
              <a:gd name="T0" fmla="*/ 0 w 47"/>
              <a:gd name="T1" fmla="*/ 0 h 131"/>
              <a:gd name="T2" fmla="*/ 47 w 47"/>
              <a:gd name="T3" fmla="*/ 65 h 131"/>
              <a:gd name="T4" fmla="*/ 0 w 47"/>
              <a:gd name="T5" fmla="*/ 131 h 131"/>
              <a:gd name="T6" fmla="*/ 0 w 47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131">
                <a:moveTo>
                  <a:pt x="0" y="0"/>
                </a:moveTo>
                <a:lnTo>
                  <a:pt x="47" y="65"/>
                </a:lnTo>
                <a:lnTo>
                  <a:pt x="0" y="131"/>
                </a:lnTo>
                <a:lnTo>
                  <a:pt x="0" y="0"/>
                </a:lnTo>
                <a:close/>
              </a:path>
            </a:pathLst>
          </a:custGeom>
          <a:solidFill>
            <a:srgbClr val="EAA047"/>
          </a:solidFill>
          <a:ln w="0">
            <a:solidFill>
              <a:srgbClr val="EAA04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005157" y="4134625"/>
            <a:ext cx="260489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1600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2" name="Freeform 142"/>
          <p:cNvSpPr>
            <a:spLocks/>
          </p:cNvSpPr>
          <p:nvPr/>
        </p:nvSpPr>
        <p:spPr bwMode="auto">
          <a:xfrm>
            <a:off x="6142221" y="3622255"/>
            <a:ext cx="100397" cy="279829"/>
          </a:xfrm>
          <a:custGeom>
            <a:avLst/>
            <a:gdLst>
              <a:gd name="T0" fmla="*/ 0 w 47"/>
              <a:gd name="T1" fmla="*/ 0 h 131"/>
              <a:gd name="T2" fmla="*/ 47 w 47"/>
              <a:gd name="T3" fmla="*/ 65 h 131"/>
              <a:gd name="T4" fmla="*/ 0 w 47"/>
              <a:gd name="T5" fmla="*/ 131 h 131"/>
              <a:gd name="T6" fmla="*/ 0 w 47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131">
                <a:moveTo>
                  <a:pt x="0" y="0"/>
                </a:moveTo>
                <a:lnTo>
                  <a:pt x="47" y="65"/>
                </a:lnTo>
                <a:lnTo>
                  <a:pt x="0" y="131"/>
                </a:lnTo>
                <a:lnTo>
                  <a:pt x="0" y="0"/>
                </a:lnTo>
                <a:close/>
              </a:path>
            </a:pathLst>
          </a:custGeom>
          <a:solidFill>
            <a:srgbClr val="F8AA94"/>
          </a:solidFill>
          <a:ln w="0">
            <a:solidFill>
              <a:srgbClr val="F8AA9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533952" y="1912337"/>
            <a:ext cx="1110020" cy="1110020"/>
            <a:chOff x="13064614" y="461963"/>
            <a:chExt cx="1055688" cy="1055688"/>
          </a:xfrm>
        </p:grpSpPr>
        <p:sp>
          <p:nvSpPr>
            <p:cNvPr id="91" name="Freeform 866"/>
            <p:cNvSpPr>
              <a:spLocks/>
            </p:cNvSpPr>
            <p:nvPr/>
          </p:nvSpPr>
          <p:spPr bwMode="auto">
            <a:xfrm>
              <a:off x="13064614" y="461963"/>
              <a:ext cx="1055688" cy="1055688"/>
            </a:xfrm>
            <a:custGeom>
              <a:avLst/>
              <a:gdLst>
                <a:gd name="T0" fmla="*/ 332 w 665"/>
                <a:gd name="T1" fmla="*/ 0 h 665"/>
                <a:gd name="T2" fmla="*/ 381 w 665"/>
                <a:gd name="T3" fmla="*/ 4 h 665"/>
                <a:gd name="T4" fmla="*/ 428 w 665"/>
                <a:gd name="T5" fmla="*/ 14 h 665"/>
                <a:gd name="T6" fmla="*/ 472 w 665"/>
                <a:gd name="T7" fmla="*/ 31 h 665"/>
                <a:gd name="T8" fmla="*/ 513 w 665"/>
                <a:gd name="T9" fmla="*/ 53 h 665"/>
                <a:gd name="T10" fmla="*/ 550 w 665"/>
                <a:gd name="T11" fmla="*/ 82 h 665"/>
                <a:gd name="T12" fmla="*/ 584 w 665"/>
                <a:gd name="T13" fmla="*/ 115 h 665"/>
                <a:gd name="T14" fmla="*/ 611 w 665"/>
                <a:gd name="T15" fmla="*/ 151 h 665"/>
                <a:gd name="T16" fmla="*/ 633 w 665"/>
                <a:gd name="T17" fmla="*/ 192 h 665"/>
                <a:gd name="T18" fmla="*/ 650 w 665"/>
                <a:gd name="T19" fmla="*/ 237 h 665"/>
                <a:gd name="T20" fmla="*/ 661 w 665"/>
                <a:gd name="T21" fmla="*/ 284 h 665"/>
                <a:gd name="T22" fmla="*/ 665 w 665"/>
                <a:gd name="T23" fmla="*/ 332 h 665"/>
                <a:gd name="T24" fmla="*/ 661 w 665"/>
                <a:gd name="T25" fmla="*/ 382 h 665"/>
                <a:gd name="T26" fmla="*/ 650 w 665"/>
                <a:gd name="T27" fmla="*/ 429 h 665"/>
                <a:gd name="T28" fmla="*/ 633 w 665"/>
                <a:gd name="T29" fmla="*/ 472 h 665"/>
                <a:gd name="T30" fmla="*/ 611 w 665"/>
                <a:gd name="T31" fmla="*/ 514 h 665"/>
                <a:gd name="T32" fmla="*/ 584 w 665"/>
                <a:gd name="T33" fmla="*/ 551 h 665"/>
                <a:gd name="T34" fmla="*/ 550 w 665"/>
                <a:gd name="T35" fmla="*/ 583 h 665"/>
                <a:gd name="T36" fmla="*/ 513 w 665"/>
                <a:gd name="T37" fmla="*/ 611 h 665"/>
                <a:gd name="T38" fmla="*/ 472 w 665"/>
                <a:gd name="T39" fmla="*/ 635 h 665"/>
                <a:gd name="T40" fmla="*/ 428 w 665"/>
                <a:gd name="T41" fmla="*/ 650 h 665"/>
                <a:gd name="T42" fmla="*/ 381 w 665"/>
                <a:gd name="T43" fmla="*/ 661 h 665"/>
                <a:gd name="T44" fmla="*/ 332 w 665"/>
                <a:gd name="T45" fmla="*/ 665 h 665"/>
                <a:gd name="T46" fmla="*/ 283 w 665"/>
                <a:gd name="T47" fmla="*/ 661 h 665"/>
                <a:gd name="T48" fmla="*/ 237 w 665"/>
                <a:gd name="T49" fmla="*/ 650 h 665"/>
                <a:gd name="T50" fmla="*/ 192 w 665"/>
                <a:gd name="T51" fmla="*/ 635 h 665"/>
                <a:gd name="T52" fmla="*/ 152 w 665"/>
                <a:gd name="T53" fmla="*/ 611 h 665"/>
                <a:gd name="T54" fmla="*/ 114 w 665"/>
                <a:gd name="T55" fmla="*/ 583 h 665"/>
                <a:gd name="T56" fmla="*/ 81 w 665"/>
                <a:gd name="T57" fmla="*/ 551 h 665"/>
                <a:gd name="T58" fmla="*/ 53 w 665"/>
                <a:gd name="T59" fmla="*/ 514 h 665"/>
                <a:gd name="T60" fmla="*/ 30 w 665"/>
                <a:gd name="T61" fmla="*/ 472 h 665"/>
                <a:gd name="T62" fmla="*/ 14 w 665"/>
                <a:gd name="T63" fmla="*/ 429 h 665"/>
                <a:gd name="T64" fmla="*/ 4 w 665"/>
                <a:gd name="T65" fmla="*/ 382 h 665"/>
                <a:gd name="T66" fmla="*/ 0 w 665"/>
                <a:gd name="T67" fmla="*/ 332 h 665"/>
                <a:gd name="T68" fmla="*/ 4 w 665"/>
                <a:gd name="T69" fmla="*/ 284 h 665"/>
                <a:gd name="T70" fmla="*/ 14 w 665"/>
                <a:gd name="T71" fmla="*/ 237 h 665"/>
                <a:gd name="T72" fmla="*/ 30 w 665"/>
                <a:gd name="T73" fmla="*/ 192 h 665"/>
                <a:gd name="T74" fmla="*/ 53 w 665"/>
                <a:gd name="T75" fmla="*/ 151 h 665"/>
                <a:gd name="T76" fmla="*/ 81 w 665"/>
                <a:gd name="T77" fmla="*/ 115 h 665"/>
                <a:gd name="T78" fmla="*/ 114 w 665"/>
                <a:gd name="T79" fmla="*/ 82 h 665"/>
                <a:gd name="T80" fmla="*/ 152 w 665"/>
                <a:gd name="T81" fmla="*/ 53 h 665"/>
                <a:gd name="T82" fmla="*/ 192 w 665"/>
                <a:gd name="T83" fmla="*/ 31 h 665"/>
                <a:gd name="T84" fmla="*/ 237 w 665"/>
                <a:gd name="T85" fmla="*/ 14 h 665"/>
                <a:gd name="T86" fmla="*/ 283 w 665"/>
                <a:gd name="T87" fmla="*/ 4 h 665"/>
                <a:gd name="T88" fmla="*/ 332 w 665"/>
                <a:gd name="T8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5" h="665">
                  <a:moveTo>
                    <a:pt x="332" y="0"/>
                  </a:moveTo>
                  <a:lnTo>
                    <a:pt x="381" y="4"/>
                  </a:lnTo>
                  <a:lnTo>
                    <a:pt x="428" y="14"/>
                  </a:lnTo>
                  <a:lnTo>
                    <a:pt x="472" y="31"/>
                  </a:lnTo>
                  <a:lnTo>
                    <a:pt x="513" y="53"/>
                  </a:lnTo>
                  <a:lnTo>
                    <a:pt x="550" y="82"/>
                  </a:lnTo>
                  <a:lnTo>
                    <a:pt x="584" y="115"/>
                  </a:lnTo>
                  <a:lnTo>
                    <a:pt x="611" y="151"/>
                  </a:lnTo>
                  <a:lnTo>
                    <a:pt x="633" y="192"/>
                  </a:lnTo>
                  <a:lnTo>
                    <a:pt x="650" y="237"/>
                  </a:lnTo>
                  <a:lnTo>
                    <a:pt x="661" y="284"/>
                  </a:lnTo>
                  <a:lnTo>
                    <a:pt x="665" y="332"/>
                  </a:lnTo>
                  <a:lnTo>
                    <a:pt x="661" y="382"/>
                  </a:lnTo>
                  <a:lnTo>
                    <a:pt x="650" y="429"/>
                  </a:lnTo>
                  <a:lnTo>
                    <a:pt x="633" y="472"/>
                  </a:lnTo>
                  <a:lnTo>
                    <a:pt x="611" y="514"/>
                  </a:lnTo>
                  <a:lnTo>
                    <a:pt x="584" y="551"/>
                  </a:lnTo>
                  <a:lnTo>
                    <a:pt x="550" y="583"/>
                  </a:lnTo>
                  <a:lnTo>
                    <a:pt x="513" y="611"/>
                  </a:lnTo>
                  <a:lnTo>
                    <a:pt x="472" y="635"/>
                  </a:lnTo>
                  <a:lnTo>
                    <a:pt x="428" y="650"/>
                  </a:lnTo>
                  <a:lnTo>
                    <a:pt x="381" y="661"/>
                  </a:lnTo>
                  <a:lnTo>
                    <a:pt x="332" y="665"/>
                  </a:lnTo>
                  <a:lnTo>
                    <a:pt x="283" y="661"/>
                  </a:lnTo>
                  <a:lnTo>
                    <a:pt x="237" y="650"/>
                  </a:lnTo>
                  <a:lnTo>
                    <a:pt x="192" y="635"/>
                  </a:lnTo>
                  <a:lnTo>
                    <a:pt x="152" y="611"/>
                  </a:lnTo>
                  <a:lnTo>
                    <a:pt x="114" y="583"/>
                  </a:lnTo>
                  <a:lnTo>
                    <a:pt x="81" y="551"/>
                  </a:lnTo>
                  <a:lnTo>
                    <a:pt x="53" y="514"/>
                  </a:lnTo>
                  <a:lnTo>
                    <a:pt x="30" y="472"/>
                  </a:lnTo>
                  <a:lnTo>
                    <a:pt x="14" y="429"/>
                  </a:lnTo>
                  <a:lnTo>
                    <a:pt x="4" y="382"/>
                  </a:lnTo>
                  <a:lnTo>
                    <a:pt x="0" y="332"/>
                  </a:lnTo>
                  <a:lnTo>
                    <a:pt x="4" y="284"/>
                  </a:lnTo>
                  <a:lnTo>
                    <a:pt x="14" y="237"/>
                  </a:lnTo>
                  <a:lnTo>
                    <a:pt x="30" y="192"/>
                  </a:lnTo>
                  <a:lnTo>
                    <a:pt x="53" y="151"/>
                  </a:lnTo>
                  <a:lnTo>
                    <a:pt x="81" y="115"/>
                  </a:lnTo>
                  <a:lnTo>
                    <a:pt x="114" y="82"/>
                  </a:lnTo>
                  <a:lnTo>
                    <a:pt x="152" y="53"/>
                  </a:lnTo>
                  <a:lnTo>
                    <a:pt x="192" y="31"/>
                  </a:lnTo>
                  <a:lnTo>
                    <a:pt x="237" y="14"/>
                  </a:lnTo>
                  <a:lnTo>
                    <a:pt x="283" y="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ED5145"/>
            </a:solidFill>
            <a:ln w="0">
              <a:solidFill>
                <a:srgbClr val="ED51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867"/>
            <p:cNvSpPr>
              <a:spLocks/>
            </p:cNvSpPr>
            <p:nvPr/>
          </p:nvSpPr>
          <p:spPr bwMode="auto">
            <a:xfrm>
              <a:off x="13293214" y="665163"/>
              <a:ext cx="825500" cy="852488"/>
            </a:xfrm>
            <a:custGeom>
              <a:avLst/>
              <a:gdLst>
                <a:gd name="T0" fmla="*/ 57 w 520"/>
                <a:gd name="T1" fmla="*/ 0 h 537"/>
                <a:gd name="T2" fmla="*/ 520 w 520"/>
                <a:gd name="T3" fmla="*/ 222 h 537"/>
                <a:gd name="T4" fmla="*/ 520 w 520"/>
                <a:gd name="T5" fmla="*/ 222 h 537"/>
                <a:gd name="T6" fmla="*/ 514 w 520"/>
                <a:gd name="T7" fmla="*/ 272 h 537"/>
                <a:gd name="T8" fmla="*/ 500 w 520"/>
                <a:gd name="T9" fmla="*/ 319 h 537"/>
                <a:gd name="T10" fmla="*/ 480 w 520"/>
                <a:gd name="T11" fmla="*/ 363 h 537"/>
                <a:gd name="T12" fmla="*/ 454 w 520"/>
                <a:gd name="T13" fmla="*/ 403 h 537"/>
                <a:gd name="T14" fmla="*/ 424 w 520"/>
                <a:gd name="T15" fmla="*/ 440 h 537"/>
                <a:gd name="T16" fmla="*/ 387 w 520"/>
                <a:gd name="T17" fmla="*/ 470 h 537"/>
                <a:gd name="T18" fmla="*/ 348 w 520"/>
                <a:gd name="T19" fmla="*/ 496 h 537"/>
                <a:gd name="T20" fmla="*/ 304 w 520"/>
                <a:gd name="T21" fmla="*/ 516 h 537"/>
                <a:gd name="T22" fmla="*/ 256 w 520"/>
                <a:gd name="T23" fmla="*/ 530 h 537"/>
                <a:gd name="T24" fmla="*/ 207 w 520"/>
                <a:gd name="T25" fmla="*/ 537 h 537"/>
                <a:gd name="T26" fmla="*/ 0 w 520"/>
                <a:gd name="T27" fmla="*/ 89 h 537"/>
                <a:gd name="T28" fmla="*/ 57 w 520"/>
                <a:gd name="T29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0" h="537">
                  <a:moveTo>
                    <a:pt x="57" y="0"/>
                  </a:moveTo>
                  <a:lnTo>
                    <a:pt x="520" y="222"/>
                  </a:lnTo>
                  <a:lnTo>
                    <a:pt x="520" y="222"/>
                  </a:lnTo>
                  <a:lnTo>
                    <a:pt x="514" y="272"/>
                  </a:lnTo>
                  <a:lnTo>
                    <a:pt x="500" y="319"/>
                  </a:lnTo>
                  <a:lnTo>
                    <a:pt x="480" y="363"/>
                  </a:lnTo>
                  <a:lnTo>
                    <a:pt x="454" y="403"/>
                  </a:lnTo>
                  <a:lnTo>
                    <a:pt x="424" y="440"/>
                  </a:lnTo>
                  <a:lnTo>
                    <a:pt x="387" y="470"/>
                  </a:lnTo>
                  <a:lnTo>
                    <a:pt x="348" y="496"/>
                  </a:lnTo>
                  <a:lnTo>
                    <a:pt x="304" y="516"/>
                  </a:lnTo>
                  <a:lnTo>
                    <a:pt x="256" y="530"/>
                  </a:lnTo>
                  <a:lnTo>
                    <a:pt x="207" y="537"/>
                  </a:lnTo>
                  <a:lnTo>
                    <a:pt x="0" y="8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C1332F"/>
            </a:solidFill>
            <a:ln w="0">
              <a:solidFill>
                <a:srgbClr val="C1332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68"/>
            <p:cNvSpPr>
              <a:spLocks/>
            </p:cNvSpPr>
            <p:nvPr/>
          </p:nvSpPr>
          <p:spPr bwMode="auto">
            <a:xfrm>
              <a:off x="13266226" y="665163"/>
              <a:ext cx="204788" cy="206375"/>
            </a:xfrm>
            <a:custGeom>
              <a:avLst/>
              <a:gdLst>
                <a:gd name="T0" fmla="*/ 74 w 129"/>
                <a:gd name="T1" fmla="*/ 0 h 130"/>
                <a:gd name="T2" fmla="*/ 90 w 129"/>
                <a:gd name="T3" fmla="*/ 16 h 130"/>
                <a:gd name="T4" fmla="*/ 63 w 129"/>
                <a:gd name="T5" fmla="*/ 43 h 130"/>
                <a:gd name="T6" fmla="*/ 98 w 129"/>
                <a:gd name="T7" fmla="*/ 78 h 130"/>
                <a:gd name="T8" fmla="*/ 102 w 129"/>
                <a:gd name="T9" fmla="*/ 75 h 130"/>
                <a:gd name="T10" fmla="*/ 129 w 129"/>
                <a:gd name="T11" fmla="*/ 81 h 130"/>
                <a:gd name="T12" fmla="*/ 106 w 129"/>
                <a:gd name="T13" fmla="*/ 105 h 130"/>
                <a:gd name="T14" fmla="*/ 82 w 129"/>
                <a:gd name="T15" fmla="*/ 130 h 130"/>
                <a:gd name="T16" fmla="*/ 76 w 129"/>
                <a:gd name="T17" fmla="*/ 102 h 130"/>
                <a:gd name="T18" fmla="*/ 80 w 129"/>
                <a:gd name="T19" fmla="*/ 97 h 130"/>
                <a:gd name="T20" fmla="*/ 44 w 129"/>
                <a:gd name="T21" fmla="*/ 61 h 130"/>
                <a:gd name="T22" fmla="*/ 17 w 129"/>
                <a:gd name="T23" fmla="*/ 89 h 130"/>
                <a:gd name="T24" fmla="*/ 0 w 129"/>
                <a:gd name="T25" fmla="*/ 73 h 130"/>
                <a:gd name="T26" fmla="*/ 74 w 129"/>
                <a:gd name="T2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130">
                  <a:moveTo>
                    <a:pt x="74" y="0"/>
                  </a:moveTo>
                  <a:lnTo>
                    <a:pt x="90" y="16"/>
                  </a:lnTo>
                  <a:lnTo>
                    <a:pt x="63" y="43"/>
                  </a:lnTo>
                  <a:lnTo>
                    <a:pt x="98" y="78"/>
                  </a:lnTo>
                  <a:lnTo>
                    <a:pt x="102" y="75"/>
                  </a:lnTo>
                  <a:lnTo>
                    <a:pt x="129" y="81"/>
                  </a:lnTo>
                  <a:lnTo>
                    <a:pt x="106" y="105"/>
                  </a:lnTo>
                  <a:lnTo>
                    <a:pt x="82" y="130"/>
                  </a:lnTo>
                  <a:lnTo>
                    <a:pt x="76" y="102"/>
                  </a:lnTo>
                  <a:lnTo>
                    <a:pt x="80" y="97"/>
                  </a:lnTo>
                  <a:lnTo>
                    <a:pt x="44" y="61"/>
                  </a:lnTo>
                  <a:lnTo>
                    <a:pt x="17" y="89"/>
                  </a:lnTo>
                  <a:lnTo>
                    <a:pt x="0" y="7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869"/>
            <p:cNvSpPr>
              <a:spLocks/>
            </p:cNvSpPr>
            <p:nvPr/>
          </p:nvSpPr>
          <p:spPr bwMode="auto">
            <a:xfrm>
              <a:off x="13758351" y="1155701"/>
              <a:ext cx="76200" cy="76200"/>
            </a:xfrm>
            <a:custGeom>
              <a:avLst/>
              <a:gdLst>
                <a:gd name="T0" fmla="*/ 26 w 48"/>
                <a:gd name="T1" fmla="*/ 0 h 48"/>
                <a:gd name="T2" fmla="*/ 48 w 48"/>
                <a:gd name="T3" fmla="*/ 22 h 48"/>
                <a:gd name="T4" fmla="*/ 21 w 48"/>
                <a:gd name="T5" fmla="*/ 48 h 48"/>
                <a:gd name="T6" fmla="*/ 0 w 48"/>
                <a:gd name="T7" fmla="*/ 26 h 48"/>
                <a:gd name="T8" fmla="*/ 26 w 4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26" y="0"/>
                  </a:moveTo>
                  <a:lnTo>
                    <a:pt x="48" y="22"/>
                  </a:lnTo>
                  <a:lnTo>
                    <a:pt x="21" y="48"/>
                  </a:lnTo>
                  <a:lnTo>
                    <a:pt x="0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870"/>
            <p:cNvSpPr>
              <a:spLocks/>
            </p:cNvSpPr>
            <p:nvPr/>
          </p:nvSpPr>
          <p:spPr bwMode="auto">
            <a:xfrm>
              <a:off x="13810739" y="1209676"/>
              <a:ext cx="107950" cy="106363"/>
            </a:xfrm>
            <a:custGeom>
              <a:avLst/>
              <a:gdLst>
                <a:gd name="T0" fmla="*/ 4 w 68"/>
                <a:gd name="T1" fmla="*/ 0 h 67"/>
                <a:gd name="T2" fmla="*/ 68 w 68"/>
                <a:gd name="T3" fmla="*/ 63 h 67"/>
                <a:gd name="T4" fmla="*/ 64 w 68"/>
                <a:gd name="T5" fmla="*/ 67 h 67"/>
                <a:gd name="T6" fmla="*/ 0 w 68"/>
                <a:gd name="T7" fmla="*/ 3 h 67"/>
                <a:gd name="T8" fmla="*/ 4 w 68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7">
                  <a:moveTo>
                    <a:pt x="4" y="0"/>
                  </a:moveTo>
                  <a:lnTo>
                    <a:pt x="68" y="63"/>
                  </a:lnTo>
                  <a:lnTo>
                    <a:pt x="64" y="67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871"/>
            <p:cNvSpPr>
              <a:spLocks/>
            </p:cNvSpPr>
            <p:nvPr/>
          </p:nvSpPr>
          <p:spPr bwMode="auto">
            <a:xfrm>
              <a:off x="13382114" y="779463"/>
              <a:ext cx="449263" cy="450850"/>
            </a:xfrm>
            <a:custGeom>
              <a:avLst/>
              <a:gdLst>
                <a:gd name="T0" fmla="*/ 66 w 283"/>
                <a:gd name="T1" fmla="*/ 0 h 284"/>
                <a:gd name="T2" fmla="*/ 283 w 283"/>
                <a:gd name="T3" fmla="*/ 217 h 284"/>
                <a:gd name="T4" fmla="*/ 216 w 283"/>
                <a:gd name="T5" fmla="*/ 284 h 284"/>
                <a:gd name="T6" fmla="*/ 0 w 283"/>
                <a:gd name="T7" fmla="*/ 67 h 284"/>
                <a:gd name="T8" fmla="*/ 66 w 283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84">
                  <a:moveTo>
                    <a:pt x="66" y="0"/>
                  </a:moveTo>
                  <a:lnTo>
                    <a:pt x="283" y="217"/>
                  </a:lnTo>
                  <a:lnTo>
                    <a:pt x="216" y="284"/>
                  </a:lnTo>
                  <a:lnTo>
                    <a:pt x="0" y="6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B8F4F1"/>
            </a:solidFill>
            <a:ln w="0">
              <a:solidFill>
                <a:srgbClr val="B8F4F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872"/>
            <p:cNvSpPr>
              <a:spLocks/>
            </p:cNvSpPr>
            <p:nvPr/>
          </p:nvSpPr>
          <p:spPr bwMode="auto">
            <a:xfrm>
              <a:off x="13413864" y="811213"/>
              <a:ext cx="87313" cy="88900"/>
            </a:xfrm>
            <a:custGeom>
              <a:avLst/>
              <a:gdLst>
                <a:gd name="T0" fmla="*/ 51 w 55"/>
                <a:gd name="T1" fmla="*/ 0 h 56"/>
                <a:gd name="T2" fmla="*/ 55 w 55"/>
                <a:gd name="T3" fmla="*/ 3 h 56"/>
                <a:gd name="T4" fmla="*/ 4 w 55"/>
                <a:gd name="T5" fmla="*/ 56 h 56"/>
                <a:gd name="T6" fmla="*/ 0 w 55"/>
                <a:gd name="T7" fmla="*/ 51 h 56"/>
                <a:gd name="T8" fmla="*/ 51 w 55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51" y="0"/>
                  </a:moveTo>
                  <a:lnTo>
                    <a:pt x="55" y="3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873"/>
            <p:cNvSpPr>
              <a:spLocks/>
            </p:cNvSpPr>
            <p:nvPr/>
          </p:nvSpPr>
          <p:spPr bwMode="auto">
            <a:xfrm>
              <a:off x="13447201" y="842963"/>
              <a:ext cx="87313" cy="87313"/>
            </a:xfrm>
            <a:custGeom>
              <a:avLst/>
              <a:gdLst>
                <a:gd name="T0" fmla="*/ 51 w 55"/>
                <a:gd name="T1" fmla="*/ 0 h 55"/>
                <a:gd name="T2" fmla="*/ 55 w 55"/>
                <a:gd name="T3" fmla="*/ 4 h 55"/>
                <a:gd name="T4" fmla="*/ 4 w 55"/>
                <a:gd name="T5" fmla="*/ 55 h 55"/>
                <a:gd name="T6" fmla="*/ 0 w 55"/>
                <a:gd name="T7" fmla="*/ 52 h 55"/>
                <a:gd name="T8" fmla="*/ 51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1" y="0"/>
                  </a:moveTo>
                  <a:lnTo>
                    <a:pt x="55" y="4"/>
                  </a:lnTo>
                  <a:lnTo>
                    <a:pt x="4" y="55"/>
                  </a:lnTo>
                  <a:lnTo>
                    <a:pt x="0" y="5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874"/>
            <p:cNvSpPr>
              <a:spLocks/>
            </p:cNvSpPr>
            <p:nvPr/>
          </p:nvSpPr>
          <p:spPr bwMode="auto">
            <a:xfrm>
              <a:off x="13477364" y="876301"/>
              <a:ext cx="90488" cy="87313"/>
            </a:xfrm>
            <a:custGeom>
              <a:avLst/>
              <a:gdLst>
                <a:gd name="T0" fmla="*/ 51 w 57"/>
                <a:gd name="T1" fmla="*/ 0 h 55"/>
                <a:gd name="T2" fmla="*/ 57 w 57"/>
                <a:gd name="T3" fmla="*/ 4 h 55"/>
                <a:gd name="T4" fmla="*/ 6 w 57"/>
                <a:gd name="T5" fmla="*/ 55 h 55"/>
                <a:gd name="T6" fmla="*/ 0 w 57"/>
                <a:gd name="T7" fmla="*/ 51 h 55"/>
                <a:gd name="T8" fmla="*/ 51 w 5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5">
                  <a:moveTo>
                    <a:pt x="51" y="0"/>
                  </a:moveTo>
                  <a:lnTo>
                    <a:pt x="57" y="4"/>
                  </a:lnTo>
                  <a:lnTo>
                    <a:pt x="6" y="55"/>
                  </a:lnTo>
                  <a:lnTo>
                    <a:pt x="0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875"/>
            <p:cNvSpPr>
              <a:spLocks/>
            </p:cNvSpPr>
            <p:nvPr/>
          </p:nvSpPr>
          <p:spPr bwMode="auto">
            <a:xfrm>
              <a:off x="13510701" y="909638"/>
              <a:ext cx="87313" cy="87313"/>
            </a:xfrm>
            <a:custGeom>
              <a:avLst/>
              <a:gdLst>
                <a:gd name="T0" fmla="*/ 51 w 55"/>
                <a:gd name="T1" fmla="*/ 0 h 55"/>
                <a:gd name="T2" fmla="*/ 55 w 55"/>
                <a:gd name="T3" fmla="*/ 4 h 55"/>
                <a:gd name="T4" fmla="*/ 4 w 55"/>
                <a:gd name="T5" fmla="*/ 55 h 55"/>
                <a:gd name="T6" fmla="*/ 0 w 55"/>
                <a:gd name="T7" fmla="*/ 51 h 55"/>
                <a:gd name="T8" fmla="*/ 51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1" y="0"/>
                  </a:moveTo>
                  <a:lnTo>
                    <a:pt x="55" y="4"/>
                  </a:lnTo>
                  <a:lnTo>
                    <a:pt x="4" y="55"/>
                  </a:lnTo>
                  <a:lnTo>
                    <a:pt x="0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876"/>
            <p:cNvSpPr>
              <a:spLocks/>
            </p:cNvSpPr>
            <p:nvPr/>
          </p:nvSpPr>
          <p:spPr bwMode="auto">
            <a:xfrm>
              <a:off x="13544039" y="941388"/>
              <a:ext cx="87313" cy="88900"/>
            </a:xfrm>
            <a:custGeom>
              <a:avLst/>
              <a:gdLst>
                <a:gd name="T0" fmla="*/ 51 w 55"/>
                <a:gd name="T1" fmla="*/ 0 h 56"/>
                <a:gd name="T2" fmla="*/ 55 w 55"/>
                <a:gd name="T3" fmla="*/ 4 h 56"/>
                <a:gd name="T4" fmla="*/ 4 w 55"/>
                <a:gd name="T5" fmla="*/ 56 h 56"/>
                <a:gd name="T6" fmla="*/ 0 w 55"/>
                <a:gd name="T7" fmla="*/ 51 h 56"/>
                <a:gd name="T8" fmla="*/ 51 w 55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51" y="0"/>
                  </a:moveTo>
                  <a:lnTo>
                    <a:pt x="55" y="4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877"/>
            <p:cNvSpPr>
              <a:spLocks/>
            </p:cNvSpPr>
            <p:nvPr/>
          </p:nvSpPr>
          <p:spPr bwMode="auto">
            <a:xfrm>
              <a:off x="13577376" y="974726"/>
              <a:ext cx="87313" cy="87313"/>
            </a:xfrm>
            <a:custGeom>
              <a:avLst/>
              <a:gdLst>
                <a:gd name="T0" fmla="*/ 51 w 55"/>
                <a:gd name="T1" fmla="*/ 0 h 55"/>
                <a:gd name="T2" fmla="*/ 55 w 55"/>
                <a:gd name="T3" fmla="*/ 4 h 55"/>
                <a:gd name="T4" fmla="*/ 4 w 55"/>
                <a:gd name="T5" fmla="*/ 55 h 55"/>
                <a:gd name="T6" fmla="*/ 0 w 55"/>
                <a:gd name="T7" fmla="*/ 51 h 55"/>
                <a:gd name="T8" fmla="*/ 51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1" y="0"/>
                  </a:moveTo>
                  <a:lnTo>
                    <a:pt x="55" y="4"/>
                  </a:lnTo>
                  <a:lnTo>
                    <a:pt x="4" y="55"/>
                  </a:lnTo>
                  <a:lnTo>
                    <a:pt x="0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878"/>
            <p:cNvSpPr>
              <a:spLocks/>
            </p:cNvSpPr>
            <p:nvPr/>
          </p:nvSpPr>
          <p:spPr bwMode="auto">
            <a:xfrm>
              <a:off x="13609126" y="1008063"/>
              <a:ext cx="88900" cy="87313"/>
            </a:xfrm>
            <a:custGeom>
              <a:avLst/>
              <a:gdLst>
                <a:gd name="T0" fmla="*/ 52 w 56"/>
                <a:gd name="T1" fmla="*/ 0 h 55"/>
                <a:gd name="T2" fmla="*/ 56 w 56"/>
                <a:gd name="T3" fmla="*/ 4 h 55"/>
                <a:gd name="T4" fmla="*/ 5 w 56"/>
                <a:gd name="T5" fmla="*/ 55 h 55"/>
                <a:gd name="T6" fmla="*/ 0 w 56"/>
                <a:gd name="T7" fmla="*/ 51 h 55"/>
                <a:gd name="T8" fmla="*/ 52 w 56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52" y="0"/>
                  </a:moveTo>
                  <a:lnTo>
                    <a:pt x="56" y="4"/>
                  </a:lnTo>
                  <a:lnTo>
                    <a:pt x="5" y="55"/>
                  </a:lnTo>
                  <a:lnTo>
                    <a:pt x="0" y="5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879"/>
            <p:cNvSpPr>
              <a:spLocks/>
            </p:cNvSpPr>
            <p:nvPr/>
          </p:nvSpPr>
          <p:spPr bwMode="auto">
            <a:xfrm>
              <a:off x="13642464" y="1041401"/>
              <a:ext cx="87313" cy="87313"/>
            </a:xfrm>
            <a:custGeom>
              <a:avLst/>
              <a:gdLst>
                <a:gd name="T0" fmla="*/ 51 w 55"/>
                <a:gd name="T1" fmla="*/ 0 h 55"/>
                <a:gd name="T2" fmla="*/ 55 w 55"/>
                <a:gd name="T3" fmla="*/ 4 h 55"/>
                <a:gd name="T4" fmla="*/ 4 w 55"/>
                <a:gd name="T5" fmla="*/ 55 h 55"/>
                <a:gd name="T6" fmla="*/ 0 w 55"/>
                <a:gd name="T7" fmla="*/ 51 h 55"/>
                <a:gd name="T8" fmla="*/ 51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1" y="0"/>
                  </a:moveTo>
                  <a:lnTo>
                    <a:pt x="55" y="4"/>
                  </a:lnTo>
                  <a:lnTo>
                    <a:pt x="4" y="55"/>
                  </a:lnTo>
                  <a:lnTo>
                    <a:pt x="0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880"/>
            <p:cNvSpPr>
              <a:spLocks/>
            </p:cNvSpPr>
            <p:nvPr/>
          </p:nvSpPr>
          <p:spPr bwMode="auto">
            <a:xfrm>
              <a:off x="13429739" y="827088"/>
              <a:ext cx="341313" cy="341313"/>
            </a:xfrm>
            <a:custGeom>
              <a:avLst/>
              <a:gdLst>
                <a:gd name="T0" fmla="*/ 5 w 215"/>
                <a:gd name="T1" fmla="*/ 0 h 215"/>
                <a:gd name="T2" fmla="*/ 215 w 215"/>
                <a:gd name="T3" fmla="*/ 209 h 215"/>
                <a:gd name="T4" fmla="*/ 208 w 215"/>
                <a:gd name="T5" fmla="*/ 215 h 215"/>
                <a:gd name="T6" fmla="*/ 0 w 215"/>
                <a:gd name="T7" fmla="*/ 7 h 215"/>
                <a:gd name="T8" fmla="*/ 5 w 215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5" y="0"/>
                  </a:moveTo>
                  <a:lnTo>
                    <a:pt x="215" y="209"/>
                  </a:lnTo>
                  <a:lnTo>
                    <a:pt x="208" y="215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881"/>
            <p:cNvSpPr>
              <a:spLocks/>
            </p:cNvSpPr>
            <p:nvPr/>
          </p:nvSpPr>
          <p:spPr bwMode="auto">
            <a:xfrm>
              <a:off x="13663101" y="1068388"/>
              <a:ext cx="142875" cy="134938"/>
            </a:xfrm>
            <a:custGeom>
              <a:avLst/>
              <a:gdLst>
                <a:gd name="T0" fmla="*/ 56 w 90"/>
                <a:gd name="T1" fmla="*/ 0 h 85"/>
                <a:gd name="T2" fmla="*/ 90 w 90"/>
                <a:gd name="T3" fmla="*/ 34 h 85"/>
                <a:gd name="T4" fmla="*/ 39 w 90"/>
                <a:gd name="T5" fmla="*/ 85 h 85"/>
                <a:gd name="T6" fmla="*/ 0 w 90"/>
                <a:gd name="T7" fmla="*/ 47 h 85"/>
                <a:gd name="T8" fmla="*/ 2 w 90"/>
                <a:gd name="T9" fmla="*/ 46 h 85"/>
                <a:gd name="T10" fmla="*/ 6 w 90"/>
                <a:gd name="T11" fmla="*/ 40 h 85"/>
                <a:gd name="T12" fmla="*/ 13 w 90"/>
                <a:gd name="T13" fmla="*/ 35 h 85"/>
                <a:gd name="T14" fmla="*/ 21 w 90"/>
                <a:gd name="T15" fmla="*/ 30 h 85"/>
                <a:gd name="T16" fmla="*/ 29 w 90"/>
                <a:gd name="T17" fmla="*/ 25 h 85"/>
                <a:gd name="T18" fmla="*/ 38 w 90"/>
                <a:gd name="T19" fmla="*/ 20 h 85"/>
                <a:gd name="T20" fmla="*/ 46 w 90"/>
                <a:gd name="T21" fmla="*/ 13 h 85"/>
                <a:gd name="T22" fmla="*/ 51 w 90"/>
                <a:gd name="T23" fmla="*/ 6 h 85"/>
                <a:gd name="T24" fmla="*/ 55 w 90"/>
                <a:gd name="T25" fmla="*/ 1 h 85"/>
                <a:gd name="T26" fmla="*/ 56 w 90"/>
                <a:gd name="T2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85">
                  <a:moveTo>
                    <a:pt x="56" y="0"/>
                  </a:moveTo>
                  <a:lnTo>
                    <a:pt x="90" y="34"/>
                  </a:lnTo>
                  <a:lnTo>
                    <a:pt x="39" y="85"/>
                  </a:lnTo>
                  <a:lnTo>
                    <a:pt x="0" y="47"/>
                  </a:lnTo>
                  <a:lnTo>
                    <a:pt x="2" y="46"/>
                  </a:lnTo>
                  <a:lnTo>
                    <a:pt x="6" y="40"/>
                  </a:lnTo>
                  <a:lnTo>
                    <a:pt x="13" y="35"/>
                  </a:lnTo>
                  <a:lnTo>
                    <a:pt x="21" y="30"/>
                  </a:lnTo>
                  <a:lnTo>
                    <a:pt x="29" y="25"/>
                  </a:lnTo>
                  <a:lnTo>
                    <a:pt x="38" y="20"/>
                  </a:lnTo>
                  <a:lnTo>
                    <a:pt x="46" y="13"/>
                  </a:lnTo>
                  <a:lnTo>
                    <a:pt x="51" y="6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D3558"/>
            </a:solidFill>
            <a:ln w="0">
              <a:solidFill>
                <a:srgbClr val="ED35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3952" y="3557710"/>
            <a:ext cx="1110020" cy="1110020"/>
            <a:chOff x="13077314" y="1741488"/>
            <a:chExt cx="1055688" cy="1055688"/>
          </a:xfrm>
        </p:grpSpPr>
        <p:sp>
          <p:nvSpPr>
            <p:cNvPr id="108" name="Freeform 1016"/>
            <p:cNvSpPr>
              <a:spLocks/>
            </p:cNvSpPr>
            <p:nvPr/>
          </p:nvSpPr>
          <p:spPr bwMode="auto">
            <a:xfrm>
              <a:off x="13077314" y="1741488"/>
              <a:ext cx="1055688" cy="1055688"/>
            </a:xfrm>
            <a:custGeom>
              <a:avLst/>
              <a:gdLst>
                <a:gd name="T0" fmla="*/ 332 w 665"/>
                <a:gd name="T1" fmla="*/ 0 h 665"/>
                <a:gd name="T2" fmla="*/ 382 w 665"/>
                <a:gd name="T3" fmla="*/ 3 h 665"/>
                <a:gd name="T4" fmla="*/ 428 w 665"/>
                <a:gd name="T5" fmla="*/ 13 h 665"/>
                <a:gd name="T6" fmla="*/ 472 w 665"/>
                <a:gd name="T7" fmla="*/ 30 h 665"/>
                <a:gd name="T8" fmla="*/ 513 w 665"/>
                <a:gd name="T9" fmla="*/ 54 h 665"/>
                <a:gd name="T10" fmla="*/ 551 w 665"/>
                <a:gd name="T11" fmla="*/ 81 h 665"/>
                <a:gd name="T12" fmla="*/ 584 w 665"/>
                <a:gd name="T13" fmla="*/ 114 h 665"/>
                <a:gd name="T14" fmla="*/ 611 w 665"/>
                <a:gd name="T15" fmla="*/ 151 h 665"/>
                <a:gd name="T16" fmla="*/ 633 w 665"/>
                <a:gd name="T17" fmla="*/ 191 h 665"/>
                <a:gd name="T18" fmla="*/ 650 w 665"/>
                <a:gd name="T19" fmla="*/ 236 h 665"/>
                <a:gd name="T20" fmla="*/ 661 w 665"/>
                <a:gd name="T21" fmla="*/ 283 h 665"/>
                <a:gd name="T22" fmla="*/ 665 w 665"/>
                <a:gd name="T23" fmla="*/ 333 h 665"/>
                <a:gd name="T24" fmla="*/ 661 w 665"/>
                <a:gd name="T25" fmla="*/ 381 h 665"/>
                <a:gd name="T26" fmla="*/ 650 w 665"/>
                <a:gd name="T27" fmla="*/ 428 h 665"/>
                <a:gd name="T28" fmla="*/ 633 w 665"/>
                <a:gd name="T29" fmla="*/ 473 h 665"/>
                <a:gd name="T30" fmla="*/ 611 w 665"/>
                <a:gd name="T31" fmla="*/ 513 h 665"/>
                <a:gd name="T32" fmla="*/ 584 w 665"/>
                <a:gd name="T33" fmla="*/ 550 h 665"/>
                <a:gd name="T34" fmla="*/ 551 w 665"/>
                <a:gd name="T35" fmla="*/ 583 h 665"/>
                <a:gd name="T36" fmla="*/ 513 w 665"/>
                <a:gd name="T37" fmla="*/ 611 h 665"/>
                <a:gd name="T38" fmla="*/ 472 w 665"/>
                <a:gd name="T39" fmla="*/ 634 h 665"/>
                <a:gd name="T40" fmla="*/ 428 w 665"/>
                <a:gd name="T41" fmla="*/ 651 h 665"/>
                <a:gd name="T42" fmla="*/ 382 w 665"/>
                <a:gd name="T43" fmla="*/ 661 h 665"/>
                <a:gd name="T44" fmla="*/ 332 w 665"/>
                <a:gd name="T45" fmla="*/ 665 h 665"/>
                <a:gd name="T46" fmla="*/ 284 w 665"/>
                <a:gd name="T47" fmla="*/ 661 h 665"/>
                <a:gd name="T48" fmla="*/ 237 w 665"/>
                <a:gd name="T49" fmla="*/ 651 h 665"/>
                <a:gd name="T50" fmla="*/ 192 w 665"/>
                <a:gd name="T51" fmla="*/ 634 h 665"/>
                <a:gd name="T52" fmla="*/ 152 w 665"/>
                <a:gd name="T53" fmla="*/ 611 h 665"/>
                <a:gd name="T54" fmla="*/ 114 w 665"/>
                <a:gd name="T55" fmla="*/ 583 h 665"/>
                <a:gd name="T56" fmla="*/ 81 w 665"/>
                <a:gd name="T57" fmla="*/ 550 h 665"/>
                <a:gd name="T58" fmla="*/ 53 w 665"/>
                <a:gd name="T59" fmla="*/ 513 h 665"/>
                <a:gd name="T60" fmla="*/ 31 w 665"/>
                <a:gd name="T61" fmla="*/ 473 h 665"/>
                <a:gd name="T62" fmla="*/ 14 w 665"/>
                <a:gd name="T63" fmla="*/ 428 h 665"/>
                <a:gd name="T64" fmla="*/ 4 w 665"/>
                <a:gd name="T65" fmla="*/ 381 h 665"/>
                <a:gd name="T66" fmla="*/ 0 w 665"/>
                <a:gd name="T67" fmla="*/ 333 h 665"/>
                <a:gd name="T68" fmla="*/ 4 w 665"/>
                <a:gd name="T69" fmla="*/ 283 h 665"/>
                <a:gd name="T70" fmla="*/ 14 w 665"/>
                <a:gd name="T71" fmla="*/ 236 h 665"/>
                <a:gd name="T72" fmla="*/ 31 w 665"/>
                <a:gd name="T73" fmla="*/ 191 h 665"/>
                <a:gd name="T74" fmla="*/ 53 w 665"/>
                <a:gd name="T75" fmla="*/ 151 h 665"/>
                <a:gd name="T76" fmla="*/ 81 w 665"/>
                <a:gd name="T77" fmla="*/ 114 h 665"/>
                <a:gd name="T78" fmla="*/ 114 w 665"/>
                <a:gd name="T79" fmla="*/ 81 h 665"/>
                <a:gd name="T80" fmla="*/ 152 w 665"/>
                <a:gd name="T81" fmla="*/ 54 h 665"/>
                <a:gd name="T82" fmla="*/ 192 w 665"/>
                <a:gd name="T83" fmla="*/ 30 h 665"/>
                <a:gd name="T84" fmla="*/ 237 w 665"/>
                <a:gd name="T85" fmla="*/ 13 h 665"/>
                <a:gd name="T86" fmla="*/ 284 w 665"/>
                <a:gd name="T87" fmla="*/ 3 h 665"/>
                <a:gd name="T88" fmla="*/ 332 w 665"/>
                <a:gd name="T8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5" h="665">
                  <a:moveTo>
                    <a:pt x="332" y="0"/>
                  </a:moveTo>
                  <a:lnTo>
                    <a:pt x="382" y="3"/>
                  </a:lnTo>
                  <a:lnTo>
                    <a:pt x="428" y="13"/>
                  </a:lnTo>
                  <a:lnTo>
                    <a:pt x="472" y="30"/>
                  </a:lnTo>
                  <a:lnTo>
                    <a:pt x="513" y="54"/>
                  </a:lnTo>
                  <a:lnTo>
                    <a:pt x="551" y="81"/>
                  </a:lnTo>
                  <a:lnTo>
                    <a:pt x="584" y="114"/>
                  </a:lnTo>
                  <a:lnTo>
                    <a:pt x="611" y="151"/>
                  </a:lnTo>
                  <a:lnTo>
                    <a:pt x="633" y="191"/>
                  </a:lnTo>
                  <a:lnTo>
                    <a:pt x="650" y="236"/>
                  </a:lnTo>
                  <a:lnTo>
                    <a:pt x="661" y="283"/>
                  </a:lnTo>
                  <a:lnTo>
                    <a:pt x="665" y="333"/>
                  </a:lnTo>
                  <a:lnTo>
                    <a:pt x="661" y="381"/>
                  </a:lnTo>
                  <a:lnTo>
                    <a:pt x="650" y="428"/>
                  </a:lnTo>
                  <a:lnTo>
                    <a:pt x="633" y="473"/>
                  </a:lnTo>
                  <a:lnTo>
                    <a:pt x="611" y="513"/>
                  </a:lnTo>
                  <a:lnTo>
                    <a:pt x="584" y="550"/>
                  </a:lnTo>
                  <a:lnTo>
                    <a:pt x="551" y="583"/>
                  </a:lnTo>
                  <a:lnTo>
                    <a:pt x="513" y="611"/>
                  </a:lnTo>
                  <a:lnTo>
                    <a:pt x="472" y="634"/>
                  </a:lnTo>
                  <a:lnTo>
                    <a:pt x="428" y="651"/>
                  </a:lnTo>
                  <a:lnTo>
                    <a:pt x="382" y="661"/>
                  </a:lnTo>
                  <a:lnTo>
                    <a:pt x="332" y="665"/>
                  </a:lnTo>
                  <a:lnTo>
                    <a:pt x="284" y="661"/>
                  </a:lnTo>
                  <a:lnTo>
                    <a:pt x="237" y="651"/>
                  </a:lnTo>
                  <a:lnTo>
                    <a:pt x="192" y="634"/>
                  </a:lnTo>
                  <a:lnTo>
                    <a:pt x="152" y="611"/>
                  </a:lnTo>
                  <a:lnTo>
                    <a:pt x="114" y="583"/>
                  </a:lnTo>
                  <a:lnTo>
                    <a:pt x="81" y="550"/>
                  </a:lnTo>
                  <a:lnTo>
                    <a:pt x="53" y="513"/>
                  </a:lnTo>
                  <a:lnTo>
                    <a:pt x="31" y="473"/>
                  </a:lnTo>
                  <a:lnTo>
                    <a:pt x="14" y="428"/>
                  </a:lnTo>
                  <a:lnTo>
                    <a:pt x="4" y="381"/>
                  </a:lnTo>
                  <a:lnTo>
                    <a:pt x="0" y="333"/>
                  </a:lnTo>
                  <a:lnTo>
                    <a:pt x="4" y="283"/>
                  </a:lnTo>
                  <a:lnTo>
                    <a:pt x="14" y="236"/>
                  </a:lnTo>
                  <a:lnTo>
                    <a:pt x="31" y="191"/>
                  </a:lnTo>
                  <a:lnTo>
                    <a:pt x="53" y="151"/>
                  </a:lnTo>
                  <a:lnTo>
                    <a:pt x="81" y="114"/>
                  </a:lnTo>
                  <a:lnTo>
                    <a:pt x="114" y="81"/>
                  </a:lnTo>
                  <a:lnTo>
                    <a:pt x="152" y="54"/>
                  </a:lnTo>
                  <a:lnTo>
                    <a:pt x="192" y="30"/>
                  </a:lnTo>
                  <a:lnTo>
                    <a:pt x="237" y="13"/>
                  </a:lnTo>
                  <a:lnTo>
                    <a:pt x="284" y="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66C4DD"/>
            </a:solidFill>
            <a:ln w="0">
              <a:solidFill>
                <a:srgbClr val="8EC6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017"/>
            <p:cNvSpPr>
              <a:spLocks/>
            </p:cNvSpPr>
            <p:nvPr/>
          </p:nvSpPr>
          <p:spPr bwMode="auto">
            <a:xfrm>
              <a:off x="13375764" y="1927226"/>
              <a:ext cx="733425" cy="868363"/>
            </a:xfrm>
            <a:custGeom>
              <a:avLst/>
              <a:gdLst>
                <a:gd name="T0" fmla="*/ 79 w 462"/>
                <a:gd name="T1" fmla="*/ 0 h 547"/>
                <a:gd name="T2" fmla="*/ 462 w 462"/>
                <a:gd name="T3" fmla="*/ 314 h 547"/>
                <a:gd name="T4" fmla="*/ 445 w 462"/>
                <a:gd name="T5" fmla="*/ 357 h 547"/>
                <a:gd name="T6" fmla="*/ 422 w 462"/>
                <a:gd name="T7" fmla="*/ 397 h 547"/>
                <a:gd name="T8" fmla="*/ 396 w 462"/>
                <a:gd name="T9" fmla="*/ 433 h 547"/>
                <a:gd name="T10" fmla="*/ 363 w 462"/>
                <a:gd name="T11" fmla="*/ 466 h 547"/>
                <a:gd name="T12" fmla="*/ 326 w 462"/>
                <a:gd name="T13" fmla="*/ 493 h 547"/>
                <a:gd name="T14" fmla="*/ 287 w 462"/>
                <a:gd name="T15" fmla="*/ 515 h 547"/>
                <a:gd name="T16" fmla="*/ 244 w 462"/>
                <a:gd name="T17" fmla="*/ 532 h 547"/>
                <a:gd name="T18" fmla="*/ 198 w 462"/>
                <a:gd name="T19" fmla="*/ 543 h 547"/>
                <a:gd name="T20" fmla="*/ 151 w 462"/>
                <a:gd name="T21" fmla="*/ 547 h 547"/>
                <a:gd name="T22" fmla="*/ 15 w 462"/>
                <a:gd name="T23" fmla="*/ 450 h 547"/>
                <a:gd name="T24" fmla="*/ 50 w 462"/>
                <a:gd name="T25" fmla="*/ 352 h 547"/>
                <a:gd name="T26" fmla="*/ 47 w 462"/>
                <a:gd name="T27" fmla="*/ 349 h 547"/>
                <a:gd name="T28" fmla="*/ 42 w 462"/>
                <a:gd name="T29" fmla="*/ 341 h 547"/>
                <a:gd name="T30" fmla="*/ 36 w 462"/>
                <a:gd name="T31" fmla="*/ 329 h 547"/>
                <a:gd name="T32" fmla="*/ 26 w 462"/>
                <a:gd name="T33" fmla="*/ 315 h 547"/>
                <a:gd name="T34" fmla="*/ 18 w 462"/>
                <a:gd name="T35" fmla="*/ 298 h 547"/>
                <a:gd name="T36" fmla="*/ 9 w 462"/>
                <a:gd name="T37" fmla="*/ 278 h 547"/>
                <a:gd name="T38" fmla="*/ 3 w 462"/>
                <a:gd name="T39" fmla="*/ 259 h 547"/>
                <a:gd name="T40" fmla="*/ 0 w 462"/>
                <a:gd name="T41" fmla="*/ 239 h 547"/>
                <a:gd name="T42" fmla="*/ 0 w 462"/>
                <a:gd name="T43" fmla="*/ 219 h 547"/>
                <a:gd name="T44" fmla="*/ 5 w 462"/>
                <a:gd name="T45" fmla="*/ 202 h 547"/>
                <a:gd name="T46" fmla="*/ 16 w 462"/>
                <a:gd name="T47" fmla="*/ 187 h 547"/>
                <a:gd name="T48" fmla="*/ 30 w 462"/>
                <a:gd name="T49" fmla="*/ 172 h 547"/>
                <a:gd name="T50" fmla="*/ 46 w 462"/>
                <a:gd name="T51" fmla="*/ 159 h 547"/>
                <a:gd name="T52" fmla="*/ 63 w 462"/>
                <a:gd name="T53" fmla="*/ 149 h 547"/>
                <a:gd name="T54" fmla="*/ 79 w 462"/>
                <a:gd name="T55" fmla="*/ 141 h 547"/>
                <a:gd name="T56" fmla="*/ 90 w 462"/>
                <a:gd name="T57" fmla="*/ 134 h 547"/>
                <a:gd name="T58" fmla="*/ 100 w 462"/>
                <a:gd name="T59" fmla="*/ 130 h 547"/>
                <a:gd name="T60" fmla="*/ 104 w 462"/>
                <a:gd name="T61" fmla="*/ 129 h 547"/>
                <a:gd name="T62" fmla="*/ 79 w 462"/>
                <a:gd name="T63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2" h="547">
                  <a:moveTo>
                    <a:pt x="79" y="0"/>
                  </a:moveTo>
                  <a:lnTo>
                    <a:pt x="462" y="314"/>
                  </a:lnTo>
                  <a:lnTo>
                    <a:pt x="445" y="357"/>
                  </a:lnTo>
                  <a:lnTo>
                    <a:pt x="422" y="397"/>
                  </a:lnTo>
                  <a:lnTo>
                    <a:pt x="396" y="433"/>
                  </a:lnTo>
                  <a:lnTo>
                    <a:pt x="363" y="466"/>
                  </a:lnTo>
                  <a:lnTo>
                    <a:pt x="326" y="493"/>
                  </a:lnTo>
                  <a:lnTo>
                    <a:pt x="287" y="515"/>
                  </a:lnTo>
                  <a:lnTo>
                    <a:pt x="244" y="532"/>
                  </a:lnTo>
                  <a:lnTo>
                    <a:pt x="198" y="543"/>
                  </a:lnTo>
                  <a:lnTo>
                    <a:pt x="151" y="547"/>
                  </a:lnTo>
                  <a:lnTo>
                    <a:pt x="15" y="450"/>
                  </a:lnTo>
                  <a:lnTo>
                    <a:pt x="50" y="352"/>
                  </a:lnTo>
                  <a:lnTo>
                    <a:pt x="47" y="349"/>
                  </a:lnTo>
                  <a:lnTo>
                    <a:pt x="42" y="341"/>
                  </a:lnTo>
                  <a:lnTo>
                    <a:pt x="36" y="329"/>
                  </a:lnTo>
                  <a:lnTo>
                    <a:pt x="26" y="315"/>
                  </a:lnTo>
                  <a:lnTo>
                    <a:pt x="18" y="298"/>
                  </a:lnTo>
                  <a:lnTo>
                    <a:pt x="9" y="278"/>
                  </a:lnTo>
                  <a:lnTo>
                    <a:pt x="3" y="259"/>
                  </a:lnTo>
                  <a:lnTo>
                    <a:pt x="0" y="239"/>
                  </a:lnTo>
                  <a:lnTo>
                    <a:pt x="0" y="219"/>
                  </a:lnTo>
                  <a:lnTo>
                    <a:pt x="5" y="202"/>
                  </a:lnTo>
                  <a:lnTo>
                    <a:pt x="16" y="187"/>
                  </a:lnTo>
                  <a:lnTo>
                    <a:pt x="30" y="172"/>
                  </a:lnTo>
                  <a:lnTo>
                    <a:pt x="46" y="159"/>
                  </a:lnTo>
                  <a:lnTo>
                    <a:pt x="63" y="149"/>
                  </a:lnTo>
                  <a:lnTo>
                    <a:pt x="79" y="141"/>
                  </a:lnTo>
                  <a:lnTo>
                    <a:pt x="90" y="134"/>
                  </a:lnTo>
                  <a:lnTo>
                    <a:pt x="100" y="130"/>
                  </a:lnTo>
                  <a:lnTo>
                    <a:pt x="104" y="12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AAFC6"/>
            </a:solidFill>
            <a:ln w="0">
              <a:solidFill>
                <a:srgbClr val="4AAFC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018"/>
            <p:cNvSpPr>
              <a:spLocks/>
            </p:cNvSpPr>
            <p:nvPr/>
          </p:nvSpPr>
          <p:spPr bwMode="auto">
            <a:xfrm>
              <a:off x="13375764" y="1895476"/>
              <a:ext cx="107950" cy="109538"/>
            </a:xfrm>
            <a:custGeom>
              <a:avLst/>
              <a:gdLst>
                <a:gd name="T0" fmla="*/ 43 w 68"/>
                <a:gd name="T1" fmla="*/ 0 h 69"/>
                <a:gd name="T2" fmla="*/ 45 w 68"/>
                <a:gd name="T3" fmla="*/ 0 h 69"/>
                <a:gd name="T4" fmla="*/ 68 w 68"/>
                <a:gd name="T5" fmla="*/ 23 h 69"/>
                <a:gd name="T6" fmla="*/ 68 w 68"/>
                <a:gd name="T7" fmla="*/ 25 h 69"/>
                <a:gd name="T8" fmla="*/ 68 w 68"/>
                <a:gd name="T9" fmla="*/ 27 h 69"/>
                <a:gd name="T10" fmla="*/ 66 w 68"/>
                <a:gd name="T11" fmla="*/ 30 h 69"/>
                <a:gd name="T12" fmla="*/ 63 w 68"/>
                <a:gd name="T13" fmla="*/ 34 h 69"/>
                <a:gd name="T14" fmla="*/ 59 w 68"/>
                <a:gd name="T15" fmla="*/ 38 h 69"/>
                <a:gd name="T16" fmla="*/ 38 w 68"/>
                <a:gd name="T17" fmla="*/ 59 h 69"/>
                <a:gd name="T18" fmla="*/ 34 w 68"/>
                <a:gd name="T19" fmla="*/ 63 h 69"/>
                <a:gd name="T20" fmla="*/ 30 w 68"/>
                <a:gd name="T21" fmla="*/ 65 h 69"/>
                <a:gd name="T22" fmla="*/ 28 w 68"/>
                <a:gd name="T23" fmla="*/ 68 h 69"/>
                <a:gd name="T24" fmla="*/ 25 w 68"/>
                <a:gd name="T25" fmla="*/ 69 h 69"/>
                <a:gd name="T26" fmla="*/ 24 w 68"/>
                <a:gd name="T27" fmla="*/ 68 h 69"/>
                <a:gd name="T28" fmla="*/ 0 w 68"/>
                <a:gd name="T29" fmla="*/ 46 h 69"/>
                <a:gd name="T30" fmla="*/ 0 w 68"/>
                <a:gd name="T31" fmla="*/ 44 h 69"/>
                <a:gd name="T32" fmla="*/ 1 w 68"/>
                <a:gd name="T33" fmla="*/ 42 h 69"/>
                <a:gd name="T34" fmla="*/ 3 w 68"/>
                <a:gd name="T35" fmla="*/ 38 h 69"/>
                <a:gd name="T36" fmla="*/ 7 w 68"/>
                <a:gd name="T37" fmla="*/ 35 h 69"/>
                <a:gd name="T38" fmla="*/ 9 w 68"/>
                <a:gd name="T39" fmla="*/ 31 h 69"/>
                <a:gd name="T40" fmla="*/ 32 w 68"/>
                <a:gd name="T41" fmla="*/ 10 h 69"/>
                <a:gd name="T42" fmla="*/ 34 w 68"/>
                <a:gd name="T43" fmla="*/ 6 h 69"/>
                <a:gd name="T44" fmla="*/ 38 w 68"/>
                <a:gd name="T45" fmla="*/ 4 h 69"/>
                <a:gd name="T46" fmla="*/ 42 w 68"/>
                <a:gd name="T47" fmla="*/ 1 h 69"/>
                <a:gd name="T48" fmla="*/ 43 w 68"/>
                <a:gd name="T4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9">
                  <a:moveTo>
                    <a:pt x="43" y="0"/>
                  </a:moveTo>
                  <a:lnTo>
                    <a:pt x="45" y="0"/>
                  </a:lnTo>
                  <a:lnTo>
                    <a:pt x="68" y="23"/>
                  </a:lnTo>
                  <a:lnTo>
                    <a:pt x="68" y="25"/>
                  </a:lnTo>
                  <a:lnTo>
                    <a:pt x="68" y="27"/>
                  </a:lnTo>
                  <a:lnTo>
                    <a:pt x="66" y="30"/>
                  </a:lnTo>
                  <a:lnTo>
                    <a:pt x="63" y="34"/>
                  </a:lnTo>
                  <a:lnTo>
                    <a:pt x="59" y="38"/>
                  </a:lnTo>
                  <a:lnTo>
                    <a:pt x="38" y="59"/>
                  </a:lnTo>
                  <a:lnTo>
                    <a:pt x="34" y="63"/>
                  </a:lnTo>
                  <a:lnTo>
                    <a:pt x="30" y="65"/>
                  </a:lnTo>
                  <a:lnTo>
                    <a:pt x="28" y="68"/>
                  </a:lnTo>
                  <a:lnTo>
                    <a:pt x="25" y="69"/>
                  </a:lnTo>
                  <a:lnTo>
                    <a:pt x="24" y="6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1" y="42"/>
                  </a:lnTo>
                  <a:lnTo>
                    <a:pt x="3" y="38"/>
                  </a:lnTo>
                  <a:lnTo>
                    <a:pt x="7" y="35"/>
                  </a:lnTo>
                  <a:lnTo>
                    <a:pt x="9" y="31"/>
                  </a:lnTo>
                  <a:lnTo>
                    <a:pt x="32" y="10"/>
                  </a:lnTo>
                  <a:lnTo>
                    <a:pt x="34" y="6"/>
                  </a:lnTo>
                  <a:lnTo>
                    <a:pt x="38" y="4"/>
                  </a:lnTo>
                  <a:lnTo>
                    <a:pt x="42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BB1CC"/>
            </a:solidFill>
            <a:ln w="0">
              <a:solidFill>
                <a:srgbClr val="3BB1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019"/>
            <p:cNvSpPr>
              <a:spLocks/>
            </p:cNvSpPr>
            <p:nvPr/>
          </p:nvSpPr>
          <p:spPr bwMode="auto">
            <a:xfrm>
              <a:off x="13698026" y="2217738"/>
              <a:ext cx="92075" cy="90488"/>
            </a:xfrm>
            <a:custGeom>
              <a:avLst/>
              <a:gdLst>
                <a:gd name="T0" fmla="*/ 24 w 58"/>
                <a:gd name="T1" fmla="*/ 0 h 57"/>
                <a:gd name="T2" fmla="*/ 58 w 58"/>
                <a:gd name="T3" fmla="*/ 33 h 57"/>
                <a:gd name="T4" fmla="*/ 33 w 58"/>
                <a:gd name="T5" fmla="*/ 57 h 57"/>
                <a:gd name="T6" fmla="*/ 0 w 58"/>
                <a:gd name="T7" fmla="*/ 25 h 57"/>
                <a:gd name="T8" fmla="*/ 24 w 5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7">
                  <a:moveTo>
                    <a:pt x="24" y="0"/>
                  </a:moveTo>
                  <a:lnTo>
                    <a:pt x="58" y="33"/>
                  </a:lnTo>
                  <a:lnTo>
                    <a:pt x="33" y="57"/>
                  </a:lnTo>
                  <a:lnTo>
                    <a:pt x="0" y="2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6ABED8"/>
            </a:solidFill>
            <a:ln w="0">
              <a:solidFill>
                <a:srgbClr val="6ABE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020"/>
            <p:cNvSpPr>
              <a:spLocks/>
            </p:cNvSpPr>
            <p:nvPr/>
          </p:nvSpPr>
          <p:spPr bwMode="auto">
            <a:xfrm>
              <a:off x="13407514" y="1927226"/>
              <a:ext cx="357188" cy="357188"/>
            </a:xfrm>
            <a:custGeom>
              <a:avLst/>
              <a:gdLst>
                <a:gd name="T0" fmla="*/ 60 w 225"/>
                <a:gd name="T1" fmla="*/ 0 h 225"/>
                <a:gd name="T2" fmla="*/ 70 w 225"/>
                <a:gd name="T3" fmla="*/ 5 h 225"/>
                <a:gd name="T4" fmla="*/ 220 w 225"/>
                <a:gd name="T5" fmla="*/ 155 h 225"/>
                <a:gd name="T6" fmla="*/ 225 w 225"/>
                <a:gd name="T7" fmla="*/ 164 h 225"/>
                <a:gd name="T8" fmla="*/ 224 w 225"/>
                <a:gd name="T9" fmla="*/ 176 h 225"/>
                <a:gd name="T10" fmla="*/ 217 w 225"/>
                <a:gd name="T11" fmla="*/ 187 h 225"/>
                <a:gd name="T12" fmla="*/ 187 w 225"/>
                <a:gd name="T13" fmla="*/ 218 h 225"/>
                <a:gd name="T14" fmla="*/ 177 w 225"/>
                <a:gd name="T15" fmla="*/ 225 h 225"/>
                <a:gd name="T16" fmla="*/ 165 w 225"/>
                <a:gd name="T17" fmla="*/ 225 h 225"/>
                <a:gd name="T18" fmla="*/ 154 w 225"/>
                <a:gd name="T19" fmla="*/ 219 h 225"/>
                <a:gd name="T20" fmla="*/ 5 w 225"/>
                <a:gd name="T21" fmla="*/ 70 h 225"/>
                <a:gd name="T22" fmla="*/ 0 w 225"/>
                <a:gd name="T23" fmla="*/ 60 h 225"/>
                <a:gd name="T24" fmla="*/ 1 w 225"/>
                <a:gd name="T25" fmla="*/ 49 h 225"/>
                <a:gd name="T26" fmla="*/ 8 w 225"/>
                <a:gd name="T27" fmla="*/ 37 h 225"/>
                <a:gd name="T28" fmla="*/ 38 w 225"/>
                <a:gd name="T29" fmla="*/ 7 h 225"/>
                <a:gd name="T30" fmla="*/ 48 w 225"/>
                <a:gd name="T31" fmla="*/ 1 h 225"/>
                <a:gd name="T32" fmla="*/ 60 w 225"/>
                <a:gd name="T3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5" h="225">
                  <a:moveTo>
                    <a:pt x="60" y="0"/>
                  </a:moveTo>
                  <a:lnTo>
                    <a:pt x="70" y="5"/>
                  </a:lnTo>
                  <a:lnTo>
                    <a:pt x="220" y="155"/>
                  </a:lnTo>
                  <a:lnTo>
                    <a:pt x="225" y="164"/>
                  </a:lnTo>
                  <a:lnTo>
                    <a:pt x="224" y="176"/>
                  </a:lnTo>
                  <a:lnTo>
                    <a:pt x="217" y="187"/>
                  </a:lnTo>
                  <a:lnTo>
                    <a:pt x="187" y="218"/>
                  </a:lnTo>
                  <a:lnTo>
                    <a:pt x="177" y="225"/>
                  </a:lnTo>
                  <a:lnTo>
                    <a:pt x="165" y="225"/>
                  </a:lnTo>
                  <a:lnTo>
                    <a:pt x="154" y="219"/>
                  </a:lnTo>
                  <a:lnTo>
                    <a:pt x="5" y="70"/>
                  </a:lnTo>
                  <a:lnTo>
                    <a:pt x="0" y="60"/>
                  </a:lnTo>
                  <a:lnTo>
                    <a:pt x="1" y="49"/>
                  </a:lnTo>
                  <a:lnTo>
                    <a:pt x="8" y="37"/>
                  </a:lnTo>
                  <a:lnTo>
                    <a:pt x="38" y="7"/>
                  </a:lnTo>
                  <a:lnTo>
                    <a:pt x="48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021"/>
            <p:cNvSpPr>
              <a:spLocks/>
            </p:cNvSpPr>
            <p:nvPr/>
          </p:nvSpPr>
          <p:spPr bwMode="auto">
            <a:xfrm>
              <a:off x="13363064" y="2119313"/>
              <a:ext cx="222250" cy="342900"/>
            </a:xfrm>
            <a:custGeom>
              <a:avLst/>
              <a:gdLst>
                <a:gd name="T0" fmla="*/ 140 w 140"/>
                <a:gd name="T1" fmla="*/ 0 h 216"/>
                <a:gd name="T2" fmla="*/ 140 w 140"/>
                <a:gd name="T3" fmla="*/ 28 h 216"/>
                <a:gd name="T4" fmla="*/ 110 w 140"/>
                <a:gd name="T5" fmla="*/ 32 h 216"/>
                <a:gd name="T6" fmla="*/ 83 w 140"/>
                <a:gd name="T7" fmla="*/ 42 h 216"/>
                <a:gd name="T8" fmla="*/ 61 w 140"/>
                <a:gd name="T9" fmla="*/ 60 h 216"/>
                <a:gd name="T10" fmla="*/ 42 w 140"/>
                <a:gd name="T11" fmla="*/ 83 h 216"/>
                <a:gd name="T12" fmla="*/ 32 w 140"/>
                <a:gd name="T13" fmla="*/ 110 h 216"/>
                <a:gd name="T14" fmla="*/ 28 w 140"/>
                <a:gd name="T15" fmla="*/ 140 h 216"/>
                <a:gd name="T16" fmla="*/ 30 w 140"/>
                <a:gd name="T17" fmla="*/ 169 h 216"/>
                <a:gd name="T18" fmla="*/ 41 w 140"/>
                <a:gd name="T19" fmla="*/ 194 h 216"/>
                <a:gd name="T20" fmla="*/ 57 w 140"/>
                <a:gd name="T21" fmla="*/ 216 h 216"/>
                <a:gd name="T22" fmla="*/ 23 w 140"/>
                <a:gd name="T23" fmla="*/ 216 h 216"/>
                <a:gd name="T24" fmla="*/ 11 w 140"/>
                <a:gd name="T25" fmla="*/ 193 h 216"/>
                <a:gd name="T26" fmla="*/ 3 w 140"/>
                <a:gd name="T27" fmla="*/ 168 h 216"/>
                <a:gd name="T28" fmla="*/ 0 w 140"/>
                <a:gd name="T29" fmla="*/ 140 h 216"/>
                <a:gd name="T30" fmla="*/ 4 w 140"/>
                <a:gd name="T31" fmla="*/ 108 h 216"/>
                <a:gd name="T32" fmla="*/ 15 w 140"/>
                <a:gd name="T33" fmla="*/ 79 h 216"/>
                <a:gd name="T34" fmla="*/ 30 w 140"/>
                <a:gd name="T35" fmla="*/ 53 h 216"/>
                <a:gd name="T36" fmla="*/ 53 w 140"/>
                <a:gd name="T37" fmla="*/ 32 h 216"/>
                <a:gd name="T38" fmla="*/ 79 w 140"/>
                <a:gd name="T39" fmla="*/ 15 h 216"/>
                <a:gd name="T40" fmla="*/ 108 w 140"/>
                <a:gd name="T41" fmla="*/ 4 h 216"/>
                <a:gd name="T42" fmla="*/ 140 w 140"/>
                <a:gd name="T4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16">
                  <a:moveTo>
                    <a:pt x="140" y="0"/>
                  </a:moveTo>
                  <a:lnTo>
                    <a:pt x="140" y="28"/>
                  </a:lnTo>
                  <a:lnTo>
                    <a:pt x="110" y="32"/>
                  </a:lnTo>
                  <a:lnTo>
                    <a:pt x="83" y="42"/>
                  </a:lnTo>
                  <a:lnTo>
                    <a:pt x="61" y="60"/>
                  </a:lnTo>
                  <a:lnTo>
                    <a:pt x="42" y="83"/>
                  </a:lnTo>
                  <a:lnTo>
                    <a:pt x="32" y="110"/>
                  </a:lnTo>
                  <a:lnTo>
                    <a:pt x="28" y="140"/>
                  </a:lnTo>
                  <a:lnTo>
                    <a:pt x="30" y="169"/>
                  </a:lnTo>
                  <a:lnTo>
                    <a:pt x="41" y="194"/>
                  </a:lnTo>
                  <a:lnTo>
                    <a:pt x="57" y="216"/>
                  </a:lnTo>
                  <a:lnTo>
                    <a:pt x="23" y="216"/>
                  </a:lnTo>
                  <a:lnTo>
                    <a:pt x="11" y="193"/>
                  </a:lnTo>
                  <a:lnTo>
                    <a:pt x="3" y="168"/>
                  </a:lnTo>
                  <a:lnTo>
                    <a:pt x="0" y="140"/>
                  </a:lnTo>
                  <a:lnTo>
                    <a:pt x="4" y="108"/>
                  </a:lnTo>
                  <a:lnTo>
                    <a:pt x="15" y="79"/>
                  </a:lnTo>
                  <a:lnTo>
                    <a:pt x="30" y="53"/>
                  </a:lnTo>
                  <a:lnTo>
                    <a:pt x="53" y="32"/>
                  </a:lnTo>
                  <a:lnTo>
                    <a:pt x="79" y="15"/>
                  </a:lnTo>
                  <a:lnTo>
                    <a:pt x="108" y="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022"/>
            <p:cNvSpPr>
              <a:spLocks/>
            </p:cNvSpPr>
            <p:nvPr/>
          </p:nvSpPr>
          <p:spPr bwMode="auto">
            <a:xfrm>
              <a:off x="13477364" y="2062163"/>
              <a:ext cx="160338" cy="161925"/>
            </a:xfrm>
            <a:custGeom>
              <a:avLst/>
              <a:gdLst>
                <a:gd name="T0" fmla="*/ 50 w 101"/>
                <a:gd name="T1" fmla="*/ 0 h 102"/>
                <a:gd name="T2" fmla="*/ 67 w 101"/>
                <a:gd name="T3" fmla="*/ 2 h 102"/>
                <a:gd name="T4" fmla="*/ 80 w 101"/>
                <a:gd name="T5" fmla="*/ 10 h 102"/>
                <a:gd name="T6" fmla="*/ 92 w 101"/>
                <a:gd name="T7" fmla="*/ 21 h 102"/>
                <a:gd name="T8" fmla="*/ 98 w 101"/>
                <a:gd name="T9" fmla="*/ 35 h 102"/>
                <a:gd name="T10" fmla="*/ 101 w 101"/>
                <a:gd name="T11" fmla="*/ 51 h 102"/>
                <a:gd name="T12" fmla="*/ 98 w 101"/>
                <a:gd name="T13" fmla="*/ 66 h 102"/>
                <a:gd name="T14" fmla="*/ 92 w 101"/>
                <a:gd name="T15" fmla="*/ 81 h 102"/>
                <a:gd name="T16" fmla="*/ 80 w 101"/>
                <a:gd name="T17" fmla="*/ 91 h 102"/>
                <a:gd name="T18" fmla="*/ 67 w 101"/>
                <a:gd name="T19" fmla="*/ 99 h 102"/>
                <a:gd name="T20" fmla="*/ 50 w 101"/>
                <a:gd name="T21" fmla="*/ 102 h 102"/>
                <a:gd name="T22" fmla="*/ 34 w 101"/>
                <a:gd name="T23" fmla="*/ 99 h 102"/>
                <a:gd name="T24" fmla="*/ 20 w 101"/>
                <a:gd name="T25" fmla="*/ 91 h 102"/>
                <a:gd name="T26" fmla="*/ 9 w 101"/>
                <a:gd name="T27" fmla="*/ 81 h 102"/>
                <a:gd name="T28" fmla="*/ 3 w 101"/>
                <a:gd name="T29" fmla="*/ 66 h 102"/>
                <a:gd name="T30" fmla="*/ 0 w 101"/>
                <a:gd name="T31" fmla="*/ 51 h 102"/>
                <a:gd name="T32" fmla="*/ 3 w 101"/>
                <a:gd name="T33" fmla="*/ 35 h 102"/>
                <a:gd name="T34" fmla="*/ 9 w 101"/>
                <a:gd name="T35" fmla="*/ 21 h 102"/>
                <a:gd name="T36" fmla="*/ 20 w 101"/>
                <a:gd name="T37" fmla="*/ 10 h 102"/>
                <a:gd name="T38" fmla="*/ 34 w 101"/>
                <a:gd name="T39" fmla="*/ 2 h 102"/>
                <a:gd name="T40" fmla="*/ 50 w 101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2">
                  <a:moveTo>
                    <a:pt x="50" y="0"/>
                  </a:moveTo>
                  <a:lnTo>
                    <a:pt x="67" y="2"/>
                  </a:lnTo>
                  <a:lnTo>
                    <a:pt x="80" y="10"/>
                  </a:lnTo>
                  <a:lnTo>
                    <a:pt x="92" y="21"/>
                  </a:lnTo>
                  <a:lnTo>
                    <a:pt x="98" y="35"/>
                  </a:lnTo>
                  <a:lnTo>
                    <a:pt x="101" y="51"/>
                  </a:lnTo>
                  <a:lnTo>
                    <a:pt x="98" y="66"/>
                  </a:lnTo>
                  <a:lnTo>
                    <a:pt x="92" y="81"/>
                  </a:lnTo>
                  <a:lnTo>
                    <a:pt x="80" y="91"/>
                  </a:lnTo>
                  <a:lnTo>
                    <a:pt x="67" y="99"/>
                  </a:lnTo>
                  <a:lnTo>
                    <a:pt x="50" y="102"/>
                  </a:lnTo>
                  <a:lnTo>
                    <a:pt x="34" y="99"/>
                  </a:lnTo>
                  <a:lnTo>
                    <a:pt x="20" y="91"/>
                  </a:lnTo>
                  <a:lnTo>
                    <a:pt x="9" y="81"/>
                  </a:lnTo>
                  <a:lnTo>
                    <a:pt x="3" y="66"/>
                  </a:lnTo>
                  <a:lnTo>
                    <a:pt x="0" y="51"/>
                  </a:lnTo>
                  <a:lnTo>
                    <a:pt x="3" y="35"/>
                  </a:lnTo>
                  <a:lnTo>
                    <a:pt x="9" y="21"/>
                  </a:lnTo>
                  <a:lnTo>
                    <a:pt x="20" y="10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ABED8"/>
            </a:solidFill>
            <a:ln w="0">
              <a:solidFill>
                <a:srgbClr val="6ABE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23"/>
            <p:cNvSpPr>
              <a:spLocks/>
            </p:cNvSpPr>
            <p:nvPr/>
          </p:nvSpPr>
          <p:spPr bwMode="auto">
            <a:xfrm>
              <a:off x="13501176" y="2085976"/>
              <a:ext cx="114300" cy="112713"/>
            </a:xfrm>
            <a:custGeom>
              <a:avLst/>
              <a:gdLst>
                <a:gd name="T0" fmla="*/ 35 w 72"/>
                <a:gd name="T1" fmla="*/ 0 h 71"/>
                <a:gd name="T2" fmla="*/ 49 w 72"/>
                <a:gd name="T3" fmla="*/ 3 h 71"/>
                <a:gd name="T4" fmla="*/ 61 w 72"/>
                <a:gd name="T5" fmla="*/ 11 h 71"/>
                <a:gd name="T6" fmla="*/ 69 w 72"/>
                <a:gd name="T7" fmla="*/ 21 h 71"/>
                <a:gd name="T8" fmla="*/ 72 w 72"/>
                <a:gd name="T9" fmla="*/ 36 h 71"/>
                <a:gd name="T10" fmla="*/ 69 w 72"/>
                <a:gd name="T11" fmla="*/ 50 h 71"/>
                <a:gd name="T12" fmla="*/ 61 w 72"/>
                <a:gd name="T13" fmla="*/ 61 h 71"/>
                <a:gd name="T14" fmla="*/ 49 w 72"/>
                <a:gd name="T15" fmla="*/ 68 h 71"/>
                <a:gd name="T16" fmla="*/ 35 w 72"/>
                <a:gd name="T17" fmla="*/ 71 h 71"/>
                <a:gd name="T18" fmla="*/ 22 w 72"/>
                <a:gd name="T19" fmla="*/ 68 h 71"/>
                <a:gd name="T20" fmla="*/ 10 w 72"/>
                <a:gd name="T21" fmla="*/ 61 h 71"/>
                <a:gd name="T22" fmla="*/ 2 w 72"/>
                <a:gd name="T23" fmla="*/ 50 h 71"/>
                <a:gd name="T24" fmla="*/ 0 w 72"/>
                <a:gd name="T25" fmla="*/ 36 h 71"/>
                <a:gd name="T26" fmla="*/ 2 w 72"/>
                <a:gd name="T27" fmla="*/ 21 h 71"/>
                <a:gd name="T28" fmla="*/ 10 w 72"/>
                <a:gd name="T29" fmla="*/ 11 h 71"/>
                <a:gd name="T30" fmla="*/ 22 w 72"/>
                <a:gd name="T31" fmla="*/ 3 h 71"/>
                <a:gd name="T32" fmla="*/ 35 w 72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1">
                  <a:moveTo>
                    <a:pt x="35" y="0"/>
                  </a:moveTo>
                  <a:lnTo>
                    <a:pt x="49" y="3"/>
                  </a:lnTo>
                  <a:lnTo>
                    <a:pt x="61" y="11"/>
                  </a:lnTo>
                  <a:lnTo>
                    <a:pt x="69" y="21"/>
                  </a:lnTo>
                  <a:lnTo>
                    <a:pt x="72" y="36"/>
                  </a:lnTo>
                  <a:lnTo>
                    <a:pt x="69" y="50"/>
                  </a:lnTo>
                  <a:lnTo>
                    <a:pt x="61" y="61"/>
                  </a:lnTo>
                  <a:lnTo>
                    <a:pt x="49" y="68"/>
                  </a:lnTo>
                  <a:lnTo>
                    <a:pt x="35" y="71"/>
                  </a:lnTo>
                  <a:lnTo>
                    <a:pt x="22" y="68"/>
                  </a:lnTo>
                  <a:lnTo>
                    <a:pt x="10" y="61"/>
                  </a:lnTo>
                  <a:lnTo>
                    <a:pt x="2" y="50"/>
                  </a:lnTo>
                  <a:lnTo>
                    <a:pt x="0" y="36"/>
                  </a:lnTo>
                  <a:lnTo>
                    <a:pt x="2" y="21"/>
                  </a:lnTo>
                  <a:lnTo>
                    <a:pt x="10" y="11"/>
                  </a:lnTo>
                  <a:lnTo>
                    <a:pt x="22" y="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5F5F7"/>
            </a:solidFill>
            <a:ln w="0">
              <a:solidFill>
                <a:srgbClr val="F5F5F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024"/>
            <p:cNvSpPr>
              <a:spLocks/>
            </p:cNvSpPr>
            <p:nvPr/>
          </p:nvSpPr>
          <p:spPr bwMode="auto">
            <a:xfrm>
              <a:off x="13598014" y="2379663"/>
              <a:ext cx="247650" cy="82550"/>
            </a:xfrm>
            <a:custGeom>
              <a:avLst/>
              <a:gdLst>
                <a:gd name="T0" fmla="*/ 0 w 156"/>
                <a:gd name="T1" fmla="*/ 0 h 52"/>
                <a:gd name="T2" fmla="*/ 156 w 156"/>
                <a:gd name="T3" fmla="*/ 0 h 52"/>
                <a:gd name="T4" fmla="*/ 156 w 156"/>
                <a:gd name="T5" fmla="*/ 10 h 52"/>
                <a:gd name="T6" fmla="*/ 9 w 156"/>
                <a:gd name="T7" fmla="*/ 10 h 52"/>
                <a:gd name="T8" fmla="*/ 9 w 156"/>
                <a:gd name="T9" fmla="*/ 52 h 52"/>
                <a:gd name="T10" fmla="*/ 0 w 156"/>
                <a:gd name="T11" fmla="*/ 52 h 52"/>
                <a:gd name="T12" fmla="*/ 0 w 156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52">
                  <a:moveTo>
                    <a:pt x="0" y="0"/>
                  </a:moveTo>
                  <a:lnTo>
                    <a:pt x="156" y="0"/>
                  </a:lnTo>
                  <a:lnTo>
                    <a:pt x="156" y="10"/>
                  </a:lnTo>
                  <a:lnTo>
                    <a:pt x="9" y="10"/>
                  </a:lnTo>
                  <a:lnTo>
                    <a:pt x="9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BED8"/>
            </a:solidFill>
            <a:ln w="0">
              <a:solidFill>
                <a:srgbClr val="6ABE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025"/>
            <p:cNvSpPr>
              <a:spLocks/>
            </p:cNvSpPr>
            <p:nvPr/>
          </p:nvSpPr>
          <p:spPr bwMode="auto">
            <a:xfrm>
              <a:off x="13399576" y="2462213"/>
              <a:ext cx="427038" cy="179388"/>
            </a:xfrm>
            <a:custGeom>
              <a:avLst/>
              <a:gdLst>
                <a:gd name="T0" fmla="*/ 0 w 269"/>
                <a:gd name="T1" fmla="*/ 0 h 113"/>
                <a:gd name="T2" fmla="*/ 209 w 269"/>
                <a:gd name="T3" fmla="*/ 0 h 113"/>
                <a:gd name="T4" fmla="*/ 209 w 269"/>
                <a:gd name="T5" fmla="*/ 34 h 113"/>
                <a:gd name="T6" fmla="*/ 144 w 269"/>
                <a:gd name="T7" fmla="*/ 34 h 113"/>
                <a:gd name="T8" fmla="*/ 144 w 269"/>
                <a:gd name="T9" fmla="*/ 62 h 113"/>
                <a:gd name="T10" fmla="*/ 269 w 269"/>
                <a:gd name="T11" fmla="*/ 62 h 113"/>
                <a:gd name="T12" fmla="*/ 269 w 269"/>
                <a:gd name="T13" fmla="*/ 113 h 113"/>
                <a:gd name="T14" fmla="*/ 0 w 269"/>
                <a:gd name="T15" fmla="*/ 113 h 113"/>
                <a:gd name="T16" fmla="*/ 0 w 269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113">
                  <a:moveTo>
                    <a:pt x="0" y="0"/>
                  </a:moveTo>
                  <a:lnTo>
                    <a:pt x="209" y="0"/>
                  </a:lnTo>
                  <a:lnTo>
                    <a:pt x="209" y="34"/>
                  </a:lnTo>
                  <a:lnTo>
                    <a:pt x="144" y="34"/>
                  </a:lnTo>
                  <a:lnTo>
                    <a:pt x="144" y="62"/>
                  </a:lnTo>
                  <a:lnTo>
                    <a:pt x="269" y="62"/>
                  </a:lnTo>
                  <a:lnTo>
                    <a:pt x="269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026"/>
            <p:cNvSpPr>
              <a:spLocks/>
            </p:cNvSpPr>
            <p:nvPr/>
          </p:nvSpPr>
          <p:spPr bwMode="auto">
            <a:xfrm>
              <a:off x="13420214" y="2486026"/>
              <a:ext cx="23813" cy="22225"/>
            </a:xfrm>
            <a:custGeom>
              <a:avLst/>
              <a:gdLst>
                <a:gd name="T0" fmla="*/ 8 w 15"/>
                <a:gd name="T1" fmla="*/ 0 h 14"/>
                <a:gd name="T2" fmla="*/ 10 w 15"/>
                <a:gd name="T3" fmla="*/ 1 h 14"/>
                <a:gd name="T4" fmla="*/ 13 w 15"/>
                <a:gd name="T5" fmla="*/ 2 h 14"/>
                <a:gd name="T6" fmla="*/ 14 w 15"/>
                <a:gd name="T7" fmla="*/ 5 h 14"/>
                <a:gd name="T8" fmla="*/ 15 w 15"/>
                <a:gd name="T9" fmla="*/ 8 h 14"/>
                <a:gd name="T10" fmla="*/ 14 w 15"/>
                <a:gd name="T11" fmla="*/ 10 h 14"/>
                <a:gd name="T12" fmla="*/ 13 w 15"/>
                <a:gd name="T13" fmla="*/ 13 h 14"/>
                <a:gd name="T14" fmla="*/ 10 w 15"/>
                <a:gd name="T15" fmla="*/ 14 h 14"/>
                <a:gd name="T16" fmla="*/ 8 w 15"/>
                <a:gd name="T17" fmla="*/ 14 h 14"/>
                <a:gd name="T18" fmla="*/ 5 w 15"/>
                <a:gd name="T19" fmla="*/ 14 h 14"/>
                <a:gd name="T20" fmla="*/ 2 w 15"/>
                <a:gd name="T21" fmla="*/ 13 h 14"/>
                <a:gd name="T22" fmla="*/ 1 w 15"/>
                <a:gd name="T23" fmla="*/ 10 h 14"/>
                <a:gd name="T24" fmla="*/ 0 w 15"/>
                <a:gd name="T25" fmla="*/ 8 h 14"/>
                <a:gd name="T26" fmla="*/ 1 w 15"/>
                <a:gd name="T27" fmla="*/ 5 h 14"/>
                <a:gd name="T28" fmla="*/ 2 w 15"/>
                <a:gd name="T29" fmla="*/ 2 h 14"/>
                <a:gd name="T30" fmla="*/ 5 w 15"/>
                <a:gd name="T31" fmla="*/ 1 h 14"/>
                <a:gd name="T32" fmla="*/ 8 w 15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4">
                  <a:moveTo>
                    <a:pt x="8" y="0"/>
                  </a:moveTo>
                  <a:lnTo>
                    <a:pt x="10" y="1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5" y="8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2" y="13"/>
                  </a:lnTo>
                  <a:lnTo>
                    <a:pt x="1" y="10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BED8"/>
            </a:solidFill>
            <a:ln w="0">
              <a:solidFill>
                <a:srgbClr val="6ABE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027"/>
            <p:cNvSpPr>
              <a:spLocks/>
            </p:cNvSpPr>
            <p:nvPr/>
          </p:nvSpPr>
          <p:spPr bwMode="auto">
            <a:xfrm>
              <a:off x="13420214" y="2589213"/>
              <a:ext cx="23813" cy="23813"/>
            </a:xfrm>
            <a:custGeom>
              <a:avLst/>
              <a:gdLst>
                <a:gd name="T0" fmla="*/ 8 w 15"/>
                <a:gd name="T1" fmla="*/ 0 h 15"/>
                <a:gd name="T2" fmla="*/ 10 w 15"/>
                <a:gd name="T3" fmla="*/ 0 h 15"/>
                <a:gd name="T4" fmla="*/ 13 w 15"/>
                <a:gd name="T5" fmla="*/ 1 h 15"/>
                <a:gd name="T6" fmla="*/ 14 w 15"/>
                <a:gd name="T7" fmla="*/ 4 h 15"/>
                <a:gd name="T8" fmla="*/ 15 w 15"/>
                <a:gd name="T9" fmla="*/ 7 h 15"/>
                <a:gd name="T10" fmla="*/ 14 w 15"/>
                <a:gd name="T11" fmla="*/ 11 h 15"/>
                <a:gd name="T12" fmla="*/ 13 w 15"/>
                <a:gd name="T13" fmla="*/ 12 h 15"/>
                <a:gd name="T14" fmla="*/ 10 w 15"/>
                <a:gd name="T15" fmla="*/ 15 h 15"/>
                <a:gd name="T16" fmla="*/ 8 w 15"/>
                <a:gd name="T17" fmla="*/ 15 h 15"/>
                <a:gd name="T18" fmla="*/ 5 w 15"/>
                <a:gd name="T19" fmla="*/ 15 h 15"/>
                <a:gd name="T20" fmla="*/ 2 w 15"/>
                <a:gd name="T21" fmla="*/ 12 h 15"/>
                <a:gd name="T22" fmla="*/ 1 w 15"/>
                <a:gd name="T23" fmla="*/ 11 h 15"/>
                <a:gd name="T24" fmla="*/ 0 w 15"/>
                <a:gd name="T25" fmla="*/ 7 h 15"/>
                <a:gd name="T26" fmla="*/ 1 w 15"/>
                <a:gd name="T27" fmla="*/ 4 h 15"/>
                <a:gd name="T28" fmla="*/ 2 w 15"/>
                <a:gd name="T29" fmla="*/ 1 h 15"/>
                <a:gd name="T30" fmla="*/ 5 w 15"/>
                <a:gd name="T31" fmla="*/ 0 h 15"/>
                <a:gd name="T32" fmla="*/ 8 w 1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BED8"/>
            </a:solidFill>
            <a:ln w="0">
              <a:solidFill>
                <a:srgbClr val="6ABE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028"/>
            <p:cNvSpPr>
              <a:spLocks/>
            </p:cNvSpPr>
            <p:nvPr/>
          </p:nvSpPr>
          <p:spPr bwMode="auto">
            <a:xfrm>
              <a:off x="13588489" y="2486026"/>
              <a:ext cx="22225" cy="22225"/>
            </a:xfrm>
            <a:custGeom>
              <a:avLst/>
              <a:gdLst>
                <a:gd name="T0" fmla="*/ 8 w 14"/>
                <a:gd name="T1" fmla="*/ 0 h 14"/>
                <a:gd name="T2" fmla="*/ 10 w 14"/>
                <a:gd name="T3" fmla="*/ 1 h 14"/>
                <a:gd name="T4" fmla="*/ 13 w 14"/>
                <a:gd name="T5" fmla="*/ 2 h 14"/>
                <a:gd name="T6" fmla="*/ 14 w 14"/>
                <a:gd name="T7" fmla="*/ 5 h 14"/>
                <a:gd name="T8" fmla="*/ 14 w 14"/>
                <a:gd name="T9" fmla="*/ 8 h 14"/>
                <a:gd name="T10" fmla="*/ 14 w 14"/>
                <a:gd name="T11" fmla="*/ 10 h 14"/>
                <a:gd name="T12" fmla="*/ 13 w 14"/>
                <a:gd name="T13" fmla="*/ 13 h 14"/>
                <a:gd name="T14" fmla="*/ 10 w 14"/>
                <a:gd name="T15" fmla="*/ 14 h 14"/>
                <a:gd name="T16" fmla="*/ 8 w 14"/>
                <a:gd name="T17" fmla="*/ 14 h 14"/>
                <a:gd name="T18" fmla="*/ 4 w 14"/>
                <a:gd name="T19" fmla="*/ 14 h 14"/>
                <a:gd name="T20" fmla="*/ 1 w 14"/>
                <a:gd name="T21" fmla="*/ 13 h 14"/>
                <a:gd name="T22" fmla="*/ 0 w 14"/>
                <a:gd name="T23" fmla="*/ 10 h 14"/>
                <a:gd name="T24" fmla="*/ 0 w 14"/>
                <a:gd name="T25" fmla="*/ 8 h 14"/>
                <a:gd name="T26" fmla="*/ 0 w 14"/>
                <a:gd name="T27" fmla="*/ 5 h 14"/>
                <a:gd name="T28" fmla="*/ 1 w 14"/>
                <a:gd name="T29" fmla="*/ 2 h 14"/>
                <a:gd name="T30" fmla="*/ 4 w 14"/>
                <a:gd name="T31" fmla="*/ 1 h 14"/>
                <a:gd name="T32" fmla="*/ 8 w 14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10" y="1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BED8"/>
            </a:solidFill>
            <a:ln w="0">
              <a:solidFill>
                <a:srgbClr val="6ABE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029"/>
            <p:cNvSpPr>
              <a:spLocks/>
            </p:cNvSpPr>
            <p:nvPr/>
          </p:nvSpPr>
          <p:spPr bwMode="auto">
            <a:xfrm>
              <a:off x="13588489" y="2589213"/>
              <a:ext cx="22225" cy="23813"/>
            </a:xfrm>
            <a:custGeom>
              <a:avLst/>
              <a:gdLst>
                <a:gd name="T0" fmla="*/ 8 w 14"/>
                <a:gd name="T1" fmla="*/ 0 h 15"/>
                <a:gd name="T2" fmla="*/ 10 w 14"/>
                <a:gd name="T3" fmla="*/ 0 h 15"/>
                <a:gd name="T4" fmla="*/ 13 w 14"/>
                <a:gd name="T5" fmla="*/ 1 h 15"/>
                <a:gd name="T6" fmla="*/ 14 w 14"/>
                <a:gd name="T7" fmla="*/ 4 h 15"/>
                <a:gd name="T8" fmla="*/ 14 w 14"/>
                <a:gd name="T9" fmla="*/ 7 h 15"/>
                <a:gd name="T10" fmla="*/ 14 w 14"/>
                <a:gd name="T11" fmla="*/ 11 h 15"/>
                <a:gd name="T12" fmla="*/ 13 w 14"/>
                <a:gd name="T13" fmla="*/ 12 h 15"/>
                <a:gd name="T14" fmla="*/ 10 w 14"/>
                <a:gd name="T15" fmla="*/ 15 h 15"/>
                <a:gd name="T16" fmla="*/ 8 w 14"/>
                <a:gd name="T17" fmla="*/ 15 h 15"/>
                <a:gd name="T18" fmla="*/ 4 w 14"/>
                <a:gd name="T19" fmla="*/ 15 h 15"/>
                <a:gd name="T20" fmla="*/ 1 w 14"/>
                <a:gd name="T21" fmla="*/ 12 h 15"/>
                <a:gd name="T22" fmla="*/ 0 w 14"/>
                <a:gd name="T23" fmla="*/ 11 h 15"/>
                <a:gd name="T24" fmla="*/ 0 w 14"/>
                <a:gd name="T25" fmla="*/ 7 h 15"/>
                <a:gd name="T26" fmla="*/ 0 w 14"/>
                <a:gd name="T27" fmla="*/ 4 h 15"/>
                <a:gd name="T28" fmla="*/ 1 w 14"/>
                <a:gd name="T29" fmla="*/ 1 h 15"/>
                <a:gd name="T30" fmla="*/ 4 w 14"/>
                <a:gd name="T31" fmla="*/ 0 h 15"/>
                <a:gd name="T32" fmla="*/ 8 w 14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5">
                  <a:moveTo>
                    <a:pt x="8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4" y="15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BED8"/>
            </a:solidFill>
            <a:ln w="0">
              <a:solidFill>
                <a:srgbClr val="6ABE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030"/>
            <p:cNvSpPr>
              <a:spLocks/>
            </p:cNvSpPr>
            <p:nvPr/>
          </p:nvSpPr>
          <p:spPr bwMode="auto">
            <a:xfrm>
              <a:off x="13523401" y="2106613"/>
              <a:ext cx="68263" cy="71438"/>
            </a:xfrm>
            <a:custGeom>
              <a:avLst/>
              <a:gdLst>
                <a:gd name="T0" fmla="*/ 21 w 43"/>
                <a:gd name="T1" fmla="*/ 0 h 45"/>
                <a:gd name="T2" fmla="*/ 33 w 43"/>
                <a:gd name="T3" fmla="*/ 3 h 45"/>
                <a:gd name="T4" fmla="*/ 41 w 43"/>
                <a:gd name="T5" fmla="*/ 11 h 45"/>
                <a:gd name="T6" fmla="*/ 43 w 43"/>
                <a:gd name="T7" fmla="*/ 23 h 45"/>
                <a:gd name="T8" fmla="*/ 41 w 43"/>
                <a:gd name="T9" fmla="*/ 33 h 45"/>
                <a:gd name="T10" fmla="*/ 33 w 43"/>
                <a:gd name="T11" fmla="*/ 41 h 45"/>
                <a:gd name="T12" fmla="*/ 21 w 43"/>
                <a:gd name="T13" fmla="*/ 45 h 45"/>
                <a:gd name="T14" fmla="*/ 11 w 43"/>
                <a:gd name="T15" fmla="*/ 41 h 45"/>
                <a:gd name="T16" fmla="*/ 3 w 43"/>
                <a:gd name="T17" fmla="*/ 33 h 45"/>
                <a:gd name="T18" fmla="*/ 0 w 43"/>
                <a:gd name="T19" fmla="*/ 23 h 45"/>
                <a:gd name="T20" fmla="*/ 3 w 43"/>
                <a:gd name="T21" fmla="*/ 11 h 45"/>
                <a:gd name="T22" fmla="*/ 11 w 43"/>
                <a:gd name="T23" fmla="*/ 3 h 45"/>
                <a:gd name="T24" fmla="*/ 21 w 43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lnTo>
                    <a:pt x="33" y="3"/>
                  </a:lnTo>
                  <a:lnTo>
                    <a:pt x="41" y="11"/>
                  </a:lnTo>
                  <a:lnTo>
                    <a:pt x="43" y="23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1" y="45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6ABED8"/>
            </a:solidFill>
            <a:ln w="0">
              <a:solidFill>
                <a:srgbClr val="6ABE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178057" y="1928025"/>
            <a:ext cx="87075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타이틀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833013" y="2508302"/>
            <a:ext cx="260489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1600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6" name="Freeform 142"/>
          <p:cNvSpPr>
            <a:spLocks/>
          </p:cNvSpPr>
          <p:nvPr/>
        </p:nvSpPr>
        <p:spPr bwMode="auto">
          <a:xfrm>
            <a:off x="1970077" y="1995932"/>
            <a:ext cx="100397" cy="279829"/>
          </a:xfrm>
          <a:custGeom>
            <a:avLst/>
            <a:gdLst>
              <a:gd name="T0" fmla="*/ 0 w 47"/>
              <a:gd name="T1" fmla="*/ 0 h 131"/>
              <a:gd name="T2" fmla="*/ 47 w 47"/>
              <a:gd name="T3" fmla="*/ 65 h 131"/>
              <a:gd name="T4" fmla="*/ 0 w 47"/>
              <a:gd name="T5" fmla="*/ 131 h 131"/>
              <a:gd name="T6" fmla="*/ 0 w 47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131">
                <a:moveTo>
                  <a:pt x="0" y="0"/>
                </a:moveTo>
                <a:lnTo>
                  <a:pt x="47" y="65"/>
                </a:lnTo>
                <a:lnTo>
                  <a:pt x="0" y="131"/>
                </a:lnTo>
                <a:lnTo>
                  <a:pt x="0" y="0"/>
                </a:lnTo>
                <a:close/>
              </a:path>
            </a:pathLst>
          </a:custGeom>
          <a:solidFill>
            <a:srgbClr val="ED5145"/>
          </a:solidFill>
          <a:ln w="0">
            <a:solidFill>
              <a:srgbClr val="ED514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205847" y="3573398"/>
            <a:ext cx="87075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타이틀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860802" y="4153675"/>
            <a:ext cx="260489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1600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Freeform 142"/>
          <p:cNvSpPr>
            <a:spLocks/>
          </p:cNvSpPr>
          <p:nvPr/>
        </p:nvSpPr>
        <p:spPr bwMode="auto">
          <a:xfrm>
            <a:off x="1997866" y="3641305"/>
            <a:ext cx="100397" cy="279829"/>
          </a:xfrm>
          <a:custGeom>
            <a:avLst/>
            <a:gdLst>
              <a:gd name="T0" fmla="*/ 0 w 47"/>
              <a:gd name="T1" fmla="*/ 0 h 131"/>
              <a:gd name="T2" fmla="*/ 47 w 47"/>
              <a:gd name="T3" fmla="*/ 65 h 131"/>
              <a:gd name="T4" fmla="*/ 0 w 47"/>
              <a:gd name="T5" fmla="*/ 131 h 131"/>
              <a:gd name="T6" fmla="*/ 0 w 47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131">
                <a:moveTo>
                  <a:pt x="0" y="0"/>
                </a:moveTo>
                <a:lnTo>
                  <a:pt x="47" y="65"/>
                </a:lnTo>
                <a:lnTo>
                  <a:pt x="0" y="131"/>
                </a:lnTo>
                <a:lnTo>
                  <a:pt x="0" y="0"/>
                </a:lnTo>
                <a:close/>
              </a:path>
            </a:pathLst>
          </a:custGeom>
          <a:solidFill>
            <a:srgbClr val="66C4DD"/>
          </a:solidFill>
          <a:ln w="0">
            <a:solidFill>
              <a:srgbClr val="66C4D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6350202" y="3554348"/>
            <a:ext cx="87075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타이틀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44707" y="5894872"/>
            <a:ext cx="6454588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1400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561400" y="405236"/>
            <a:ext cx="6021199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 </a:t>
            </a:r>
            <a:r>
              <a:rPr lang="ko-KR" altLang="en-US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이곳에 제목을 입력하세요 </a:t>
            </a:r>
            <a:r>
              <a:rPr lang="en-US" altLang="ko-KR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</a:t>
            </a:r>
            <a:endParaRPr lang="ko-KR" altLang="en-US" sz="4000">
              <a:solidFill>
                <a:srgbClr val="029DC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200F06D4-B635-41DA-AD8E-08408385FC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4261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85037" y="1762834"/>
            <a:ext cx="7199948" cy="4776249"/>
            <a:chOff x="1261368" y="1709046"/>
            <a:chExt cx="7199948" cy="4776249"/>
          </a:xfrm>
        </p:grpSpPr>
        <p:sp>
          <p:nvSpPr>
            <p:cNvPr id="140" name="TextBox 139"/>
            <p:cNvSpPr txBox="1"/>
            <p:nvPr/>
          </p:nvSpPr>
          <p:spPr>
            <a:xfrm>
              <a:off x="1261368" y="1758022"/>
              <a:ext cx="1592103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이곳에 소제목을</a:t>
              </a:r>
              <a:endPara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  <a:p>
              <a:pPr algn="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입력하세요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202615" y="1709046"/>
              <a:ext cx="2355834" cy="1188477"/>
              <a:chOff x="2082937" y="1843670"/>
              <a:chExt cx="2355834" cy="1188477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2082937" y="1843670"/>
                <a:ext cx="494852" cy="1188477"/>
                <a:chOff x="10942217" y="2338406"/>
                <a:chExt cx="185741" cy="446091"/>
              </a:xfrm>
            </p:grpSpPr>
            <p:sp>
              <p:nvSpPr>
                <p:cNvPr id="149" name="Freeform 1328"/>
                <p:cNvSpPr>
                  <a:spLocks/>
                </p:cNvSpPr>
                <p:nvPr/>
              </p:nvSpPr>
              <p:spPr bwMode="auto">
                <a:xfrm>
                  <a:off x="10989843" y="2338406"/>
                  <a:ext cx="93664" cy="93663"/>
                </a:xfrm>
                <a:custGeom>
                  <a:avLst/>
                  <a:gdLst>
                    <a:gd name="T0" fmla="*/ 29 w 59"/>
                    <a:gd name="T1" fmla="*/ 0 h 59"/>
                    <a:gd name="T2" fmla="*/ 41 w 59"/>
                    <a:gd name="T3" fmla="*/ 1 h 59"/>
                    <a:gd name="T4" fmla="*/ 51 w 59"/>
                    <a:gd name="T5" fmla="*/ 8 h 59"/>
                    <a:gd name="T6" fmla="*/ 57 w 59"/>
                    <a:gd name="T7" fmla="*/ 17 h 59"/>
                    <a:gd name="T8" fmla="*/ 59 w 59"/>
                    <a:gd name="T9" fmla="*/ 29 h 59"/>
                    <a:gd name="T10" fmla="*/ 57 w 59"/>
                    <a:gd name="T11" fmla="*/ 40 h 59"/>
                    <a:gd name="T12" fmla="*/ 51 w 59"/>
                    <a:gd name="T13" fmla="*/ 49 h 59"/>
                    <a:gd name="T14" fmla="*/ 41 w 59"/>
                    <a:gd name="T15" fmla="*/ 56 h 59"/>
                    <a:gd name="T16" fmla="*/ 29 w 59"/>
                    <a:gd name="T17" fmla="*/ 59 h 59"/>
                    <a:gd name="T18" fmla="*/ 19 w 59"/>
                    <a:gd name="T19" fmla="*/ 56 h 59"/>
                    <a:gd name="T20" fmla="*/ 8 w 59"/>
                    <a:gd name="T21" fmla="*/ 49 h 59"/>
                    <a:gd name="T22" fmla="*/ 3 w 59"/>
                    <a:gd name="T23" fmla="*/ 40 h 59"/>
                    <a:gd name="T24" fmla="*/ 0 w 59"/>
                    <a:gd name="T25" fmla="*/ 29 h 59"/>
                    <a:gd name="T26" fmla="*/ 3 w 59"/>
                    <a:gd name="T27" fmla="*/ 17 h 59"/>
                    <a:gd name="T28" fmla="*/ 8 w 59"/>
                    <a:gd name="T29" fmla="*/ 8 h 59"/>
                    <a:gd name="T30" fmla="*/ 19 w 59"/>
                    <a:gd name="T31" fmla="*/ 1 h 59"/>
                    <a:gd name="T32" fmla="*/ 29 w 59"/>
                    <a:gd name="T33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9" h="59">
                      <a:moveTo>
                        <a:pt x="29" y="0"/>
                      </a:moveTo>
                      <a:lnTo>
                        <a:pt x="41" y="1"/>
                      </a:lnTo>
                      <a:lnTo>
                        <a:pt x="51" y="8"/>
                      </a:lnTo>
                      <a:lnTo>
                        <a:pt x="57" y="17"/>
                      </a:lnTo>
                      <a:lnTo>
                        <a:pt x="59" y="29"/>
                      </a:lnTo>
                      <a:lnTo>
                        <a:pt x="57" y="40"/>
                      </a:lnTo>
                      <a:lnTo>
                        <a:pt x="51" y="49"/>
                      </a:lnTo>
                      <a:lnTo>
                        <a:pt x="41" y="56"/>
                      </a:lnTo>
                      <a:lnTo>
                        <a:pt x="29" y="59"/>
                      </a:lnTo>
                      <a:lnTo>
                        <a:pt x="19" y="56"/>
                      </a:lnTo>
                      <a:lnTo>
                        <a:pt x="8" y="49"/>
                      </a:lnTo>
                      <a:lnTo>
                        <a:pt x="3" y="40"/>
                      </a:lnTo>
                      <a:lnTo>
                        <a:pt x="0" y="29"/>
                      </a:lnTo>
                      <a:lnTo>
                        <a:pt x="3" y="17"/>
                      </a:lnTo>
                      <a:lnTo>
                        <a:pt x="8" y="8"/>
                      </a:lnTo>
                      <a:lnTo>
                        <a:pt x="19" y="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029DC3"/>
                </a:solidFill>
                <a:ln w="0">
                  <a:solidFill>
                    <a:srgbClr val="029DC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0" name="Freeform 1329"/>
                <p:cNvSpPr>
                  <a:spLocks/>
                </p:cNvSpPr>
                <p:nvPr/>
              </p:nvSpPr>
              <p:spPr bwMode="auto">
                <a:xfrm>
                  <a:off x="10942217" y="2443182"/>
                  <a:ext cx="185741" cy="341315"/>
                </a:xfrm>
                <a:custGeom>
                  <a:avLst/>
                  <a:gdLst>
                    <a:gd name="T0" fmla="*/ 0 w 117"/>
                    <a:gd name="T1" fmla="*/ 0 h 215"/>
                    <a:gd name="T2" fmla="*/ 117 w 117"/>
                    <a:gd name="T3" fmla="*/ 0 h 215"/>
                    <a:gd name="T4" fmla="*/ 117 w 117"/>
                    <a:gd name="T5" fmla="*/ 103 h 215"/>
                    <a:gd name="T6" fmla="*/ 97 w 117"/>
                    <a:gd name="T7" fmla="*/ 103 h 215"/>
                    <a:gd name="T8" fmla="*/ 97 w 117"/>
                    <a:gd name="T9" fmla="*/ 35 h 215"/>
                    <a:gd name="T10" fmla="*/ 89 w 117"/>
                    <a:gd name="T11" fmla="*/ 35 h 215"/>
                    <a:gd name="T12" fmla="*/ 89 w 117"/>
                    <a:gd name="T13" fmla="*/ 215 h 215"/>
                    <a:gd name="T14" fmla="*/ 67 w 117"/>
                    <a:gd name="T15" fmla="*/ 215 h 215"/>
                    <a:gd name="T16" fmla="*/ 67 w 117"/>
                    <a:gd name="T17" fmla="*/ 116 h 215"/>
                    <a:gd name="T18" fmla="*/ 51 w 117"/>
                    <a:gd name="T19" fmla="*/ 116 h 215"/>
                    <a:gd name="T20" fmla="*/ 51 w 117"/>
                    <a:gd name="T21" fmla="*/ 215 h 215"/>
                    <a:gd name="T22" fmla="*/ 28 w 117"/>
                    <a:gd name="T23" fmla="*/ 215 h 215"/>
                    <a:gd name="T24" fmla="*/ 28 w 117"/>
                    <a:gd name="T25" fmla="*/ 35 h 215"/>
                    <a:gd name="T26" fmla="*/ 21 w 117"/>
                    <a:gd name="T27" fmla="*/ 35 h 215"/>
                    <a:gd name="T28" fmla="*/ 21 w 117"/>
                    <a:gd name="T29" fmla="*/ 103 h 215"/>
                    <a:gd name="T30" fmla="*/ 0 w 117"/>
                    <a:gd name="T31" fmla="*/ 103 h 215"/>
                    <a:gd name="T32" fmla="*/ 0 w 117"/>
                    <a:gd name="T33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7" h="215">
                      <a:moveTo>
                        <a:pt x="0" y="0"/>
                      </a:moveTo>
                      <a:lnTo>
                        <a:pt x="117" y="0"/>
                      </a:lnTo>
                      <a:lnTo>
                        <a:pt x="117" y="103"/>
                      </a:lnTo>
                      <a:lnTo>
                        <a:pt x="97" y="103"/>
                      </a:lnTo>
                      <a:lnTo>
                        <a:pt x="97" y="35"/>
                      </a:lnTo>
                      <a:lnTo>
                        <a:pt x="89" y="35"/>
                      </a:lnTo>
                      <a:lnTo>
                        <a:pt x="89" y="215"/>
                      </a:lnTo>
                      <a:lnTo>
                        <a:pt x="67" y="215"/>
                      </a:lnTo>
                      <a:lnTo>
                        <a:pt x="67" y="116"/>
                      </a:lnTo>
                      <a:lnTo>
                        <a:pt x="51" y="116"/>
                      </a:lnTo>
                      <a:lnTo>
                        <a:pt x="51" y="215"/>
                      </a:lnTo>
                      <a:lnTo>
                        <a:pt x="28" y="215"/>
                      </a:lnTo>
                      <a:lnTo>
                        <a:pt x="28" y="35"/>
                      </a:lnTo>
                      <a:lnTo>
                        <a:pt x="21" y="35"/>
                      </a:lnTo>
                      <a:lnTo>
                        <a:pt x="21" y="103"/>
                      </a:lnTo>
                      <a:lnTo>
                        <a:pt x="0" y="1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9DC3"/>
                </a:solidFill>
                <a:ln w="0">
                  <a:solidFill>
                    <a:srgbClr val="029DC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4" name="Rectangle 1330"/>
              <p:cNvSpPr>
                <a:spLocks noChangeArrowheads="1"/>
              </p:cNvSpPr>
              <p:nvPr/>
            </p:nvSpPr>
            <p:spPr bwMode="auto">
              <a:xfrm>
                <a:off x="2793493" y="2533073"/>
                <a:ext cx="109968" cy="490616"/>
              </a:xfrm>
              <a:prstGeom prst="rect">
                <a:avLst/>
              </a:prstGeom>
              <a:solidFill>
                <a:srgbClr val="4B93AF"/>
              </a:solidFill>
              <a:ln w="0">
                <a:solidFill>
                  <a:srgbClr val="029DC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1331"/>
              <p:cNvSpPr>
                <a:spLocks noChangeArrowheads="1"/>
              </p:cNvSpPr>
              <p:nvPr/>
            </p:nvSpPr>
            <p:spPr bwMode="auto">
              <a:xfrm>
                <a:off x="2962675" y="2533073"/>
                <a:ext cx="114196" cy="490616"/>
              </a:xfrm>
              <a:prstGeom prst="rect">
                <a:avLst/>
              </a:prstGeom>
              <a:solidFill>
                <a:srgbClr val="4B93AF"/>
              </a:solidFill>
              <a:ln w="0">
                <a:solidFill>
                  <a:srgbClr val="029DC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Rectangle 1332"/>
              <p:cNvSpPr>
                <a:spLocks noChangeArrowheads="1"/>
              </p:cNvSpPr>
              <p:nvPr/>
            </p:nvSpPr>
            <p:spPr bwMode="auto">
              <a:xfrm>
                <a:off x="3136083" y="2533073"/>
                <a:ext cx="109968" cy="490616"/>
              </a:xfrm>
              <a:prstGeom prst="rect">
                <a:avLst/>
              </a:prstGeom>
              <a:solidFill>
                <a:srgbClr val="4B93AF"/>
              </a:solidFill>
              <a:ln w="0">
                <a:solidFill>
                  <a:srgbClr val="029DC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Rectangle 1333"/>
              <p:cNvSpPr>
                <a:spLocks noChangeArrowheads="1"/>
              </p:cNvSpPr>
              <p:nvPr/>
            </p:nvSpPr>
            <p:spPr bwMode="auto">
              <a:xfrm>
                <a:off x="3301035" y="2533073"/>
                <a:ext cx="109968" cy="490616"/>
              </a:xfrm>
              <a:prstGeom prst="rect">
                <a:avLst/>
              </a:prstGeom>
              <a:solidFill>
                <a:srgbClr val="4B93AF"/>
              </a:solidFill>
              <a:ln w="0">
                <a:solidFill>
                  <a:srgbClr val="029DC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Rectangle 1334"/>
              <p:cNvSpPr>
                <a:spLocks noChangeArrowheads="1"/>
              </p:cNvSpPr>
              <p:nvPr/>
            </p:nvSpPr>
            <p:spPr bwMode="auto">
              <a:xfrm>
                <a:off x="3474445" y="2533073"/>
                <a:ext cx="109968" cy="490616"/>
              </a:xfrm>
              <a:prstGeom prst="rect">
                <a:avLst/>
              </a:prstGeom>
              <a:solidFill>
                <a:srgbClr val="4B93AF"/>
              </a:solidFill>
              <a:ln w="0">
                <a:solidFill>
                  <a:srgbClr val="029DC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Rectangle 1335"/>
              <p:cNvSpPr>
                <a:spLocks noChangeArrowheads="1"/>
              </p:cNvSpPr>
              <p:nvPr/>
            </p:nvSpPr>
            <p:spPr bwMode="auto">
              <a:xfrm>
                <a:off x="3643624" y="2533073"/>
                <a:ext cx="114196" cy="490616"/>
              </a:xfrm>
              <a:prstGeom prst="rect">
                <a:avLst/>
              </a:prstGeom>
              <a:solidFill>
                <a:srgbClr val="4B93AF"/>
              </a:solidFill>
              <a:ln w="0">
                <a:solidFill>
                  <a:srgbClr val="029DC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Rectangle 1336"/>
              <p:cNvSpPr>
                <a:spLocks noChangeArrowheads="1"/>
              </p:cNvSpPr>
              <p:nvPr/>
            </p:nvSpPr>
            <p:spPr bwMode="auto">
              <a:xfrm>
                <a:off x="3812804" y="2533073"/>
                <a:ext cx="109968" cy="490616"/>
              </a:xfrm>
              <a:prstGeom prst="rect">
                <a:avLst/>
              </a:prstGeom>
              <a:solidFill>
                <a:srgbClr val="4B93AF"/>
              </a:solidFill>
              <a:ln w="0">
                <a:solidFill>
                  <a:srgbClr val="029DC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Rectangle 1337"/>
              <p:cNvSpPr>
                <a:spLocks noChangeArrowheads="1"/>
              </p:cNvSpPr>
              <p:nvPr/>
            </p:nvSpPr>
            <p:spPr bwMode="auto">
              <a:xfrm>
                <a:off x="3981986" y="2533073"/>
                <a:ext cx="109968" cy="490616"/>
              </a:xfrm>
              <a:prstGeom prst="rect">
                <a:avLst/>
              </a:prstGeom>
              <a:solidFill>
                <a:srgbClr val="B4E2EE"/>
              </a:solidFill>
              <a:ln w="0">
                <a:solidFill>
                  <a:srgbClr val="B4E2E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Rectangle 1338"/>
              <p:cNvSpPr>
                <a:spLocks noChangeArrowheads="1"/>
              </p:cNvSpPr>
              <p:nvPr/>
            </p:nvSpPr>
            <p:spPr bwMode="auto">
              <a:xfrm>
                <a:off x="4155394" y="2533073"/>
                <a:ext cx="109968" cy="490616"/>
              </a:xfrm>
              <a:prstGeom prst="rect">
                <a:avLst/>
              </a:prstGeom>
              <a:solidFill>
                <a:srgbClr val="B4E2EE"/>
              </a:solidFill>
              <a:ln w="0">
                <a:solidFill>
                  <a:srgbClr val="B4E2E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Rectangle 1339"/>
              <p:cNvSpPr>
                <a:spLocks noChangeArrowheads="1"/>
              </p:cNvSpPr>
              <p:nvPr/>
            </p:nvSpPr>
            <p:spPr bwMode="auto">
              <a:xfrm>
                <a:off x="4320345" y="2533073"/>
                <a:ext cx="118426" cy="490616"/>
              </a:xfrm>
              <a:prstGeom prst="rect">
                <a:avLst/>
              </a:prstGeom>
              <a:solidFill>
                <a:srgbClr val="B4E2EE"/>
              </a:solidFill>
              <a:ln w="0">
                <a:solidFill>
                  <a:srgbClr val="B4E2E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5867201" y="1725963"/>
              <a:ext cx="2351604" cy="1171560"/>
              <a:chOff x="4709460" y="1852129"/>
              <a:chExt cx="2351604" cy="1171560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4709460" y="1852129"/>
                <a:ext cx="570984" cy="1163103"/>
                <a:chOff x="11928074" y="2341581"/>
                <a:chExt cx="214317" cy="436567"/>
              </a:xfrm>
            </p:grpSpPr>
            <p:sp>
              <p:nvSpPr>
                <p:cNvPr id="147" name="Freeform 1343"/>
                <p:cNvSpPr>
                  <a:spLocks/>
                </p:cNvSpPr>
                <p:nvPr/>
              </p:nvSpPr>
              <p:spPr bwMode="auto">
                <a:xfrm>
                  <a:off x="11994750" y="2341581"/>
                  <a:ext cx="82552" cy="85726"/>
                </a:xfrm>
                <a:custGeom>
                  <a:avLst/>
                  <a:gdLst>
                    <a:gd name="T0" fmla="*/ 26 w 52"/>
                    <a:gd name="T1" fmla="*/ 0 h 54"/>
                    <a:gd name="T2" fmla="*/ 39 w 52"/>
                    <a:gd name="T3" fmla="*/ 4 h 54"/>
                    <a:gd name="T4" fmla="*/ 49 w 52"/>
                    <a:gd name="T5" fmla="*/ 13 h 54"/>
                    <a:gd name="T6" fmla="*/ 52 w 52"/>
                    <a:gd name="T7" fmla="*/ 27 h 54"/>
                    <a:gd name="T8" fmla="*/ 49 w 52"/>
                    <a:gd name="T9" fmla="*/ 41 h 54"/>
                    <a:gd name="T10" fmla="*/ 39 w 52"/>
                    <a:gd name="T11" fmla="*/ 50 h 54"/>
                    <a:gd name="T12" fmla="*/ 26 w 52"/>
                    <a:gd name="T13" fmla="*/ 54 h 54"/>
                    <a:gd name="T14" fmla="*/ 13 w 52"/>
                    <a:gd name="T15" fmla="*/ 50 h 54"/>
                    <a:gd name="T16" fmla="*/ 4 w 52"/>
                    <a:gd name="T17" fmla="*/ 41 h 54"/>
                    <a:gd name="T18" fmla="*/ 0 w 52"/>
                    <a:gd name="T19" fmla="*/ 27 h 54"/>
                    <a:gd name="T20" fmla="*/ 4 w 52"/>
                    <a:gd name="T21" fmla="*/ 13 h 54"/>
                    <a:gd name="T22" fmla="*/ 13 w 52"/>
                    <a:gd name="T23" fmla="*/ 4 h 54"/>
                    <a:gd name="T24" fmla="*/ 26 w 52"/>
                    <a:gd name="T2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2" h="54">
                      <a:moveTo>
                        <a:pt x="26" y="0"/>
                      </a:moveTo>
                      <a:lnTo>
                        <a:pt x="39" y="4"/>
                      </a:lnTo>
                      <a:lnTo>
                        <a:pt x="49" y="13"/>
                      </a:lnTo>
                      <a:lnTo>
                        <a:pt x="52" y="27"/>
                      </a:lnTo>
                      <a:lnTo>
                        <a:pt x="49" y="41"/>
                      </a:lnTo>
                      <a:lnTo>
                        <a:pt x="39" y="50"/>
                      </a:lnTo>
                      <a:lnTo>
                        <a:pt x="26" y="54"/>
                      </a:lnTo>
                      <a:lnTo>
                        <a:pt x="13" y="50"/>
                      </a:lnTo>
                      <a:lnTo>
                        <a:pt x="4" y="41"/>
                      </a:lnTo>
                      <a:lnTo>
                        <a:pt x="0" y="27"/>
                      </a:lnTo>
                      <a:lnTo>
                        <a:pt x="4" y="13"/>
                      </a:lnTo>
                      <a:lnTo>
                        <a:pt x="13" y="4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ED5145"/>
                </a:solidFill>
                <a:ln w="0">
                  <a:solidFill>
                    <a:srgbClr val="ED5145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8" name="Freeform 1344"/>
                <p:cNvSpPr>
                  <a:spLocks/>
                </p:cNvSpPr>
                <p:nvPr/>
              </p:nvSpPr>
              <p:spPr bwMode="auto">
                <a:xfrm>
                  <a:off x="11928074" y="2438420"/>
                  <a:ext cx="214317" cy="339728"/>
                </a:xfrm>
                <a:custGeom>
                  <a:avLst/>
                  <a:gdLst>
                    <a:gd name="T0" fmla="*/ 15 w 135"/>
                    <a:gd name="T1" fmla="*/ 0 h 214"/>
                    <a:gd name="T2" fmla="*/ 119 w 135"/>
                    <a:gd name="T3" fmla="*/ 0 h 214"/>
                    <a:gd name="T4" fmla="*/ 135 w 135"/>
                    <a:gd name="T5" fmla="*/ 104 h 214"/>
                    <a:gd name="T6" fmla="*/ 116 w 135"/>
                    <a:gd name="T7" fmla="*/ 104 h 214"/>
                    <a:gd name="T8" fmla="*/ 101 w 135"/>
                    <a:gd name="T9" fmla="*/ 30 h 214"/>
                    <a:gd name="T10" fmla="*/ 94 w 135"/>
                    <a:gd name="T11" fmla="*/ 30 h 214"/>
                    <a:gd name="T12" fmla="*/ 94 w 135"/>
                    <a:gd name="T13" fmla="*/ 65 h 214"/>
                    <a:gd name="T14" fmla="*/ 119 w 135"/>
                    <a:gd name="T15" fmla="*/ 134 h 214"/>
                    <a:gd name="T16" fmla="*/ 94 w 135"/>
                    <a:gd name="T17" fmla="*/ 134 h 214"/>
                    <a:gd name="T18" fmla="*/ 94 w 135"/>
                    <a:gd name="T19" fmla="*/ 214 h 214"/>
                    <a:gd name="T20" fmla="*/ 74 w 135"/>
                    <a:gd name="T21" fmla="*/ 214 h 214"/>
                    <a:gd name="T22" fmla="*/ 74 w 135"/>
                    <a:gd name="T23" fmla="*/ 134 h 214"/>
                    <a:gd name="T24" fmla="*/ 60 w 135"/>
                    <a:gd name="T25" fmla="*/ 134 h 214"/>
                    <a:gd name="T26" fmla="*/ 60 w 135"/>
                    <a:gd name="T27" fmla="*/ 214 h 214"/>
                    <a:gd name="T28" fmla="*/ 40 w 135"/>
                    <a:gd name="T29" fmla="*/ 214 h 214"/>
                    <a:gd name="T30" fmla="*/ 40 w 135"/>
                    <a:gd name="T31" fmla="*/ 134 h 214"/>
                    <a:gd name="T32" fmla="*/ 13 w 135"/>
                    <a:gd name="T33" fmla="*/ 134 h 214"/>
                    <a:gd name="T34" fmla="*/ 40 w 135"/>
                    <a:gd name="T35" fmla="*/ 62 h 214"/>
                    <a:gd name="T36" fmla="*/ 40 w 135"/>
                    <a:gd name="T37" fmla="*/ 30 h 214"/>
                    <a:gd name="T38" fmla="*/ 34 w 135"/>
                    <a:gd name="T39" fmla="*/ 30 h 214"/>
                    <a:gd name="T40" fmla="*/ 18 w 135"/>
                    <a:gd name="T41" fmla="*/ 104 h 214"/>
                    <a:gd name="T42" fmla="*/ 0 w 135"/>
                    <a:gd name="T43" fmla="*/ 104 h 214"/>
                    <a:gd name="T44" fmla="*/ 15 w 135"/>
                    <a:gd name="T45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5" h="214">
                      <a:moveTo>
                        <a:pt x="15" y="0"/>
                      </a:moveTo>
                      <a:lnTo>
                        <a:pt x="119" y="0"/>
                      </a:lnTo>
                      <a:lnTo>
                        <a:pt x="135" y="104"/>
                      </a:lnTo>
                      <a:lnTo>
                        <a:pt x="116" y="104"/>
                      </a:lnTo>
                      <a:lnTo>
                        <a:pt x="101" y="30"/>
                      </a:lnTo>
                      <a:lnTo>
                        <a:pt x="94" y="30"/>
                      </a:lnTo>
                      <a:lnTo>
                        <a:pt x="94" y="65"/>
                      </a:lnTo>
                      <a:lnTo>
                        <a:pt x="119" y="134"/>
                      </a:lnTo>
                      <a:lnTo>
                        <a:pt x="94" y="134"/>
                      </a:lnTo>
                      <a:lnTo>
                        <a:pt x="94" y="214"/>
                      </a:lnTo>
                      <a:lnTo>
                        <a:pt x="74" y="214"/>
                      </a:lnTo>
                      <a:lnTo>
                        <a:pt x="74" y="134"/>
                      </a:lnTo>
                      <a:lnTo>
                        <a:pt x="60" y="134"/>
                      </a:lnTo>
                      <a:lnTo>
                        <a:pt x="60" y="214"/>
                      </a:lnTo>
                      <a:lnTo>
                        <a:pt x="40" y="214"/>
                      </a:lnTo>
                      <a:lnTo>
                        <a:pt x="40" y="134"/>
                      </a:lnTo>
                      <a:lnTo>
                        <a:pt x="13" y="134"/>
                      </a:lnTo>
                      <a:lnTo>
                        <a:pt x="40" y="62"/>
                      </a:lnTo>
                      <a:lnTo>
                        <a:pt x="40" y="30"/>
                      </a:lnTo>
                      <a:lnTo>
                        <a:pt x="34" y="30"/>
                      </a:lnTo>
                      <a:lnTo>
                        <a:pt x="18" y="104"/>
                      </a:lnTo>
                      <a:lnTo>
                        <a:pt x="0" y="10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ED5145"/>
                </a:solidFill>
                <a:ln w="0">
                  <a:solidFill>
                    <a:srgbClr val="ED5145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8" name="Rectangle 1345"/>
              <p:cNvSpPr>
                <a:spLocks noChangeArrowheads="1"/>
              </p:cNvSpPr>
              <p:nvPr/>
            </p:nvSpPr>
            <p:spPr bwMode="auto">
              <a:xfrm>
                <a:off x="5424247" y="2533073"/>
                <a:ext cx="109968" cy="490616"/>
              </a:xfrm>
              <a:prstGeom prst="rect">
                <a:avLst/>
              </a:prstGeom>
              <a:solidFill>
                <a:srgbClr val="ED5145"/>
              </a:solidFill>
              <a:ln w="0">
                <a:solidFill>
                  <a:srgbClr val="ED514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Rectangle 1346"/>
              <p:cNvSpPr>
                <a:spLocks noChangeArrowheads="1"/>
              </p:cNvSpPr>
              <p:nvPr/>
            </p:nvSpPr>
            <p:spPr bwMode="auto">
              <a:xfrm>
                <a:off x="5589196" y="2533073"/>
                <a:ext cx="109968" cy="490616"/>
              </a:xfrm>
              <a:prstGeom prst="rect">
                <a:avLst/>
              </a:prstGeom>
              <a:solidFill>
                <a:srgbClr val="ED5145"/>
              </a:solidFill>
              <a:ln w="0">
                <a:solidFill>
                  <a:srgbClr val="ED514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Rectangle 1347"/>
              <p:cNvSpPr>
                <a:spLocks noChangeArrowheads="1"/>
              </p:cNvSpPr>
              <p:nvPr/>
            </p:nvSpPr>
            <p:spPr bwMode="auto">
              <a:xfrm>
                <a:off x="5758378" y="2533073"/>
                <a:ext cx="114196" cy="490616"/>
              </a:xfrm>
              <a:prstGeom prst="rect">
                <a:avLst/>
              </a:prstGeom>
              <a:solidFill>
                <a:srgbClr val="ED5145"/>
              </a:solidFill>
              <a:ln w="0">
                <a:solidFill>
                  <a:srgbClr val="ED514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Rectangle 1348"/>
              <p:cNvSpPr>
                <a:spLocks noChangeArrowheads="1"/>
              </p:cNvSpPr>
              <p:nvPr/>
            </p:nvSpPr>
            <p:spPr bwMode="auto">
              <a:xfrm>
                <a:off x="5931786" y="2533073"/>
                <a:ext cx="109968" cy="490616"/>
              </a:xfrm>
              <a:prstGeom prst="rect">
                <a:avLst/>
              </a:prstGeom>
              <a:solidFill>
                <a:srgbClr val="ED5145"/>
              </a:solidFill>
              <a:ln w="0">
                <a:solidFill>
                  <a:srgbClr val="ED514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Rectangle 1349"/>
              <p:cNvSpPr>
                <a:spLocks noChangeArrowheads="1"/>
              </p:cNvSpPr>
              <p:nvPr/>
            </p:nvSpPr>
            <p:spPr bwMode="auto">
              <a:xfrm>
                <a:off x="6096737" y="2533073"/>
                <a:ext cx="118426" cy="490616"/>
              </a:xfrm>
              <a:prstGeom prst="rect">
                <a:avLst/>
              </a:prstGeom>
              <a:solidFill>
                <a:srgbClr val="F8AA94"/>
              </a:solidFill>
              <a:ln w="0">
                <a:solidFill>
                  <a:srgbClr val="F8AA9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Rectangle 1350"/>
              <p:cNvSpPr>
                <a:spLocks noChangeArrowheads="1"/>
              </p:cNvSpPr>
              <p:nvPr/>
            </p:nvSpPr>
            <p:spPr bwMode="auto">
              <a:xfrm>
                <a:off x="6270147" y="2533073"/>
                <a:ext cx="109968" cy="490616"/>
              </a:xfrm>
              <a:prstGeom prst="rect">
                <a:avLst/>
              </a:prstGeom>
              <a:solidFill>
                <a:srgbClr val="F8AA94"/>
              </a:solidFill>
              <a:ln w="0">
                <a:solidFill>
                  <a:srgbClr val="F8AA9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Rectangle 1351"/>
              <p:cNvSpPr>
                <a:spLocks noChangeArrowheads="1"/>
              </p:cNvSpPr>
              <p:nvPr/>
            </p:nvSpPr>
            <p:spPr bwMode="auto">
              <a:xfrm>
                <a:off x="6439327" y="2533073"/>
                <a:ext cx="114196" cy="490616"/>
              </a:xfrm>
              <a:prstGeom prst="rect">
                <a:avLst/>
              </a:prstGeom>
              <a:solidFill>
                <a:srgbClr val="F8AA94"/>
              </a:solidFill>
              <a:ln w="0">
                <a:solidFill>
                  <a:srgbClr val="F8AA9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Rectangle 1352"/>
              <p:cNvSpPr>
                <a:spLocks noChangeArrowheads="1"/>
              </p:cNvSpPr>
              <p:nvPr/>
            </p:nvSpPr>
            <p:spPr bwMode="auto">
              <a:xfrm>
                <a:off x="6608507" y="2533073"/>
                <a:ext cx="114196" cy="490616"/>
              </a:xfrm>
              <a:prstGeom prst="rect">
                <a:avLst/>
              </a:prstGeom>
              <a:solidFill>
                <a:srgbClr val="F8AA94"/>
              </a:solidFill>
              <a:ln w="0">
                <a:solidFill>
                  <a:srgbClr val="F8AA9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1353"/>
              <p:cNvSpPr>
                <a:spLocks noChangeArrowheads="1"/>
              </p:cNvSpPr>
              <p:nvPr/>
            </p:nvSpPr>
            <p:spPr bwMode="auto">
              <a:xfrm>
                <a:off x="6777689" y="2533073"/>
                <a:ext cx="114196" cy="490616"/>
              </a:xfrm>
              <a:prstGeom prst="rect">
                <a:avLst/>
              </a:prstGeom>
              <a:solidFill>
                <a:srgbClr val="F8AA94"/>
              </a:solidFill>
              <a:ln w="0">
                <a:solidFill>
                  <a:srgbClr val="F8AA9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1354"/>
              <p:cNvSpPr>
                <a:spLocks noChangeArrowheads="1"/>
              </p:cNvSpPr>
              <p:nvPr/>
            </p:nvSpPr>
            <p:spPr bwMode="auto">
              <a:xfrm>
                <a:off x="6951096" y="2533073"/>
                <a:ext cx="109968" cy="490616"/>
              </a:xfrm>
              <a:prstGeom prst="rect">
                <a:avLst/>
              </a:prstGeom>
              <a:solidFill>
                <a:srgbClr val="F8AA94"/>
              </a:solidFill>
              <a:ln w="0">
                <a:solidFill>
                  <a:srgbClr val="F8AA9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1261368" y="3899189"/>
              <a:ext cx="1592103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이곳에 소제목을</a:t>
              </a:r>
              <a:endPara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  <a:p>
              <a:pPr algn="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입력하세요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211240" y="3899189"/>
              <a:ext cx="565234" cy="1794005"/>
              <a:chOff x="3743249" y="4266635"/>
              <a:chExt cx="565234" cy="1794005"/>
            </a:xfrm>
          </p:grpSpPr>
          <p:sp>
            <p:nvSpPr>
              <p:cNvPr id="154" name="Rectangle 373"/>
              <p:cNvSpPr>
                <a:spLocks noChangeArrowheads="1"/>
              </p:cNvSpPr>
              <p:nvPr/>
            </p:nvSpPr>
            <p:spPr bwMode="auto">
              <a:xfrm>
                <a:off x="3743249" y="4266635"/>
                <a:ext cx="565234" cy="1794005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79"/>
              <p:cNvSpPr>
                <a:spLocks noChangeArrowheads="1"/>
              </p:cNvSpPr>
              <p:nvPr/>
            </p:nvSpPr>
            <p:spPr bwMode="auto">
              <a:xfrm>
                <a:off x="3743249" y="4881020"/>
                <a:ext cx="565234" cy="1179620"/>
              </a:xfrm>
              <a:prstGeom prst="rect">
                <a:avLst/>
              </a:prstGeom>
              <a:solidFill>
                <a:srgbClr val="ED5145"/>
              </a:solidFill>
              <a:ln w="0">
                <a:solidFill>
                  <a:srgbClr val="ED514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331441" y="3899189"/>
              <a:ext cx="562163" cy="1794007"/>
              <a:chOff x="4597244" y="4266635"/>
              <a:chExt cx="562163" cy="1794007"/>
            </a:xfrm>
          </p:grpSpPr>
          <p:sp>
            <p:nvSpPr>
              <p:cNvPr id="156" name="Rectangle 380"/>
              <p:cNvSpPr>
                <a:spLocks noChangeArrowheads="1"/>
              </p:cNvSpPr>
              <p:nvPr/>
            </p:nvSpPr>
            <p:spPr bwMode="auto">
              <a:xfrm>
                <a:off x="4597244" y="4266635"/>
                <a:ext cx="562163" cy="1794005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86"/>
              <p:cNvSpPr>
                <a:spLocks noChangeArrowheads="1"/>
              </p:cNvSpPr>
              <p:nvPr/>
            </p:nvSpPr>
            <p:spPr bwMode="auto">
              <a:xfrm>
                <a:off x="4597244" y="4552325"/>
                <a:ext cx="562163" cy="1508317"/>
              </a:xfrm>
              <a:prstGeom prst="rect">
                <a:avLst/>
              </a:prstGeom>
              <a:solidFill>
                <a:srgbClr val="66C4DD"/>
              </a:solidFill>
              <a:ln w="0">
                <a:solidFill>
                  <a:srgbClr val="66C4D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447713" y="3899189"/>
              <a:ext cx="565234" cy="1794005"/>
              <a:chOff x="5448167" y="4266635"/>
              <a:chExt cx="565234" cy="1794005"/>
            </a:xfrm>
          </p:grpSpPr>
          <p:sp>
            <p:nvSpPr>
              <p:cNvPr id="158" name="Rectangle 387"/>
              <p:cNvSpPr>
                <a:spLocks noChangeArrowheads="1"/>
              </p:cNvSpPr>
              <p:nvPr/>
            </p:nvSpPr>
            <p:spPr bwMode="auto">
              <a:xfrm>
                <a:off x="5448167" y="4266635"/>
                <a:ext cx="565234" cy="1794005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93"/>
              <p:cNvSpPr>
                <a:spLocks noChangeArrowheads="1"/>
              </p:cNvSpPr>
              <p:nvPr/>
            </p:nvSpPr>
            <p:spPr bwMode="auto">
              <a:xfrm>
                <a:off x="5448167" y="5175925"/>
                <a:ext cx="565234" cy="884715"/>
              </a:xfrm>
              <a:prstGeom prst="rect">
                <a:avLst/>
              </a:prstGeom>
              <a:solidFill>
                <a:srgbClr val="EAA047"/>
              </a:solidFill>
              <a:ln w="0">
                <a:solidFill>
                  <a:srgbClr val="EAA04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6558329" y="3899189"/>
              <a:ext cx="562163" cy="1794005"/>
              <a:chOff x="6302162" y="4266635"/>
              <a:chExt cx="562163" cy="1794005"/>
            </a:xfrm>
          </p:grpSpPr>
          <p:sp>
            <p:nvSpPr>
              <p:cNvPr id="160" name="Rectangle 394"/>
              <p:cNvSpPr>
                <a:spLocks noChangeArrowheads="1"/>
              </p:cNvSpPr>
              <p:nvPr/>
            </p:nvSpPr>
            <p:spPr bwMode="auto">
              <a:xfrm>
                <a:off x="6302162" y="4266635"/>
                <a:ext cx="562163" cy="1794005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400"/>
              <p:cNvSpPr>
                <a:spLocks noChangeArrowheads="1"/>
              </p:cNvSpPr>
              <p:nvPr/>
            </p:nvSpPr>
            <p:spPr bwMode="auto">
              <a:xfrm>
                <a:off x="6302162" y="5433967"/>
                <a:ext cx="562163" cy="626673"/>
              </a:xfrm>
              <a:prstGeom prst="rect">
                <a:avLst/>
              </a:prstGeom>
              <a:solidFill>
                <a:srgbClr val="F8AA94"/>
              </a:solidFill>
              <a:ln w="0">
                <a:solidFill>
                  <a:srgbClr val="F8AA9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7684711" y="3899189"/>
              <a:ext cx="562165" cy="1794007"/>
              <a:chOff x="7156158" y="4266635"/>
              <a:chExt cx="562165" cy="1794007"/>
            </a:xfrm>
          </p:grpSpPr>
          <p:sp>
            <p:nvSpPr>
              <p:cNvPr id="162" name="Rectangle 401"/>
              <p:cNvSpPr>
                <a:spLocks noChangeArrowheads="1"/>
              </p:cNvSpPr>
              <p:nvPr/>
            </p:nvSpPr>
            <p:spPr bwMode="auto">
              <a:xfrm>
                <a:off x="7156158" y="4266635"/>
                <a:ext cx="562163" cy="1794005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408"/>
              <p:cNvSpPr>
                <a:spLocks noChangeArrowheads="1"/>
              </p:cNvSpPr>
              <p:nvPr/>
            </p:nvSpPr>
            <p:spPr bwMode="auto">
              <a:xfrm>
                <a:off x="7156160" y="4930173"/>
                <a:ext cx="562163" cy="1130469"/>
              </a:xfrm>
              <a:prstGeom prst="rect">
                <a:avLst/>
              </a:prstGeom>
              <a:solidFill>
                <a:srgbClr val="E17567"/>
              </a:solidFill>
              <a:ln w="0">
                <a:solidFill>
                  <a:srgbClr val="E1756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3218782" y="5766080"/>
              <a:ext cx="55015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98%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961669" y="6208296"/>
              <a:ext cx="549964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이곳에 필요한 내용을 입력하세요</a:t>
              </a:r>
              <a:r>
                <a: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이곳에 필요한 내용을 입력하세요</a:t>
              </a:r>
              <a:r>
                <a: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이곳에 필요한 내용을 입력하세요</a:t>
              </a:r>
              <a:r>
                <a: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990741" y="1983962"/>
              <a:ext cx="55015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98%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660354" y="1959367"/>
              <a:ext cx="55015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98%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961669" y="3019245"/>
              <a:ext cx="549964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이곳에 필요한 내용을 입력하세요</a:t>
              </a:r>
              <a:r>
                <a: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이곳에 필요한 내용을 입력하세요</a:t>
              </a:r>
              <a:r>
                <a: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이곳에 필요한 내용을 입력하세요</a:t>
              </a:r>
              <a:r>
                <a: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337447" y="5766080"/>
              <a:ext cx="55015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98%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455255" y="5766080"/>
              <a:ext cx="55015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98%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558046" y="5766080"/>
              <a:ext cx="55015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98%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717452" y="5766080"/>
              <a:ext cx="55015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98%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561400" y="405236"/>
            <a:ext cx="6021199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 </a:t>
            </a:r>
            <a:r>
              <a:rPr lang="ko-KR" altLang="en-US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이곳에 제목을 입력하세요 </a:t>
            </a:r>
            <a:r>
              <a:rPr lang="en-US" altLang="ko-KR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</a:t>
            </a:r>
            <a:endParaRPr lang="ko-KR" altLang="en-US" sz="4000">
              <a:solidFill>
                <a:srgbClr val="029DC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B615381A-0EAF-467E-AE62-F9E68A673A7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606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752"/>
          <p:cNvSpPr>
            <a:spLocks noChangeArrowheads="1"/>
          </p:cNvSpPr>
          <p:nvPr/>
        </p:nvSpPr>
        <p:spPr bwMode="auto">
          <a:xfrm>
            <a:off x="2625094" y="4100042"/>
            <a:ext cx="6195944" cy="1359442"/>
          </a:xfrm>
          <a:prstGeom prst="rect">
            <a:avLst/>
          </a:prstGeom>
          <a:solidFill>
            <a:srgbClr val="F7F2E1"/>
          </a:solidFill>
          <a:ln w="0">
            <a:solidFill>
              <a:srgbClr val="F9F3D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4" name="직사각형 263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/>
          <p:cNvSpPr txBox="1"/>
          <p:nvPr/>
        </p:nvSpPr>
        <p:spPr>
          <a:xfrm>
            <a:off x="1561400" y="405236"/>
            <a:ext cx="6021199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 </a:t>
            </a:r>
            <a:r>
              <a:rPr lang="ko-KR" altLang="en-US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이곳에 제목을 입력하세요 </a:t>
            </a:r>
            <a:r>
              <a:rPr lang="en-US" altLang="ko-KR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</a:t>
            </a:r>
            <a:endParaRPr lang="ko-KR" altLang="en-US" sz="4000">
              <a:solidFill>
                <a:srgbClr val="029DC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237" name="Rectangle 409"/>
          <p:cNvSpPr>
            <a:spLocks noChangeArrowheads="1"/>
          </p:cNvSpPr>
          <p:nvPr/>
        </p:nvSpPr>
        <p:spPr bwMode="auto">
          <a:xfrm>
            <a:off x="2625094" y="1477397"/>
            <a:ext cx="6195944" cy="1299886"/>
          </a:xfrm>
          <a:prstGeom prst="rect">
            <a:avLst/>
          </a:prstGeom>
          <a:solidFill>
            <a:srgbClr val="F7F2E1"/>
          </a:solidFill>
          <a:ln w="0">
            <a:solidFill>
              <a:srgbClr val="F9F3D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303" name="그룹 2302"/>
          <p:cNvGrpSpPr/>
          <p:nvPr/>
        </p:nvGrpSpPr>
        <p:grpSpPr>
          <a:xfrm>
            <a:off x="2956638" y="1822705"/>
            <a:ext cx="829650" cy="300038"/>
            <a:chOff x="-2696284" y="1443039"/>
            <a:chExt cx="957263" cy="300038"/>
          </a:xfrm>
        </p:grpSpPr>
        <p:sp>
          <p:nvSpPr>
            <p:cNvPr id="238" name="Freeform 410"/>
            <p:cNvSpPr>
              <a:spLocks/>
            </p:cNvSpPr>
            <p:nvPr/>
          </p:nvSpPr>
          <p:spPr bwMode="auto">
            <a:xfrm>
              <a:off x="-2316871" y="1454151"/>
              <a:ext cx="298450" cy="279400"/>
            </a:xfrm>
            <a:custGeom>
              <a:avLst/>
              <a:gdLst>
                <a:gd name="T0" fmla="*/ 6 w 188"/>
                <a:gd name="T1" fmla="*/ 0 h 176"/>
                <a:gd name="T2" fmla="*/ 153 w 188"/>
                <a:gd name="T3" fmla="*/ 0 h 176"/>
                <a:gd name="T4" fmla="*/ 188 w 188"/>
                <a:gd name="T5" fmla="*/ 89 h 176"/>
                <a:gd name="T6" fmla="*/ 146 w 188"/>
                <a:gd name="T7" fmla="*/ 176 h 176"/>
                <a:gd name="T8" fmla="*/ 5 w 188"/>
                <a:gd name="T9" fmla="*/ 176 h 176"/>
                <a:gd name="T10" fmla="*/ 5 w 188"/>
                <a:gd name="T11" fmla="*/ 173 h 176"/>
                <a:gd name="T12" fmla="*/ 2 w 188"/>
                <a:gd name="T13" fmla="*/ 164 h 176"/>
                <a:gd name="T14" fmla="*/ 1 w 188"/>
                <a:gd name="T15" fmla="*/ 151 h 176"/>
                <a:gd name="T16" fmla="*/ 0 w 188"/>
                <a:gd name="T17" fmla="*/ 135 h 176"/>
                <a:gd name="T18" fmla="*/ 1 w 188"/>
                <a:gd name="T19" fmla="*/ 116 h 176"/>
                <a:gd name="T20" fmla="*/ 6 w 188"/>
                <a:gd name="T21" fmla="*/ 96 h 176"/>
                <a:gd name="T22" fmla="*/ 10 w 188"/>
                <a:gd name="T23" fmla="*/ 78 h 176"/>
                <a:gd name="T24" fmla="*/ 11 w 188"/>
                <a:gd name="T25" fmla="*/ 59 h 176"/>
                <a:gd name="T26" fmla="*/ 11 w 188"/>
                <a:gd name="T27" fmla="*/ 41 h 176"/>
                <a:gd name="T28" fmla="*/ 10 w 188"/>
                <a:gd name="T29" fmla="*/ 25 h 176"/>
                <a:gd name="T30" fmla="*/ 8 w 188"/>
                <a:gd name="T31" fmla="*/ 12 h 176"/>
                <a:gd name="T32" fmla="*/ 6 w 188"/>
                <a:gd name="T33" fmla="*/ 3 h 176"/>
                <a:gd name="T34" fmla="*/ 6 w 188"/>
                <a:gd name="T3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8" h="176">
                  <a:moveTo>
                    <a:pt x="6" y="0"/>
                  </a:moveTo>
                  <a:lnTo>
                    <a:pt x="153" y="0"/>
                  </a:lnTo>
                  <a:lnTo>
                    <a:pt x="188" y="89"/>
                  </a:lnTo>
                  <a:lnTo>
                    <a:pt x="146" y="176"/>
                  </a:lnTo>
                  <a:lnTo>
                    <a:pt x="5" y="176"/>
                  </a:lnTo>
                  <a:lnTo>
                    <a:pt x="5" y="173"/>
                  </a:lnTo>
                  <a:lnTo>
                    <a:pt x="2" y="164"/>
                  </a:lnTo>
                  <a:lnTo>
                    <a:pt x="1" y="151"/>
                  </a:lnTo>
                  <a:lnTo>
                    <a:pt x="0" y="135"/>
                  </a:lnTo>
                  <a:lnTo>
                    <a:pt x="1" y="116"/>
                  </a:lnTo>
                  <a:lnTo>
                    <a:pt x="6" y="96"/>
                  </a:lnTo>
                  <a:lnTo>
                    <a:pt x="10" y="78"/>
                  </a:lnTo>
                  <a:lnTo>
                    <a:pt x="11" y="59"/>
                  </a:lnTo>
                  <a:lnTo>
                    <a:pt x="11" y="41"/>
                  </a:lnTo>
                  <a:lnTo>
                    <a:pt x="10" y="25"/>
                  </a:lnTo>
                  <a:lnTo>
                    <a:pt x="8" y="12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D5145"/>
            </a:solidFill>
            <a:ln w="0">
              <a:solidFill>
                <a:srgbClr val="ED51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411"/>
            <p:cNvSpPr>
              <a:spLocks noEditPoints="1"/>
            </p:cNvSpPr>
            <p:nvPr/>
          </p:nvSpPr>
          <p:spPr bwMode="auto">
            <a:xfrm>
              <a:off x="-2496259" y="1443039"/>
              <a:ext cx="492125" cy="300038"/>
            </a:xfrm>
            <a:custGeom>
              <a:avLst/>
              <a:gdLst>
                <a:gd name="T0" fmla="*/ 254 w 310"/>
                <a:gd name="T1" fmla="*/ 14 h 189"/>
                <a:gd name="T2" fmla="*/ 21 w 310"/>
                <a:gd name="T3" fmla="*/ 14 h 189"/>
                <a:gd name="T4" fmla="*/ 17 w 310"/>
                <a:gd name="T5" fmla="*/ 15 h 189"/>
                <a:gd name="T6" fmla="*/ 15 w 310"/>
                <a:gd name="T7" fmla="*/ 18 h 189"/>
                <a:gd name="T8" fmla="*/ 13 w 310"/>
                <a:gd name="T9" fmla="*/ 21 h 189"/>
                <a:gd name="T10" fmla="*/ 13 w 310"/>
                <a:gd name="T11" fmla="*/ 168 h 189"/>
                <a:gd name="T12" fmla="*/ 15 w 310"/>
                <a:gd name="T13" fmla="*/ 172 h 189"/>
                <a:gd name="T14" fmla="*/ 17 w 310"/>
                <a:gd name="T15" fmla="*/ 175 h 189"/>
                <a:gd name="T16" fmla="*/ 21 w 310"/>
                <a:gd name="T17" fmla="*/ 176 h 189"/>
                <a:gd name="T18" fmla="*/ 254 w 310"/>
                <a:gd name="T19" fmla="*/ 176 h 189"/>
                <a:gd name="T20" fmla="*/ 258 w 310"/>
                <a:gd name="T21" fmla="*/ 175 h 189"/>
                <a:gd name="T22" fmla="*/ 262 w 310"/>
                <a:gd name="T23" fmla="*/ 174 h 189"/>
                <a:gd name="T24" fmla="*/ 265 w 310"/>
                <a:gd name="T25" fmla="*/ 170 h 189"/>
                <a:gd name="T26" fmla="*/ 267 w 310"/>
                <a:gd name="T27" fmla="*/ 167 h 189"/>
                <a:gd name="T28" fmla="*/ 295 w 310"/>
                <a:gd name="T29" fmla="*/ 106 h 189"/>
                <a:gd name="T30" fmla="*/ 296 w 310"/>
                <a:gd name="T31" fmla="*/ 100 h 189"/>
                <a:gd name="T32" fmla="*/ 296 w 310"/>
                <a:gd name="T33" fmla="*/ 95 h 189"/>
                <a:gd name="T34" fmla="*/ 296 w 310"/>
                <a:gd name="T35" fmla="*/ 90 h 189"/>
                <a:gd name="T36" fmla="*/ 295 w 310"/>
                <a:gd name="T37" fmla="*/ 85 h 189"/>
                <a:gd name="T38" fmla="*/ 267 w 310"/>
                <a:gd name="T39" fmla="*/ 23 h 189"/>
                <a:gd name="T40" fmla="*/ 265 w 310"/>
                <a:gd name="T41" fmla="*/ 19 h 189"/>
                <a:gd name="T42" fmla="*/ 262 w 310"/>
                <a:gd name="T43" fmla="*/ 17 h 189"/>
                <a:gd name="T44" fmla="*/ 258 w 310"/>
                <a:gd name="T45" fmla="*/ 15 h 189"/>
                <a:gd name="T46" fmla="*/ 254 w 310"/>
                <a:gd name="T47" fmla="*/ 14 h 189"/>
                <a:gd name="T48" fmla="*/ 254 w 310"/>
                <a:gd name="T49" fmla="*/ 0 h 189"/>
                <a:gd name="T50" fmla="*/ 265 w 310"/>
                <a:gd name="T51" fmla="*/ 2 h 189"/>
                <a:gd name="T52" fmla="*/ 274 w 310"/>
                <a:gd name="T53" fmla="*/ 9 h 189"/>
                <a:gd name="T54" fmla="*/ 280 w 310"/>
                <a:gd name="T55" fmla="*/ 17 h 189"/>
                <a:gd name="T56" fmla="*/ 308 w 310"/>
                <a:gd name="T57" fmla="*/ 79 h 189"/>
                <a:gd name="T58" fmla="*/ 310 w 310"/>
                <a:gd name="T59" fmla="*/ 90 h 189"/>
                <a:gd name="T60" fmla="*/ 310 w 310"/>
                <a:gd name="T61" fmla="*/ 100 h 189"/>
                <a:gd name="T62" fmla="*/ 308 w 310"/>
                <a:gd name="T63" fmla="*/ 111 h 189"/>
                <a:gd name="T64" fmla="*/ 280 w 310"/>
                <a:gd name="T65" fmla="*/ 172 h 189"/>
                <a:gd name="T66" fmla="*/ 274 w 310"/>
                <a:gd name="T67" fmla="*/ 182 h 189"/>
                <a:gd name="T68" fmla="*/ 265 w 310"/>
                <a:gd name="T69" fmla="*/ 188 h 189"/>
                <a:gd name="T70" fmla="*/ 254 w 310"/>
                <a:gd name="T71" fmla="*/ 189 h 189"/>
                <a:gd name="T72" fmla="*/ 21 w 310"/>
                <a:gd name="T73" fmla="*/ 189 h 189"/>
                <a:gd name="T74" fmla="*/ 11 w 310"/>
                <a:gd name="T75" fmla="*/ 187 h 189"/>
                <a:gd name="T76" fmla="*/ 3 w 310"/>
                <a:gd name="T77" fmla="*/ 179 h 189"/>
                <a:gd name="T78" fmla="*/ 0 w 310"/>
                <a:gd name="T79" fmla="*/ 168 h 189"/>
                <a:gd name="T80" fmla="*/ 0 w 310"/>
                <a:gd name="T81" fmla="*/ 21 h 189"/>
                <a:gd name="T82" fmla="*/ 3 w 310"/>
                <a:gd name="T83" fmla="*/ 10 h 189"/>
                <a:gd name="T84" fmla="*/ 11 w 310"/>
                <a:gd name="T85" fmla="*/ 3 h 189"/>
                <a:gd name="T86" fmla="*/ 21 w 310"/>
                <a:gd name="T87" fmla="*/ 0 h 189"/>
                <a:gd name="T88" fmla="*/ 254 w 310"/>
                <a:gd name="T8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0" h="189">
                  <a:moveTo>
                    <a:pt x="254" y="14"/>
                  </a:moveTo>
                  <a:lnTo>
                    <a:pt x="21" y="14"/>
                  </a:lnTo>
                  <a:lnTo>
                    <a:pt x="17" y="15"/>
                  </a:lnTo>
                  <a:lnTo>
                    <a:pt x="15" y="18"/>
                  </a:lnTo>
                  <a:lnTo>
                    <a:pt x="13" y="21"/>
                  </a:lnTo>
                  <a:lnTo>
                    <a:pt x="13" y="168"/>
                  </a:lnTo>
                  <a:lnTo>
                    <a:pt x="15" y="172"/>
                  </a:lnTo>
                  <a:lnTo>
                    <a:pt x="17" y="175"/>
                  </a:lnTo>
                  <a:lnTo>
                    <a:pt x="21" y="176"/>
                  </a:lnTo>
                  <a:lnTo>
                    <a:pt x="254" y="176"/>
                  </a:lnTo>
                  <a:lnTo>
                    <a:pt x="258" y="175"/>
                  </a:lnTo>
                  <a:lnTo>
                    <a:pt x="262" y="174"/>
                  </a:lnTo>
                  <a:lnTo>
                    <a:pt x="265" y="170"/>
                  </a:lnTo>
                  <a:lnTo>
                    <a:pt x="267" y="167"/>
                  </a:lnTo>
                  <a:lnTo>
                    <a:pt x="295" y="106"/>
                  </a:lnTo>
                  <a:lnTo>
                    <a:pt x="296" y="100"/>
                  </a:lnTo>
                  <a:lnTo>
                    <a:pt x="296" y="95"/>
                  </a:lnTo>
                  <a:lnTo>
                    <a:pt x="296" y="90"/>
                  </a:lnTo>
                  <a:lnTo>
                    <a:pt x="295" y="85"/>
                  </a:lnTo>
                  <a:lnTo>
                    <a:pt x="267" y="23"/>
                  </a:lnTo>
                  <a:lnTo>
                    <a:pt x="265" y="19"/>
                  </a:lnTo>
                  <a:lnTo>
                    <a:pt x="262" y="17"/>
                  </a:lnTo>
                  <a:lnTo>
                    <a:pt x="258" y="15"/>
                  </a:lnTo>
                  <a:lnTo>
                    <a:pt x="254" y="14"/>
                  </a:lnTo>
                  <a:close/>
                  <a:moveTo>
                    <a:pt x="254" y="0"/>
                  </a:moveTo>
                  <a:lnTo>
                    <a:pt x="265" y="2"/>
                  </a:lnTo>
                  <a:lnTo>
                    <a:pt x="274" y="9"/>
                  </a:lnTo>
                  <a:lnTo>
                    <a:pt x="280" y="17"/>
                  </a:lnTo>
                  <a:lnTo>
                    <a:pt x="308" y="79"/>
                  </a:lnTo>
                  <a:lnTo>
                    <a:pt x="310" y="90"/>
                  </a:lnTo>
                  <a:lnTo>
                    <a:pt x="310" y="100"/>
                  </a:lnTo>
                  <a:lnTo>
                    <a:pt x="308" y="111"/>
                  </a:lnTo>
                  <a:lnTo>
                    <a:pt x="280" y="172"/>
                  </a:lnTo>
                  <a:lnTo>
                    <a:pt x="274" y="182"/>
                  </a:lnTo>
                  <a:lnTo>
                    <a:pt x="265" y="188"/>
                  </a:lnTo>
                  <a:lnTo>
                    <a:pt x="254" y="189"/>
                  </a:lnTo>
                  <a:lnTo>
                    <a:pt x="21" y="189"/>
                  </a:lnTo>
                  <a:lnTo>
                    <a:pt x="11" y="187"/>
                  </a:lnTo>
                  <a:lnTo>
                    <a:pt x="3" y="179"/>
                  </a:lnTo>
                  <a:lnTo>
                    <a:pt x="0" y="168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1" y="3"/>
                  </a:lnTo>
                  <a:lnTo>
                    <a:pt x="21" y="0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97F93"/>
            </a:solidFill>
            <a:ln w="0">
              <a:solidFill>
                <a:srgbClr val="097F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412"/>
            <p:cNvSpPr>
              <a:spLocks/>
            </p:cNvSpPr>
            <p:nvPr/>
          </p:nvSpPr>
          <p:spPr bwMode="auto">
            <a:xfrm>
              <a:off x="-2696284" y="1477964"/>
              <a:ext cx="214313" cy="231775"/>
            </a:xfrm>
            <a:custGeom>
              <a:avLst/>
              <a:gdLst>
                <a:gd name="T0" fmla="*/ 24 w 135"/>
                <a:gd name="T1" fmla="*/ 0 h 146"/>
                <a:gd name="T2" fmla="*/ 36 w 135"/>
                <a:gd name="T3" fmla="*/ 0 h 146"/>
                <a:gd name="T4" fmla="*/ 48 w 135"/>
                <a:gd name="T5" fmla="*/ 4 h 146"/>
                <a:gd name="T6" fmla="*/ 57 w 135"/>
                <a:gd name="T7" fmla="*/ 12 h 146"/>
                <a:gd name="T8" fmla="*/ 59 w 135"/>
                <a:gd name="T9" fmla="*/ 23 h 146"/>
                <a:gd name="T10" fmla="*/ 59 w 135"/>
                <a:gd name="T11" fmla="*/ 51 h 146"/>
                <a:gd name="T12" fmla="*/ 135 w 135"/>
                <a:gd name="T13" fmla="*/ 51 h 146"/>
                <a:gd name="T14" fmla="*/ 135 w 135"/>
                <a:gd name="T15" fmla="*/ 95 h 146"/>
                <a:gd name="T16" fmla="*/ 59 w 135"/>
                <a:gd name="T17" fmla="*/ 95 h 146"/>
                <a:gd name="T18" fmla="*/ 59 w 135"/>
                <a:gd name="T19" fmla="*/ 123 h 146"/>
                <a:gd name="T20" fmla="*/ 57 w 135"/>
                <a:gd name="T21" fmla="*/ 135 h 146"/>
                <a:gd name="T22" fmla="*/ 48 w 135"/>
                <a:gd name="T23" fmla="*/ 143 h 146"/>
                <a:gd name="T24" fmla="*/ 36 w 135"/>
                <a:gd name="T25" fmla="*/ 146 h 146"/>
                <a:gd name="T26" fmla="*/ 24 w 135"/>
                <a:gd name="T27" fmla="*/ 146 h 146"/>
                <a:gd name="T28" fmla="*/ 12 w 135"/>
                <a:gd name="T29" fmla="*/ 143 h 146"/>
                <a:gd name="T30" fmla="*/ 4 w 135"/>
                <a:gd name="T31" fmla="*/ 135 h 146"/>
                <a:gd name="T32" fmla="*/ 0 w 135"/>
                <a:gd name="T33" fmla="*/ 123 h 146"/>
                <a:gd name="T34" fmla="*/ 0 w 135"/>
                <a:gd name="T35" fmla="*/ 23 h 146"/>
                <a:gd name="T36" fmla="*/ 4 w 135"/>
                <a:gd name="T37" fmla="*/ 12 h 146"/>
                <a:gd name="T38" fmla="*/ 12 w 135"/>
                <a:gd name="T39" fmla="*/ 4 h 146"/>
                <a:gd name="T40" fmla="*/ 24 w 135"/>
                <a:gd name="T4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" h="146">
                  <a:moveTo>
                    <a:pt x="24" y="0"/>
                  </a:moveTo>
                  <a:lnTo>
                    <a:pt x="36" y="0"/>
                  </a:lnTo>
                  <a:lnTo>
                    <a:pt x="48" y="4"/>
                  </a:lnTo>
                  <a:lnTo>
                    <a:pt x="57" y="12"/>
                  </a:lnTo>
                  <a:lnTo>
                    <a:pt x="59" y="23"/>
                  </a:lnTo>
                  <a:lnTo>
                    <a:pt x="59" y="51"/>
                  </a:lnTo>
                  <a:lnTo>
                    <a:pt x="135" y="51"/>
                  </a:lnTo>
                  <a:lnTo>
                    <a:pt x="135" y="95"/>
                  </a:lnTo>
                  <a:lnTo>
                    <a:pt x="59" y="95"/>
                  </a:lnTo>
                  <a:lnTo>
                    <a:pt x="59" y="123"/>
                  </a:lnTo>
                  <a:lnTo>
                    <a:pt x="57" y="135"/>
                  </a:lnTo>
                  <a:lnTo>
                    <a:pt x="48" y="143"/>
                  </a:lnTo>
                  <a:lnTo>
                    <a:pt x="36" y="146"/>
                  </a:lnTo>
                  <a:lnTo>
                    <a:pt x="24" y="146"/>
                  </a:lnTo>
                  <a:lnTo>
                    <a:pt x="12" y="143"/>
                  </a:lnTo>
                  <a:lnTo>
                    <a:pt x="4" y="135"/>
                  </a:lnTo>
                  <a:lnTo>
                    <a:pt x="0" y="123"/>
                  </a:lnTo>
                  <a:lnTo>
                    <a:pt x="0" y="23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97F93"/>
            </a:solidFill>
            <a:ln w="0">
              <a:solidFill>
                <a:srgbClr val="097F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413"/>
            <p:cNvSpPr>
              <a:spLocks/>
            </p:cNvSpPr>
            <p:nvPr/>
          </p:nvSpPr>
          <p:spPr bwMode="auto">
            <a:xfrm>
              <a:off x="-2021596" y="1558926"/>
              <a:ext cx="60325" cy="76200"/>
            </a:xfrm>
            <a:custGeom>
              <a:avLst/>
              <a:gdLst>
                <a:gd name="T0" fmla="*/ 38 w 38"/>
                <a:gd name="T1" fmla="*/ 0 h 48"/>
                <a:gd name="T2" fmla="*/ 38 w 38"/>
                <a:gd name="T3" fmla="*/ 48 h 48"/>
                <a:gd name="T4" fmla="*/ 0 w 38"/>
                <a:gd name="T5" fmla="*/ 48 h 48"/>
                <a:gd name="T6" fmla="*/ 2 w 38"/>
                <a:gd name="T7" fmla="*/ 23 h 48"/>
                <a:gd name="T8" fmla="*/ 0 w 38"/>
                <a:gd name="T9" fmla="*/ 0 h 48"/>
                <a:gd name="T10" fmla="*/ 38 w 3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8">
                  <a:moveTo>
                    <a:pt x="38" y="0"/>
                  </a:moveTo>
                  <a:lnTo>
                    <a:pt x="38" y="48"/>
                  </a:lnTo>
                  <a:lnTo>
                    <a:pt x="0" y="48"/>
                  </a:lnTo>
                  <a:lnTo>
                    <a:pt x="2" y="23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97F93"/>
            </a:solidFill>
            <a:ln w="0">
              <a:solidFill>
                <a:srgbClr val="097F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414"/>
            <p:cNvSpPr>
              <a:spLocks/>
            </p:cNvSpPr>
            <p:nvPr/>
          </p:nvSpPr>
          <p:spPr bwMode="auto">
            <a:xfrm>
              <a:off x="-1961271" y="1581151"/>
              <a:ext cx="222250" cy="33338"/>
            </a:xfrm>
            <a:custGeom>
              <a:avLst/>
              <a:gdLst>
                <a:gd name="T0" fmla="*/ 0 w 140"/>
                <a:gd name="T1" fmla="*/ 0 h 21"/>
                <a:gd name="T2" fmla="*/ 3 w 140"/>
                <a:gd name="T3" fmla="*/ 0 h 21"/>
                <a:gd name="T4" fmla="*/ 14 w 140"/>
                <a:gd name="T5" fmla="*/ 0 h 21"/>
                <a:gd name="T6" fmla="*/ 30 w 140"/>
                <a:gd name="T7" fmla="*/ 0 h 21"/>
                <a:gd name="T8" fmla="*/ 49 w 140"/>
                <a:gd name="T9" fmla="*/ 2 h 21"/>
                <a:gd name="T10" fmla="*/ 69 w 140"/>
                <a:gd name="T11" fmla="*/ 3 h 21"/>
                <a:gd name="T12" fmla="*/ 90 w 140"/>
                <a:gd name="T13" fmla="*/ 4 h 21"/>
                <a:gd name="T14" fmla="*/ 110 w 140"/>
                <a:gd name="T15" fmla="*/ 6 h 21"/>
                <a:gd name="T16" fmla="*/ 125 w 140"/>
                <a:gd name="T17" fmla="*/ 7 h 21"/>
                <a:gd name="T18" fmla="*/ 136 w 140"/>
                <a:gd name="T19" fmla="*/ 8 h 21"/>
                <a:gd name="T20" fmla="*/ 140 w 140"/>
                <a:gd name="T21" fmla="*/ 9 h 21"/>
                <a:gd name="T22" fmla="*/ 136 w 140"/>
                <a:gd name="T23" fmla="*/ 11 h 21"/>
                <a:gd name="T24" fmla="*/ 125 w 140"/>
                <a:gd name="T25" fmla="*/ 13 h 21"/>
                <a:gd name="T26" fmla="*/ 110 w 140"/>
                <a:gd name="T27" fmla="*/ 15 h 21"/>
                <a:gd name="T28" fmla="*/ 90 w 140"/>
                <a:gd name="T29" fmla="*/ 16 h 21"/>
                <a:gd name="T30" fmla="*/ 69 w 140"/>
                <a:gd name="T31" fmla="*/ 17 h 21"/>
                <a:gd name="T32" fmla="*/ 49 w 140"/>
                <a:gd name="T33" fmla="*/ 19 h 21"/>
                <a:gd name="T34" fmla="*/ 30 w 140"/>
                <a:gd name="T35" fmla="*/ 20 h 21"/>
                <a:gd name="T36" fmla="*/ 14 w 140"/>
                <a:gd name="T37" fmla="*/ 20 h 21"/>
                <a:gd name="T38" fmla="*/ 3 w 140"/>
                <a:gd name="T39" fmla="*/ 21 h 21"/>
                <a:gd name="T40" fmla="*/ 0 w 140"/>
                <a:gd name="T41" fmla="*/ 21 h 21"/>
                <a:gd name="T42" fmla="*/ 0 w 140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1">
                  <a:moveTo>
                    <a:pt x="0" y="0"/>
                  </a:moveTo>
                  <a:lnTo>
                    <a:pt x="3" y="0"/>
                  </a:lnTo>
                  <a:lnTo>
                    <a:pt x="14" y="0"/>
                  </a:lnTo>
                  <a:lnTo>
                    <a:pt x="30" y="0"/>
                  </a:lnTo>
                  <a:lnTo>
                    <a:pt x="49" y="2"/>
                  </a:lnTo>
                  <a:lnTo>
                    <a:pt x="69" y="3"/>
                  </a:lnTo>
                  <a:lnTo>
                    <a:pt x="90" y="4"/>
                  </a:lnTo>
                  <a:lnTo>
                    <a:pt x="110" y="6"/>
                  </a:lnTo>
                  <a:lnTo>
                    <a:pt x="125" y="7"/>
                  </a:lnTo>
                  <a:lnTo>
                    <a:pt x="136" y="8"/>
                  </a:lnTo>
                  <a:lnTo>
                    <a:pt x="140" y="9"/>
                  </a:lnTo>
                  <a:lnTo>
                    <a:pt x="136" y="11"/>
                  </a:lnTo>
                  <a:lnTo>
                    <a:pt x="125" y="13"/>
                  </a:lnTo>
                  <a:lnTo>
                    <a:pt x="110" y="15"/>
                  </a:lnTo>
                  <a:lnTo>
                    <a:pt x="90" y="16"/>
                  </a:lnTo>
                  <a:lnTo>
                    <a:pt x="69" y="17"/>
                  </a:lnTo>
                  <a:lnTo>
                    <a:pt x="49" y="19"/>
                  </a:lnTo>
                  <a:lnTo>
                    <a:pt x="30" y="20"/>
                  </a:lnTo>
                  <a:lnTo>
                    <a:pt x="14" y="20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7F93"/>
            </a:solidFill>
            <a:ln w="0">
              <a:solidFill>
                <a:srgbClr val="097F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Rectangle 415"/>
            <p:cNvSpPr>
              <a:spLocks noChangeArrowheads="1"/>
            </p:cNvSpPr>
            <p:nvPr/>
          </p:nvSpPr>
          <p:spPr bwMode="auto">
            <a:xfrm>
              <a:off x="-2435934" y="1460501"/>
              <a:ext cx="26988" cy="92075"/>
            </a:xfrm>
            <a:prstGeom prst="rect">
              <a:avLst/>
            </a:prstGeom>
            <a:solidFill>
              <a:srgbClr val="097F93"/>
            </a:solidFill>
            <a:ln w="0">
              <a:solidFill>
                <a:srgbClr val="097F9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Rectangle 416"/>
            <p:cNvSpPr>
              <a:spLocks noChangeArrowheads="1"/>
            </p:cNvSpPr>
            <p:nvPr/>
          </p:nvSpPr>
          <p:spPr bwMode="auto">
            <a:xfrm>
              <a:off x="-2361321" y="1460501"/>
              <a:ext cx="26988" cy="92075"/>
            </a:xfrm>
            <a:prstGeom prst="rect">
              <a:avLst/>
            </a:prstGeom>
            <a:solidFill>
              <a:srgbClr val="097F93"/>
            </a:solidFill>
            <a:ln w="0">
              <a:solidFill>
                <a:srgbClr val="097F9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Rectangle 417"/>
            <p:cNvSpPr>
              <a:spLocks noChangeArrowheads="1"/>
            </p:cNvSpPr>
            <p:nvPr/>
          </p:nvSpPr>
          <p:spPr bwMode="auto">
            <a:xfrm>
              <a:off x="-2286709" y="1460501"/>
              <a:ext cx="26988" cy="92075"/>
            </a:xfrm>
            <a:prstGeom prst="rect">
              <a:avLst/>
            </a:prstGeom>
            <a:solidFill>
              <a:srgbClr val="097F93"/>
            </a:solidFill>
            <a:ln w="0">
              <a:solidFill>
                <a:srgbClr val="097F9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Rectangle 418"/>
            <p:cNvSpPr>
              <a:spLocks noChangeArrowheads="1"/>
            </p:cNvSpPr>
            <p:nvPr/>
          </p:nvSpPr>
          <p:spPr bwMode="auto">
            <a:xfrm>
              <a:off x="-2212096" y="1460501"/>
              <a:ext cx="26988" cy="92075"/>
            </a:xfrm>
            <a:prstGeom prst="rect">
              <a:avLst/>
            </a:prstGeom>
            <a:solidFill>
              <a:srgbClr val="097F93"/>
            </a:solidFill>
            <a:ln w="0">
              <a:solidFill>
                <a:srgbClr val="097F9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2" name="Rectangle 494"/>
          <p:cNvSpPr>
            <a:spLocks noChangeArrowheads="1"/>
          </p:cNvSpPr>
          <p:nvPr/>
        </p:nvSpPr>
        <p:spPr bwMode="auto">
          <a:xfrm>
            <a:off x="2625094" y="2795443"/>
            <a:ext cx="6195944" cy="1299886"/>
          </a:xfrm>
          <a:prstGeom prst="rect">
            <a:avLst/>
          </a:prstGeom>
          <a:solidFill>
            <a:srgbClr val="FAF7EC"/>
          </a:solidFill>
          <a:ln w="0">
            <a:solidFill>
              <a:srgbClr val="F7F3E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304" name="그룹 2303"/>
          <p:cNvGrpSpPr/>
          <p:nvPr/>
        </p:nvGrpSpPr>
        <p:grpSpPr>
          <a:xfrm>
            <a:off x="2956637" y="3262841"/>
            <a:ext cx="736091" cy="309563"/>
            <a:chOff x="-2696284" y="2419351"/>
            <a:chExt cx="849313" cy="309563"/>
          </a:xfrm>
        </p:grpSpPr>
        <p:sp>
          <p:nvSpPr>
            <p:cNvPr id="398" name="Freeform 570"/>
            <p:cNvSpPr>
              <a:spLocks/>
            </p:cNvSpPr>
            <p:nvPr/>
          </p:nvSpPr>
          <p:spPr bwMode="auto">
            <a:xfrm>
              <a:off x="-2680409" y="2432051"/>
              <a:ext cx="820738" cy="282575"/>
            </a:xfrm>
            <a:custGeom>
              <a:avLst/>
              <a:gdLst>
                <a:gd name="T0" fmla="*/ 89 w 517"/>
                <a:gd name="T1" fmla="*/ 0 h 178"/>
                <a:gd name="T2" fmla="*/ 114 w 517"/>
                <a:gd name="T3" fmla="*/ 4 h 178"/>
                <a:gd name="T4" fmla="*/ 134 w 517"/>
                <a:gd name="T5" fmla="*/ 13 h 178"/>
                <a:gd name="T6" fmla="*/ 153 w 517"/>
                <a:gd name="T7" fmla="*/ 27 h 178"/>
                <a:gd name="T8" fmla="*/ 167 w 517"/>
                <a:gd name="T9" fmla="*/ 47 h 178"/>
                <a:gd name="T10" fmla="*/ 170 w 517"/>
                <a:gd name="T11" fmla="*/ 47 h 178"/>
                <a:gd name="T12" fmla="*/ 474 w 517"/>
                <a:gd name="T13" fmla="*/ 47 h 178"/>
                <a:gd name="T14" fmla="*/ 491 w 517"/>
                <a:gd name="T15" fmla="*/ 49 h 178"/>
                <a:gd name="T16" fmla="*/ 504 w 517"/>
                <a:gd name="T17" fmla="*/ 59 h 178"/>
                <a:gd name="T18" fmla="*/ 513 w 517"/>
                <a:gd name="T19" fmla="*/ 73 h 178"/>
                <a:gd name="T20" fmla="*/ 517 w 517"/>
                <a:gd name="T21" fmla="*/ 89 h 178"/>
                <a:gd name="T22" fmla="*/ 513 w 517"/>
                <a:gd name="T23" fmla="*/ 106 h 178"/>
                <a:gd name="T24" fmla="*/ 504 w 517"/>
                <a:gd name="T25" fmla="*/ 119 h 178"/>
                <a:gd name="T26" fmla="*/ 491 w 517"/>
                <a:gd name="T27" fmla="*/ 128 h 178"/>
                <a:gd name="T28" fmla="*/ 474 w 517"/>
                <a:gd name="T29" fmla="*/ 132 h 178"/>
                <a:gd name="T30" fmla="*/ 170 w 517"/>
                <a:gd name="T31" fmla="*/ 132 h 178"/>
                <a:gd name="T32" fmla="*/ 167 w 517"/>
                <a:gd name="T33" fmla="*/ 132 h 178"/>
                <a:gd name="T34" fmla="*/ 153 w 517"/>
                <a:gd name="T35" fmla="*/ 150 h 178"/>
                <a:gd name="T36" fmla="*/ 134 w 517"/>
                <a:gd name="T37" fmla="*/ 165 h 178"/>
                <a:gd name="T38" fmla="*/ 114 w 517"/>
                <a:gd name="T39" fmla="*/ 175 h 178"/>
                <a:gd name="T40" fmla="*/ 89 w 517"/>
                <a:gd name="T41" fmla="*/ 178 h 178"/>
                <a:gd name="T42" fmla="*/ 65 w 517"/>
                <a:gd name="T43" fmla="*/ 175 h 178"/>
                <a:gd name="T44" fmla="*/ 44 w 517"/>
                <a:gd name="T45" fmla="*/ 166 h 178"/>
                <a:gd name="T46" fmla="*/ 26 w 517"/>
                <a:gd name="T47" fmla="*/ 152 h 178"/>
                <a:gd name="T48" fmla="*/ 11 w 517"/>
                <a:gd name="T49" fmla="*/ 135 h 178"/>
                <a:gd name="T50" fmla="*/ 2 w 517"/>
                <a:gd name="T51" fmla="*/ 112 h 178"/>
                <a:gd name="T52" fmla="*/ 0 w 517"/>
                <a:gd name="T53" fmla="*/ 89 h 178"/>
                <a:gd name="T54" fmla="*/ 2 w 517"/>
                <a:gd name="T55" fmla="*/ 65 h 178"/>
                <a:gd name="T56" fmla="*/ 11 w 517"/>
                <a:gd name="T57" fmla="*/ 44 h 178"/>
                <a:gd name="T58" fmla="*/ 26 w 517"/>
                <a:gd name="T59" fmla="*/ 26 h 178"/>
                <a:gd name="T60" fmla="*/ 44 w 517"/>
                <a:gd name="T61" fmla="*/ 11 h 178"/>
                <a:gd name="T62" fmla="*/ 65 w 517"/>
                <a:gd name="T63" fmla="*/ 2 h 178"/>
                <a:gd name="T64" fmla="*/ 89 w 517"/>
                <a:gd name="T6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7" h="178">
                  <a:moveTo>
                    <a:pt x="89" y="0"/>
                  </a:moveTo>
                  <a:lnTo>
                    <a:pt x="114" y="4"/>
                  </a:lnTo>
                  <a:lnTo>
                    <a:pt x="134" y="13"/>
                  </a:lnTo>
                  <a:lnTo>
                    <a:pt x="153" y="27"/>
                  </a:lnTo>
                  <a:lnTo>
                    <a:pt x="167" y="47"/>
                  </a:lnTo>
                  <a:lnTo>
                    <a:pt x="170" y="47"/>
                  </a:lnTo>
                  <a:lnTo>
                    <a:pt x="474" y="47"/>
                  </a:lnTo>
                  <a:lnTo>
                    <a:pt x="491" y="49"/>
                  </a:lnTo>
                  <a:lnTo>
                    <a:pt x="504" y="59"/>
                  </a:lnTo>
                  <a:lnTo>
                    <a:pt x="513" y="73"/>
                  </a:lnTo>
                  <a:lnTo>
                    <a:pt x="517" y="89"/>
                  </a:lnTo>
                  <a:lnTo>
                    <a:pt x="513" y="106"/>
                  </a:lnTo>
                  <a:lnTo>
                    <a:pt x="504" y="119"/>
                  </a:lnTo>
                  <a:lnTo>
                    <a:pt x="491" y="128"/>
                  </a:lnTo>
                  <a:lnTo>
                    <a:pt x="474" y="132"/>
                  </a:lnTo>
                  <a:lnTo>
                    <a:pt x="170" y="132"/>
                  </a:lnTo>
                  <a:lnTo>
                    <a:pt x="167" y="132"/>
                  </a:lnTo>
                  <a:lnTo>
                    <a:pt x="153" y="150"/>
                  </a:lnTo>
                  <a:lnTo>
                    <a:pt x="134" y="165"/>
                  </a:lnTo>
                  <a:lnTo>
                    <a:pt x="114" y="175"/>
                  </a:lnTo>
                  <a:lnTo>
                    <a:pt x="89" y="178"/>
                  </a:lnTo>
                  <a:lnTo>
                    <a:pt x="65" y="175"/>
                  </a:lnTo>
                  <a:lnTo>
                    <a:pt x="44" y="166"/>
                  </a:lnTo>
                  <a:lnTo>
                    <a:pt x="26" y="152"/>
                  </a:lnTo>
                  <a:lnTo>
                    <a:pt x="11" y="135"/>
                  </a:lnTo>
                  <a:lnTo>
                    <a:pt x="2" y="112"/>
                  </a:lnTo>
                  <a:lnTo>
                    <a:pt x="0" y="89"/>
                  </a:lnTo>
                  <a:lnTo>
                    <a:pt x="2" y="65"/>
                  </a:lnTo>
                  <a:lnTo>
                    <a:pt x="11" y="44"/>
                  </a:lnTo>
                  <a:lnTo>
                    <a:pt x="26" y="26"/>
                  </a:lnTo>
                  <a:lnTo>
                    <a:pt x="44" y="11"/>
                  </a:lnTo>
                  <a:lnTo>
                    <a:pt x="65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A0E8EF"/>
            </a:solidFill>
            <a:ln w="0">
              <a:solidFill>
                <a:srgbClr val="A0E8E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571"/>
            <p:cNvSpPr>
              <a:spLocks/>
            </p:cNvSpPr>
            <p:nvPr/>
          </p:nvSpPr>
          <p:spPr bwMode="auto">
            <a:xfrm>
              <a:off x="-2643896" y="2471739"/>
              <a:ext cx="541338" cy="204788"/>
            </a:xfrm>
            <a:custGeom>
              <a:avLst/>
              <a:gdLst>
                <a:gd name="T0" fmla="*/ 66 w 341"/>
                <a:gd name="T1" fmla="*/ 0 h 129"/>
                <a:gd name="T2" fmla="*/ 85 w 341"/>
                <a:gd name="T3" fmla="*/ 2 h 129"/>
                <a:gd name="T4" fmla="*/ 104 w 341"/>
                <a:gd name="T5" fmla="*/ 11 h 129"/>
                <a:gd name="T6" fmla="*/ 118 w 341"/>
                <a:gd name="T7" fmla="*/ 26 h 129"/>
                <a:gd name="T8" fmla="*/ 127 w 341"/>
                <a:gd name="T9" fmla="*/ 43 h 129"/>
                <a:gd name="T10" fmla="*/ 341 w 341"/>
                <a:gd name="T11" fmla="*/ 43 h 129"/>
                <a:gd name="T12" fmla="*/ 341 w 341"/>
                <a:gd name="T13" fmla="*/ 86 h 129"/>
                <a:gd name="T14" fmla="*/ 127 w 341"/>
                <a:gd name="T15" fmla="*/ 86 h 129"/>
                <a:gd name="T16" fmla="*/ 118 w 341"/>
                <a:gd name="T17" fmla="*/ 103 h 129"/>
                <a:gd name="T18" fmla="*/ 104 w 341"/>
                <a:gd name="T19" fmla="*/ 117 h 129"/>
                <a:gd name="T20" fmla="*/ 85 w 341"/>
                <a:gd name="T21" fmla="*/ 127 h 129"/>
                <a:gd name="T22" fmla="*/ 66 w 341"/>
                <a:gd name="T23" fmla="*/ 129 h 129"/>
                <a:gd name="T24" fmla="*/ 45 w 341"/>
                <a:gd name="T25" fmla="*/ 127 h 129"/>
                <a:gd name="T26" fmla="*/ 28 w 341"/>
                <a:gd name="T27" fmla="*/ 117 h 129"/>
                <a:gd name="T28" fmla="*/ 13 w 341"/>
                <a:gd name="T29" fmla="*/ 103 h 129"/>
                <a:gd name="T30" fmla="*/ 4 w 341"/>
                <a:gd name="T31" fmla="*/ 85 h 129"/>
                <a:gd name="T32" fmla="*/ 0 w 341"/>
                <a:gd name="T33" fmla="*/ 64 h 129"/>
                <a:gd name="T34" fmla="*/ 4 w 341"/>
                <a:gd name="T35" fmla="*/ 44 h 129"/>
                <a:gd name="T36" fmla="*/ 13 w 341"/>
                <a:gd name="T37" fmla="*/ 26 h 129"/>
                <a:gd name="T38" fmla="*/ 28 w 341"/>
                <a:gd name="T39" fmla="*/ 11 h 129"/>
                <a:gd name="T40" fmla="*/ 45 w 341"/>
                <a:gd name="T41" fmla="*/ 2 h 129"/>
                <a:gd name="T42" fmla="*/ 66 w 341"/>
                <a:gd name="T4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1" h="129">
                  <a:moveTo>
                    <a:pt x="66" y="0"/>
                  </a:moveTo>
                  <a:lnTo>
                    <a:pt x="85" y="2"/>
                  </a:lnTo>
                  <a:lnTo>
                    <a:pt x="104" y="11"/>
                  </a:lnTo>
                  <a:lnTo>
                    <a:pt x="118" y="26"/>
                  </a:lnTo>
                  <a:lnTo>
                    <a:pt x="127" y="43"/>
                  </a:lnTo>
                  <a:lnTo>
                    <a:pt x="341" y="43"/>
                  </a:lnTo>
                  <a:lnTo>
                    <a:pt x="341" y="86"/>
                  </a:lnTo>
                  <a:lnTo>
                    <a:pt x="127" y="86"/>
                  </a:lnTo>
                  <a:lnTo>
                    <a:pt x="118" y="103"/>
                  </a:lnTo>
                  <a:lnTo>
                    <a:pt x="104" y="117"/>
                  </a:lnTo>
                  <a:lnTo>
                    <a:pt x="85" y="127"/>
                  </a:lnTo>
                  <a:lnTo>
                    <a:pt x="66" y="129"/>
                  </a:lnTo>
                  <a:lnTo>
                    <a:pt x="45" y="127"/>
                  </a:lnTo>
                  <a:lnTo>
                    <a:pt x="28" y="117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8" y="11"/>
                  </a:lnTo>
                  <a:lnTo>
                    <a:pt x="45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D5145"/>
            </a:solidFill>
            <a:ln w="0">
              <a:solidFill>
                <a:srgbClr val="ED51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Freeform 572"/>
            <p:cNvSpPr>
              <a:spLocks noEditPoints="1"/>
            </p:cNvSpPr>
            <p:nvPr/>
          </p:nvSpPr>
          <p:spPr bwMode="auto">
            <a:xfrm>
              <a:off x="-2696284" y="2419351"/>
              <a:ext cx="849313" cy="309563"/>
            </a:xfrm>
            <a:custGeom>
              <a:avLst/>
              <a:gdLst>
                <a:gd name="T0" fmla="*/ 78 w 535"/>
                <a:gd name="T1" fmla="*/ 19 h 195"/>
                <a:gd name="T2" fmla="*/ 41 w 535"/>
                <a:gd name="T3" fmla="*/ 40 h 195"/>
                <a:gd name="T4" fmla="*/ 20 w 535"/>
                <a:gd name="T5" fmla="*/ 76 h 195"/>
                <a:gd name="T6" fmla="*/ 20 w 535"/>
                <a:gd name="T7" fmla="*/ 119 h 195"/>
                <a:gd name="T8" fmla="*/ 41 w 535"/>
                <a:gd name="T9" fmla="*/ 154 h 195"/>
                <a:gd name="T10" fmla="*/ 78 w 535"/>
                <a:gd name="T11" fmla="*/ 175 h 195"/>
                <a:gd name="T12" fmla="*/ 121 w 535"/>
                <a:gd name="T13" fmla="*/ 175 h 195"/>
                <a:gd name="T14" fmla="*/ 156 w 535"/>
                <a:gd name="T15" fmla="*/ 153 h 195"/>
                <a:gd name="T16" fmla="*/ 172 w 535"/>
                <a:gd name="T17" fmla="*/ 131 h 195"/>
                <a:gd name="T18" fmla="*/ 180 w 535"/>
                <a:gd name="T19" fmla="*/ 131 h 195"/>
                <a:gd name="T20" fmla="*/ 498 w 535"/>
                <a:gd name="T21" fmla="*/ 128 h 195"/>
                <a:gd name="T22" fmla="*/ 515 w 535"/>
                <a:gd name="T23" fmla="*/ 110 h 195"/>
                <a:gd name="T24" fmla="*/ 515 w 535"/>
                <a:gd name="T25" fmla="*/ 84 h 195"/>
                <a:gd name="T26" fmla="*/ 498 w 535"/>
                <a:gd name="T27" fmla="*/ 65 h 195"/>
                <a:gd name="T28" fmla="*/ 180 w 535"/>
                <a:gd name="T29" fmla="*/ 63 h 195"/>
                <a:gd name="T30" fmla="*/ 172 w 535"/>
                <a:gd name="T31" fmla="*/ 64 h 195"/>
                <a:gd name="T32" fmla="*/ 156 w 535"/>
                <a:gd name="T33" fmla="*/ 40 h 195"/>
                <a:gd name="T34" fmla="*/ 121 w 535"/>
                <a:gd name="T35" fmla="*/ 19 h 195"/>
                <a:gd name="T36" fmla="*/ 99 w 535"/>
                <a:gd name="T37" fmla="*/ 0 h 195"/>
                <a:gd name="T38" fmla="*/ 147 w 535"/>
                <a:gd name="T39" fmla="*/ 12 h 195"/>
                <a:gd name="T40" fmla="*/ 182 w 535"/>
                <a:gd name="T41" fmla="*/ 46 h 195"/>
                <a:gd name="T42" fmla="*/ 501 w 535"/>
                <a:gd name="T43" fmla="*/ 48 h 195"/>
                <a:gd name="T44" fmla="*/ 525 w 535"/>
                <a:gd name="T45" fmla="*/ 67 h 195"/>
                <a:gd name="T46" fmla="*/ 535 w 535"/>
                <a:gd name="T47" fmla="*/ 97 h 195"/>
                <a:gd name="T48" fmla="*/ 525 w 535"/>
                <a:gd name="T49" fmla="*/ 127 h 195"/>
                <a:gd name="T50" fmla="*/ 501 w 535"/>
                <a:gd name="T51" fmla="*/ 145 h 195"/>
                <a:gd name="T52" fmla="*/ 182 w 535"/>
                <a:gd name="T53" fmla="*/ 148 h 195"/>
                <a:gd name="T54" fmla="*/ 147 w 535"/>
                <a:gd name="T55" fmla="*/ 182 h 195"/>
                <a:gd name="T56" fmla="*/ 99 w 535"/>
                <a:gd name="T57" fmla="*/ 195 h 195"/>
                <a:gd name="T58" fmla="*/ 49 w 535"/>
                <a:gd name="T59" fmla="*/ 182 h 195"/>
                <a:gd name="T60" fmla="*/ 15 w 535"/>
                <a:gd name="T61" fmla="*/ 146 h 195"/>
                <a:gd name="T62" fmla="*/ 0 w 535"/>
                <a:gd name="T63" fmla="*/ 97 h 195"/>
                <a:gd name="T64" fmla="*/ 15 w 535"/>
                <a:gd name="T65" fmla="*/ 48 h 195"/>
                <a:gd name="T66" fmla="*/ 49 w 535"/>
                <a:gd name="T67" fmla="*/ 13 h 195"/>
                <a:gd name="T68" fmla="*/ 99 w 535"/>
                <a:gd name="T6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5" h="195">
                  <a:moveTo>
                    <a:pt x="99" y="17"/>
                  </a:moveTo>
                  <a:lnTo>
                    <a:pt x="78" y="19"/>
                  </a:lnTo>
                  <a:lnTo>
                    <a:pt x="58" y="27"/>
                  </a:lnTo>
                  <a:lnTo>
                    <a:pt x="41" y="40"/>
                  </a:lnTo>
                  <a:lnTo>
                    <a:pt x="29" y="56"/>
                  </a:lnTo>
                  <a:lnTo>
                    <a:pt x="20" y="76"/>
                  </a:lnTo>
                  <a:lnTo>
                    <a:pt x="17" y="97"/>
                  </a:lnTo>
                  <a:lnTo>
                    <a:pt x="20" y="119"/>
                  </a:lnTo>
                  <a:lnTo>
                    <a:pt x="29" y="137"/>
                  </a:lnTo>
                  <a:lnTo>
                    <a:pt x="41" y="154"/>
                  </a:lnTo>
                  <a:lnTo>
                    <a:pt x="58" y="166"/>
                  </a:lnTo>
                  <a:lnTo>
                    <a:pt x="78" y="175"/>
                  </a:lnTo>
                  <a:lnTo>
                    <a:pt x="99" y="178"/>
                  </a:lnTo>
                  <a:lnTo>
                    <a:pt x="121" y="175"/>
                  </a:lnTo>
                  <a:lnTo>
                    <a:pt x="141" y="166"/>
                  </a:lnTo>
                  <a:lnTo>
                    <a:pt x="156" y="153"/>
                  </a:lnTo>
                  <a:lnTo>
                    <a:pt x="169" y="135"/>
                  </a:lnTo>
                  <a:lnTo>
                    <a:pt x="172" y="131"/>
                  </a:lnTo>
                  <a:lnTo>
                    <a:pt x="177" y="131"/>
                  </a:lnTo>
                  <a:lnTo>
                    <a:pt x="180" y="131"/>
                  </a:lnTo>
                  <a:lnTo>
                    <a:pt x="484" y="131"/>
                  </a:lnTo>
                  <a:lnTo>
                    <a:pt x="498" y="128"/>
                  </a:lnTo>
                  <a:lnTo>
                    <a:pt x="508" y="122"/>
                  </a:lnTo>
                  <a:lnTo>
                    <a:pt x="515" y="110"/>
                  </a:lnTo>
                  <a:lnTo>
                    <a:pt x="518" y="97"/>
                  </a:lnTo>
                  <a:lnTo>
                    <a:pt x="515" y="84"/>
                  </a:lnTo>
                  <a:lnTo>
                    <a:pt x="508" y="73"/>
                  </a:lnTo>
                  <a:lnTo>
                    <a:pt x="498" y="65"/>
                  </a:lnTo>
                  <a:lnTo>
                    <a:pt x="484" y="63"/>
                  </a:lnTo>
                  <a:lnTo>
                    <a:pt x="180" y="63"/>
                  </a:lnTo>
                  <a:lnTo>
                    <a:pt x="177" y="63"/>
                  </a:lnTo>
                  <a:lnTo>
                    <a:pt x="172" y="64"/>
                  </a:lnTo>
                  <a:lnTo>
                    <a:pt x="169" y="59"/>
                  </a:lnTo>
                  <a:lnTo>
                    <a:pt x="156" y="40"/>
                  </a:lnTo>
                  <a:lnTo>
                    <a:pt x="141" y="27"/>
                  </a:lnTo>
                  <a:lnTo>
                    <a:pt x="121" y="19"/>
                  </a:lnTo>
                  <a:lnTo>
                    <a:pt x="99" y="17"/>
                  </a:lnTo>
                  <a:close/>
                  <a:moveTo>
                    <a:pt x="99" y="0"/>
                  </a:moveTo>
                  <a:lnTo>
                    <a:pt x="124" y="2"/>
                  </a:lnTo>
                  <a:lnTo>
                    <a:pt x="147" y="12"/>
                  </a:lnTo>
                  <a:lnTo>
                    <a:pt x="167" y="26"/>
                  </a:lnTo>
                  <a:lnTo>
                    <a:pt x="182" y="46"/>
                  </a:lnTo>
                  <a:lnTo>
                    <a:pt x="484" y="46"/>
                  </a:lnTo>
                  <a:lnTo>
                    <a:pt x="501" y="48"/>
                  </a:lnTo>
                  <a:lnTo>
                    <a:pt x="514" y="56"/>
                  </a:lnTo>
                  <a:lnTo>
                    <a:pt x="525" y="67"/>
                  </a:lnTo>
                  <a:lnTo>
                    <a:pt x="532" y="81"/>
                  </a:lnTo>
                  <a:lnTo>
                    <a:pt x="535" y="97"/>
                  </a:lnTo>
                  <a:lnTo>
                    <a:pt x="532" y="114"/>
                  </a:lnTo>
                  <a:lnTo>
                    <a:pt x="525" y="127"/>
                  </a:lnTo>
                  <a:lnTo>
                    <a:pt x="514" y="139"/>
                  </a:lnTo>
                  <a:lnTo>
                    <a:pt x="501" y="145"/>
                  </a:lnTo>
                  <a:lnTo>
                    <a:pt x="484" y="148"/>
                  </a:lnTo>
                  <a:lnTo>
                    <a:pt x="182" y="148"/>
                  </a:lnTo>
                  <a:lnTo>
                    <a:pt x="167" y="167"/>
                  </a:lnTo>
                  <a:lnTo>
                    <a:pt x="147" y="182"/>
                  </a:lnTo>
                  <a:lnTo>
                    <a:pt x="124" y="191"/>
                  </a:lnTo>
                  <a:lnTo>
                    <a:pt x="99" y="195"/>
                  </a:lnTo>
                  <a:lnTo>
                    <a:pt x="72" y="191"/>
                  </a:lnTo>
                  <a:lnTo>
                    <a:pt x="49" y="182"/>
                  </a:lnTo>
                  <a:lnTo>
                    <a:pt x="29" y="166"/>
                  </a:lnTo>
                  <a:lnTo>
                    <a:pt x="15" y="146"/>
                  </a:lnTo>
                  <a:lnTo>
                    <a:pt x="4" y="123"/>
                  </a:lnTo>
                  <a:lnTo>
                    <a:pt x="0" y="97"/>
                  </a:lnTo>
                  <a:lnTo>
                    <a:pt x="4" y="71"/>
                  </a:lnTo>
                  <a:lnTo>
                    <a:pt x="15" y="48"/>
                  </a:lnTo>
                  <a:lnTo>
                    <a:pt x="29" y="27"/>
                  </a:lnTo>
                  <a:lnTo>
                    <a:pt x="49" y="13"/>
                  </a:lnTo>
                  <a:lnTo>
                    <a:pt x="72" y="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7F93"/>
            </a:solidFill>
            <a:ln w="0">
              <a:solidFill>
                <a:srgbClr val="097F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Rectangle 664"/>
          <p:cNvSpPr>
            <a:spLocks noChangeArrowheads="1"/>
          </p:cNvSpPr>
          <p:nvPr/>
        </p:nvSpPr>
        <p:spPr bwMode="auto">
          <a:xfrm>
            <a:off x="2625094" y="5464196"/>
            <a:ext cx="6195944" cy="1297832"/>
          </a:xfrm>
          <a:prstGeom prst="rect">
            <a:avLst/>
          </a:prstGeom>
          <a:solidFill>
            <a:srgbClr val="FAF7EC"/>
          </a:solidFill>
          <a:ln w="0">
            <a:solidFill>
              <a:srgbClr val="F7F3E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306" name="그룹 2305"/>
          <p:cNvGrpSpPr/>
          <p:nvPr/>
        </p:nvGrpSpPr>
        <p:grpSpPr>
          <a:xfrm>
            <a:off x="2962987" y="5761516"/>
            <a:ext cx="789749" cy="473075"/>
            <a:chOff x="-2689934" y="4354514"/>
            <a:chExt cx="911225" cy="473075"/>
          </a:xfrm>
        </p:grpSpPr>
        <p:sp>
          <p:nvSpPr>
            <p:cNvPr id="167" name="Freeform 740"/>
            <p:cNvSpPr>
              <a:spLocks/>
            </p:cNvSpPr>
            <p:nvPr/>
          </p:nvSpPr>
          <p:spPr bwMode="auto">
            <a:xfrm>
              <a:off x="-2651834" y="4414839"/>
              <a:ext cx="149225" cy="400050"/>
            </a:xfrm>
            <a:custGeom>
              <a:avLst/>
              <a:gdLst>
                <a:gd name="T0" fmla="*/ 0 w 94"/>
                <a:gd name="T1" fmla="*/ 0 h 252"/>
                <a:gd name="T2" fmla="*/ 94 w 94"/>
                <a:gd name="T3" fmla="*/ 0 h 252"/>
                <a:gd name="T4" fmla="*/ 94 w 94"/>
                <a:gd name="T5" fmla="*/ 201 h 252"/>
                <a:gd name="T6" fmla="*/ 90 w 94"/>
                <a:gd name="T7" fmla="*/ 221 h 252"/>
                <a:gd name="T8" fmla="*/ 81 w 94"/>
                <a:gd name="T9" fmla="*/ 238 h 252"/>
                <a:gd name="T10" fmla="*/ 65 w 94"/>
                <a:gd name="T11" fmla="*/ 248 h 252"/>
                <a:gd name="T12" fmla="*/ 47 w 94"/>
                <a:gd name="T13" fmla="*/ 252 h 252"/>
                <a:gd name="T14" fmla="*/ 29 w 94"/>
                <a:gd name="T15" fmla="*/ 248 h 252"/>
                <a:gd name="T16" fmla="*/ 14 w 94"/>
                <a:gd name="T17" fmla="*/ 238 h 252"/>
                <a:gd name="T18" fmla="*/ 4 w 94"/>
                <a:gd name="T19" fmla="*/ 221 h 252"/>
                <a:gd name="T20" fmla="*/ 0 w 94"/>
                <a:gd name="T21" fmla="*/ 201 h 252"/>
                <a:gd name="T22" fmla="*/ 0 w 94"/>
                <a:gd name="T2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252">
                  <a:moveTo>
                    <a:pt x="0" y="0"/>
                  </a:moveTo>
                  <a:lnTo>
                    <a:pt x="94" y="0"/>
                  </a:lnTo>
                  <a:lnTo>
                    <a:pt x="94" y="201"/>
                  </a:lnTo>
                  <a:lnTo>
                    <a:pt x="90" y="221"/>
                  </a:lnTo>
                  <a:lnTo>
                    <a:pt x="81" y="238"/>
                  </a:lnTo>
                  <a:lnTo>
                    <a:pt x="65" y="248"/>
                  </a:lnTo>
                  <a:lnTo>
                    <a:pt x="47" y="252"/>
                  </a:lnTo>
                  <a:lnTo>
                    <a:pt x="29" y="248"/>
                  </a:lnTo>
                  <a:lnTo>
                    <a:pt x="14" y="238"/>
                  </a:lnTo>
                  <a:lnTo>
                    <a:pt x="4" y="22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E8EF"/>
            </a:solidFill>
            <a:ln w="0">
              <a:solidFill>
                <a:srgbClr val="A0E8E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741"/>
            <p:cNvSpPr>
              <a:spLocks/>
            </p:cNvSpPr>
            <p:nvPr/>
          </p:nvSpPr>
          <p:spPr bwMode="auto">
            <a:xfrm>
              <a:off x="-2620084" y="4511676"/>
              <a:ext cx="88900" cy="257175"/>
            </a:xfrm>
            <a:custGeom>
              <a:avLst/>
              <a:gdLst>
                <a:gd name="T0" fmla="*/ 0 w 56"/>
                <a:gd name="T1" fmla="*/ 0 h 162"/>
                <a:gd name="T2" fmla="*/ 56 w 56"/>
                <a:gd name="T3" fmla="*/ 0 h 162"/>
                <a:gd name="T4" fmla="*/ 56 w 56"/>
                <a:gd name="T5" fmla="*/ 128 h 162"/>
                <a:gd name="T6" fmla="*/ 53 w 56"/>
                <a:gd name="T7" fmla="*/ 141 h 162"/>
                <a:gd name="T8" fmla="*/ 47 w 56"/>
                <a:gd name="T9" fmla="*/ 152 h 162"/>
                <a:gd name="T10" fmla="*/ 39 w 56"/>
                <a:gd name="T11" fmla="*/ 160 h 162"/>
                <a:gd name="T12" fmla="*/ 27 w 56"/>
                <a:gd name="T13" fmla="*/ 162 h 162"/>
                <a:gd name="T14" fmla="*/ 17 w 56"/>
                <a:gd name="T15" fmla="*/ 160 h 162"/>
                <a:gd name="T16" fmla="*/ 7 w 56"/>
                <a:gd name="T17" fmla="*/ 152 h 162"/>
                <a:gd name="T18" fmla="*/ 2 w 56"/>
                <a:gd name="T19" fmla="*/ 141 h 162"/>
                <a:gd name="T20" fmla="*/ 0 w 56"/>
                <a:gd name="T21" fmla="*/ 128 h 162"/>
                <a:gd name="T22" fmla="*/ 0 w 56"/>
                <a:gd name="T2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62">
                  <a:moveTo>
                    <a:pt x="0" y="0"/>
                  </a:moveTo>
                  <a:lnTo>
                    <a:pt x="56" y="0"/>
                  </a:lnTo>
                  <a:lnTo>
                    <a:pt x="56" y="128"/>
                  </a:lnTo>
                  <a:lnTo>
                    <a:pt x="53" y="141"/>
                  </a:lnTo>
                  <a:lnTo>
                    <a:pt x="47" y="152"/>
                  </a:lnTo>
                  <a:lnTo>
                    <a:pt x="39" y="160"/>
                  </a:lnTo>
                  <a:lnTo>
                    <a:pt x="27" y="162"/>
                  </a:lnTo>
                  <a:lnTo>
                    <a:pt x="17" y="160"/>
                  </a:lnTo>
                  <a:lnTo>
                    <a:pt x="7" y="152"/>
                  </a:lnTo>
                  <a:lnTo>
                    <a:pt x="2" y="141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145"/>
            </a:solidFill>
            <a:ln w="0">
              <a:solidFill>
                <a:srgbClr val="ED51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Rectangle 742"/>
            <p:cNvSpPr>
              <a:spLocks noChangeArrowheads="1"/>
            </p:cNvSpPr>
            <p:nvPr/>
          </p:nvSpPr>
          <p:spPr bwMode="auto">
            <a:xfrm>
              <a:off x="-2674059" y="4365626"/>
              <a:ext cx="196850" cy="71438"/>
            </a:xfrm>
            <a:prstGeom prst="rect">
              <a:avLst/>
            </a:prstGeom>
            <a:solidFill>
              <a:srgbClr val="A0E8EF"/>
            </a:solidFill>
            <a:ln w="0">
              <a:solidFill>
                <a:srgbClr val="A0E8E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743"/>
            <p:cNvSpPr>
              <a:spLocks noEditPoints="1"/>
            </p:cNvSpPr>
            <p:nvPr/>
          </p:nvSpPr>
          <p:spPr bwMode="auto">
            <a:xfrm>
              <a:off x="-2689934" y="4354514"/>
              <a:ext cx="225425" cy="473075"/>
            </a:xfrm>
            <a:custGeom>
              <a:avLst/>
              <a:gdLst>
                <a:gd name="T0" fmla="*/ 17 w 142"/>
                <a:gd name="T1" fmla="*/ 15 h 298"/>
                <a:gd name="T2" fmla="*/ 17 w 142"/>
                <a:gd name="T3" fmla="*/ 44 h 298"/>
                <a:gd name="T4" fmla="*/ 33 w 142"/>
                <a:gd name="T5" fmla="*/ 44 h 298"/>
                <a:gd name="T6" fmla="*/ 33 w 142"/>
                <a:gd name="T7" fmla="*/ 239 h 298"/>
                <a:gd name="T8" fmla="*/ 36 w 142"/>
                <a:gd name="T9" fmla="*/ 256 h 298"/>
                <a:gd name="T10" fmla="*/ 44 w 142"/>
                <a:gd name="T11" fmla="*/ 269 h 298"/>
                <a:gd name="T12" fmla="*/ 57 w 142"/>
                <a:gd name="T13" fmla="*/ 278 h 298"/>
                <a:gd name="T14" fmla="*/ 71 w 142"/>
                <a:gd name="T15" fmla="*/ 282 h 298"/>
                <a:gd name="T16" fmla="*/ 87 w 142"/>
                <a:gd name="T17" fmla="*/ 278 h 298"/>
                <a:gd name="T18" fmla="*/ 99 w 142"/>
                <a:gd name="T19" fmla="*/ 269 h 298"/>
                <a:gd name="T20" fmla="*/ 108 w 142"/>
                <a:gd name="T21" fmla="*/ 256 h 298"/>
                <a:gd name="T22" fmla="*/ 110 w 142"/>
                <a:gd name="T23" fmla="*/ 239 h 298"/>
                <a:gd name="T24" fmla="*/ 110 w 142"/>
                <a:gd name="T25" fmla="*/ 44 h 298"/>
                <a:gd name="T26" fmla="*/ 126 w 142"/>
                <a:gd name="T27" fmla="*/ 44 h 298"/>
                <a:gd name="T28" fmla="*/ 126 w 142"/>
                <a:gd name="T29" fmla="*/ 15 h 298"/>
                <a:gd name="T30" fmla="*/ 17 w 142"/>
                <a:gd name="T31" fmla="*/ 15 h 298"/>
                <a:gd name="T32" fmla="*/ 0 w 142"/>
                <a:gd name="T33" fmla="*/ 0 h 298"/>
                <a:gd name="T34" fmla="*/ 142 w 142"/>
                <a:gd name="T35" fmla="*/ 0 h 298"/>
                <a:gd name="T36" fmla="*/ 142 w 142"/>
                <a:gd name="T37" fmla="*/ 60 h 298"/>
                <a:gd name="T38" fmla="*/ 126 w 142"/>
                <a:gd name="T39" fmla="*/ 60 h 298"/>
                <a:gd name="T40" fmla="*/ 126 w 142"/>
                <a:gd name="T41" fmla="*/ 239 h 298"/>
                <a:gd name="T42" fmla="*/ 123 w 142"/>
                <a:gd name="T43" fmla="*/ 257 h 298"/>
                <a:gd name="T44" fmla="*/ 116 w 142"/>
                <a:gd name="T45" fmla="*/ 275 h 298"/>
                <a:gd name="T46" fmla="*/ 104 w 142"/>
                <a:gd name="T47" fmla="*/ 288 h 298"/>
                <a:gd name="T48" fmla="*/ 89 w 142"/>
                <a:gd name="T49" fmla="*/ 295 h 298"/>
                <a:gd name="T50" fmla="*/ 71 w 142"/>
                <a:gd name="T51" fmla="*/ 298 h 298"/>
                <a:gd name="T52" fmla="*/ 54 w 142"/>
                <a:gd name="T53" fmla="*/ 295 h 298"/>
                <a:gd name="T54" fmla="*/ 38 w 142"/>
                <a:gd name="T55" fmla="*/ 288 h 298"/>
                <a:gd name="T56" fmla="*/ 27 w 142"/>
                <a:gd name="T57" fmla="*/ 275 h 298"/>
                <a:gd name="T58" fmla="*/ 19 w 142"/>
                <a:gd name="T59" fmla="*/ 257 h 298"/>
                <a:gd name="T60" fmla="*/ 16 w 142"/>
                <a:gd name="T61" fmla="*/ 239 h 298"/>
                <a:gd name="T62" fmla="*/ 16 w 142"/>
                <a:gd name="T63" fmla="*/ 60 h 298"/>
                <a:gd name="T64" fmla="*/ 0 w 142"/>
                <a:gd name="T65" fmla="*/ 60 h 298"/>
                <a:gd name="T66" fmla="*/ 0 w 142"/>
                <a:gd name="T6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2" h="298">
                  <a:moveTo>
                    <a:pt x="17" y="15"/>
                  </a:moveTo>
                  <a:lnTo>
                    <a:pt x="17" y="44"/>
                  </a:lnTo>
                  <a:lnTo>
                    <a:pt x="33" y="44"/>
                  </a:lnTo>
                  <a:lnTo>
                    <a:pt x="33" y="239"/>
                  </a:lnTo>
                  <a:lnTo>
                    <a:pt x="36" y="256"/>
                  </a:lnTo>
                  <a:lnTo>
                    <a:pt x="44" y="269"/>
                  </a:lnTo>
                  <a:lnTo>
                    <a:pt x="57" y="278"/>
                  </a:lnTo>
                  <a:lnTo>
                    <a:pt x="71" y="282"/>
                  </a:lnTo>
                  <a:lnTo>
                    <a:pt x="87" y="278"/>
                  </a:lnTo>
                  <a:lnTo>
                    <a:pt x="99" y="269"/>
                  </a:lnTo>
                  <a:lnTo>
                    <a:pt x="108" y="256"/>
                  </a:lnTo>
                  <a:lnTo>
                    <a:pt x="110" y="239"/>
                  </a:lnTo>
                  <a:lnTo>
                    <a:pt x="110" y="44"/>
                  </a:lnTo>
                  <a:lnTo>
                    <a:pt x="126" y="44"/>
                  </a:lnTo>
                  <a:lnTo>
                    <a:pt x="126" y="15"/>
                  </a:lnTo>
                  <a:lnTo>
                    <a:pt x="17" y="15"/>
                  </a:lnTo>
                  <a:close/>
                  <a:moveTo>
                    <a:pt x="0" y="0"/>
                  </a:moveTo>
                  <a:lnTo>
                    <a:pt x="142" y="0"/>
                  </a:lnTo>
                  <a:lnTo>
                    <a:pt x="142" y="60"/>
                  </a:lnTo>
                  <a:lnTo>
                    <a:pt x="126" y="60"/>
                  </a:lnTo>
                  <a:lnTo>
                    <a:pt x="126" y="239"/>
                  </a:lnTo>
                  <a:lnTo>
                    <a:pt x="123" y="257"/>
                  </a:lnTo>
                  <a:lnTo>
                    <a:pt x="116" y="275"/>
                  </a:lnTo>
                  <a:lnTo>
                    <a:pt x="104" y="288"/>
                  </a:lnTo>
                  <a:lnTo>
                    <a:pt x="89" y="295"/>
                  </a:lnTo>
                  <a:lnTo>
                    <a:pt x="71" y="298"/>
                  </a:lnTo>
                  <a:lnTo>
                    <a:pt x="54" y="295"/>
                  </a:lnTo>
                  <a:lnTo>
                    <a:pt x="38" y="288"/>
                  </a:lnTo>
                  <a:lnTo>
                    <a:pt x="27" y="275"/>
                  </a:lnTo>
                  <a:lnTo>
                    <a:pt x="19" y="257"/>
                  </a:lnTo>
                  <a:lnTo>
                    <a:pt x="16" y="239"/>
                  </a:lnTo>
                  <a:lnTo>
                    <a:pt x="16" y="6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7F93"/>
            </a:solidFill>
            <a:ln w="0">
              <a:solidFill>
                <a:srgbClr val="097F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744"/>
            <p:cNvSpPr>
              <a:spLocks/>
            </p:cNvSpPr>
            <p:nvPr/>
          </p:nvSpPr>
          <p:spPr bwMode="auto">
            <a:xfrm>
              <a:off x="-2308934" y="4414839"/>
              <a:ext cx="149225" cy="400050"/>
            </a:xfrm>
            <a:custGeom>
              <a:avLst/>
              <a:gdLst>
                <a:gd name="T0" fmla="*/ 0 w 94"/>
                <a:gd name="T1" fmla="*/ 0 h 252"/>
                <a:gd name="T2" fmla="*/ 94 w 94"/>
                <a:gd name="T3" fmla="*/ 0 h 252"/>
                <a:gd name="T4" fmla="*/ 94 w 94"/>
                <a:gd name="T5" fmla="*/ 201 h 252"/>
                <a:gd name="T6" fmla="*/ 90 w 94"/>
                <a:gd name="T7" fmla="*/ 221 h 252"/>
                <a:gd name="T8" fmla="*/ 81 w 94"/>
                <a:gd name="T9" fmla="*/ 238 h 252"/>
                <a:gd name="T10" fmla="*/ 65 w 94"/>
                <a:gd name="T11" fmla="*/ 248 h 252"/>
                <a:gd name="T12" fmla="*/ 47 w 94"/>
                <a:gd name="T13" fmla="*/ 252 h 252"/>
                <a:gd name="T14" fmla="*/ 29 w 94"/>
                <a:gd name="T15" fmla="*/ 248 h 252"/>
                <a:gd name="T16" fmla="*/ 14 w 94"/>
                <a:gd name="T17" fmla="*/ 238 h 252"/>
                <a:gd name="T18" fmla="*/ 4 w 94"/>
                <a:gd name="T19" fmla="*/ 221 h 252"/>
                <a:gd name="T20" fmla="*/ 0 w 94"/>
                <a:gd name="T21" fmla="*/ 201 h 252"/>
                <a:gd name="T22" fmla="*/ 0 w 94"/>
                <a:gd name="T2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252">
                  <a:moveTo>
                    <a:pt x="0" y="0"/>
                  </a:moveTo>
                  <a:lnTo>
                    <a:pt x="94" y="0"/>
                  </a:lnTo>
                  <a:lnTo>
                    <a:pt x="94" y="201"/>
                  </a:lnTo>
                  <a:lnTo>
                    <a:pt x="90" y="221"/>
                  </a:lnTo>
                  <a:lnTo>
                    <a:pt x="81" y="238"/>
                  </a:lnTo>
                  <a:lnTo>
                    <a:pt x="65" y="248"/>
                  </a:lnTo>
                  <a:lnTo>
                    <a:pt x="47" y="252"/>
                  </a:lnTo>
                  <a:lnTo>
                    <a:pt x="29" y="248"/>
                  </a:lnTo>
                  <a:lnTo>
                    <a:pt x="14" y="238"/>
                  </a:lnTo>
                  <a:lnTo>
                    <a:pt x="4" y="22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E8EF"/>
            </a:solidFill>
            <a:ln w="0">
              <a:solidFill>
                <a:srgbClr val="A0E8E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745"/>
            <p:cNvSpPr>
              <a:spLocks/>
            </p:cNvSpPr>
            <p:nvPr/>
          </p:nvSpPr>
          <p:spPr bwMode="auto">
            <a:xfrm>
              <a:off x="-2277184" y="4591051"/>
              <a:ext cx="88900" cy="177800"/>
            </a:xfrm>
            <a:custGeom>
              <a:avLst/>
              <a:gdLst>
                <a:gd name="T0" fmla="*/ 0 w 56"/>
                <a:gd name="T1" fmla="*/ 0 h 112"/>
                <a:gd name="T2" fmla="*/ 56 w 56"/>
                <a:gd name="T3" fmla="*/ 0 h 112"/>
                <a:gd name="T4" fmla="*/ 56 w 56"/>
                <a:gd name="T5" fmla="*/ 78 h 112"/>
                <a:gd name="T6" fmla="*/ 53 w 56"/>
                <a:gd name="T7" fmla="*/ 91 h 112"/>
                <a:gd name="T8" fmla="*/ 47 w 56"/>
                <a:gd name="T9" fmla="*/ 102 h 112"/>
                <a:gd name="T10" fmla="*/ 39 w 56"/>
                <a:gd name="T11" fmla="*/ 110 h 112"/>
                <a:gd name="T12" fmla="*/ 27 w 56"/>
                <a:gd name="T13" fmla="*/ 112 h 112"/>
                <a:gd name="T14" fmla="*/ 17 w 56"/>
                <a:gd name="T15" fmla="*/ 110 h 112"/>
                <a:gd name="T16" fmla="*/ 7 w 56"/>
                <a:gd name="T17" fmla="*/ 102 h 112"/>
                <a:gd name="T18" fmla="*/ 2 w 56"/>
                <a:gd name="T19" fmla="*/ 91 h 112"/>
                <a:gd name="T20" fmla="*/ 0 w 56"/>
                <a:gd name="T21" fmla="*/ 78 h 112"/>
                <a:gd name="T22" fmla="*/ 0 w 56"/>
                <a:gd name="T2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56" y="0"/>
                  </a:lnTo>
                  <a:lnTo>
                    <a:pt x="56" y="78"/>
                  </a:lnTo>
                  <a:lnTo>
                    <a:pt x="53" y="91"/>
                  </a:lnTo>
                  <a:lnTo>
                    <a:pt x="47" y="102"/>
                  </a:lnTo>
                  <a:lnTo>
                    <a:pt x="39" y="110"/>
                  </a:lnTo>
                  <a:lnTo>
                    <a:pt x="27" y="112"/>
                  </a:lnTo>
                  <a:lnTo>
                    <a:pt x="17" y="110"/>
                  </a:lnTo>
                  <a:lnTo>
                    <a:pt x="7" y="102"/>
                  </a:lnTo>
                  <a:lnTo>
                    <a:pt x="2" y="91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145"/>
            </a:solidFill>
            <a:ln w="0">
              <a:solidFill>
                <a:srgbClr val="ED51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746"/>
            <p:cNvSpPr>
              <a:spLocks noChangeArrowheads="1"/>
            </p:cNvSpPr>
            <p:nvPr/>
          </p:nvSpPr>
          <p:spPr bwMode="auto">
            <a:xfrm>
              <a:off x="-2331159" y="4365626"/>
              <a:ext cx="196850" cy="71438"/>
            </a:xfrm>
            <a:prstGeom prst="rect">
              <a:avLst/>
            </a:prstGeom>
            <a:solidFill>
              <a:srgbClr val="A0E8EF"/>
            </a:solidFill>
            <a:ln w="0">
              <a:solidFill>
                <a:srgbClr val="A0E8E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747"/>
            <p:cNvSpPr>
              <a:spLocks noEditPoints="1"/>
            </p:cNvSpPr>
            <p:nvPr/>
          </p:nvSpPr>
          <p:spPr bwMode="auto">
            <a:xfrm>
              <a:off x="-2347034" y="4354514"/>
              <a:ext cx="225425" cy="473075"/>
            </a:xfrm>
            <a:custGeom>
              <a:avLst/>
              <a:gdLst>
                <a:gd name="T0" fmla="*/ 17 w 142"/>
                <a:gd name="T1" fmla="*/ 15 h 298"/>
                <a:gd name="T2" fmla="*/ 17 w 142"/>
                <a:gd name="T3" fmla="*/ 44 h 298"/>
                <a:gd name="T4" fmla="*/ 33 w 142"/>
                <a:gd name="T5" fmla="*/ 44 h 298"/>
                <a:gd name="T6" fmla="*/ 33 w 142"/>
                <a:gd name="T7" fmla="*/ 239 h 298"/>
                <a:gd name="T8" fmla="*/ 36 w 142"/>
                <a:gd name="T9" fmla="*/ 256 h 298"/>
                <a:gd name="T10" fmla="*/ 44 w 142"/>
                <a:gd name="T11" fmla="*/ 269 h 298"/>
                <a:gd name="T12" fmla="*/ 57 w 142"/>
                <a:gd name="T13" fmla="*/ 278 h 298"/>
                <a:gd name="T14" fmla="*/ 71 w 142"/>
                <a:gd name="T15" fmla="*/ 282 h 298"/>
                <a:gd name="T16" fmla="*/ 87 w 142"/>
                <a:gd name="T17" fmla="*/ 278 h 298"/>
                <a:gd name="T18" fmla="*/ 99 w 142"/>
                <a:gd name="T19" fmla="*/ 269 h 298"/>
                <a:gd name="T20" fmla="*/ 108 w 142"/>
                <a:gd name="T21" fmla="*/ 256 h 298"/>
                <a:gd name="T22" fmla="*/ 110 w 142"/>
                <a:gd name="T23" fmla="*/ 239 h 298"/>
                <a:gd name="T24" fmla="*/ 110 w 142"/>
                <a:gd name="T25" fmla="*/ 44 h 298"/>
                <a:gd name="T26" fmla="*/ 126 w 142"/>
                <a:gd name="T27" fmla="*/ 44 h 298"/>
                <a:gd name="T28" fmla="*/ 126 w 142"/>
                <a:gd name="T29" fmla="*/ 15 h 298"/>
                <a:gd name="T30" fmla="*/ 17 w 142"/>
                <a:gd name="T31" fmla="*/ 15 h 298"/>
                <a:gd name="T32" fmla="*/ 0 w 142"/>
                <a:gd name="T33" fmla="*/ 0 h 298"/>
                <a:gd name="T34" fmla="*/ 142 w 142"/>
                <a:gd name="T35" fmla="*/ 0 h 298"/>
                <a:gd name="T36" fmla="*/ 142 w 142"/>
                <a:gd name="T37" fmla="*/ 60 h 298"/>
                <a:gd name="T38" fmla="*/ 126 w 142"/>
                <a:gd name="T39" fmla="*/ 60 h 298"/>
                <a:gd name="T40" fmla="*/ 126 w 142"/>
                <a:gd name="T41" fmla="*/ 239 h 298"/>
                <a:gd name="T42" fmla="*/ 123 w 142"/>
                <a:gd name="T43" fmla="*/ 257 h 298"/>
                <a:gd name="T44" fmla="*/ 116 w 142"/>
                <a:gd name="T45" fmla="*/ 275 h 298"/>
                <a:gd name="T46" fmla="*/ 104 w 142"/>
                <a:gd name="T47" fmla="*/ 288 h 298"/>
                <a:gd name="T48" fmla="*/ 89 w 142"/>
                <a:gd name="T49" fmla="*/ 295 h 298"/>
                <a:gd name="T50" fmla="*/ 71 w 142"/>
                <a:gd name="T51" fmla="*/ 298 h 298"/>
                <a:gd name="T52" fmla="*/ 54 w 142"/>
                <a:gd name="T53" fmla="*/ 295 h 298"/>
                <a:gd name="T54" fmla="*/ 38 w 142"/>
                <a:gd name="T55" fmla="*/ 288 h 298"/>
                <a:gd name="T56" fmla="*/ 27 w 142"/>
                <a:gd name="T57" fmla="*/ 275 h 298"/>
                <a:gd name="T58" fmla="*/ 19 w 142"/>
                <a:gd name="T59" fmla="*/ 257 h 298"/>
                <a:gd name="T60" fmla="*/ 16 w 142"/>
                <a:gd name="T61" fmla="*/ 239 h 298"/>
                <a:gd name="T62" fmla="*/ 16 w 142"/>
                <a:gd name="T63" fmla="*/ 60 h 298"/>
                <a:gd name="T64" fmla="*/ 0 w 142"/>
                <a:gd name="T65" fmla="*/ 60 h 298"/>
                <a:gd name="T66" fmla="*/ 0 w 142"/>
                <a:gd name="T6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2" h="298">
                  <a:moveTo>
                    <a:pt x="17" y="15"/>
                  </a:moveTo>
                  <a:lnTo>
                    <a:pt x="17" y="44"/>
                  </a:lnTo>
                  <a:lnTo>
                    <a:pt x="33" y="44"/>
                  </a:lnTo>
                  <a:lnTo>
                    <a:pt x="33" y="239"/>
                  </a:lnTo>
                  <a:lnTo>
                    <a:pt x="36" y="256"/>
                  </a:lnTo>
                  <a:lnTo>
                    <a:pt x="44" y="269"/>
                  </a:lnTo>
                  <a:lnTo>
                    <a:pt x="57" y="278"/>
                  </a:lnTo>
                  <a:lnTo>
                    <a:pt x="71" y="282"/>
                  </a:lnTo>
                  <a:lnTo>
                    <a:pt x="87" y="278"/>
                  </a:lnTo>
                  <a:lnTo>
                    <a:pt x="99" y="269"/>
                  </a:lnTo>
                  <a:lnTo>
                    <a:pt x="108" y="256"/>
                  </a:lnTo>
                  <a:lnTo>
                    <a:pt x="110" y="239"/>
                  </a:lnTo>
                  <a:lnTo>
                    <a:pt x="110" y="44"/>
                  </a:lnTo>
                  <a:lnTo>
                    <a:pt x="126" y="44"/>
                  </a:lnTo>
                  <a:lnTo>
                    <a:pt x="126" y="15"/>
                  </a:lnTo>
                  <a:lnTo>
                    <a:pt x="17" y="15"/>
                  </a:lnTo>
                  <a:close/>
                  <a:moveTo>
                    <a:pt x="0" y="0"/>
                  </a:moveTo>
                  <a:lnTo>
                    <a:pt x="142" y="0"/>
                  </a:lnTo>
                  <a:lnTo>
                    <a:pt x="142" y="60"/>
                  </a:lnTo>
                  <a:lnTo>
                    <a:pt x="126" y="60"/>
                  </a:lnTo>
                  <a:lnTo>
                    <a:pt x="126" y="239"/>
                  </a:lnTo>
                  <a:lnTo>
                    <a:pt x="123" y="257"/>
                  </a:lnTo>
                  <a:lnTo>
                    <a:pt x="116" y="275"/>
                  </a:lnTo>
                  <a:lnTo>
                    <a:pt x="104" y="288"/>
                  </a:lnTo>
                  <a:lnTo>
                    <a:pt x="89" y="295"/>
                  </a:lnTo>
                  <a:lnTo>
                    <a:pt x="71" y="298"/>
                  </a:lnTo>
                  <a:lnTo>
                    <a:pt x="54" y="295"/>
                  </a:lnTo>
                  <a:lnTo>
                    <a:pt x="38" y="288"/>
                  </a:lnTo>
                  <a:lnTo>
                    <a:pt x="27" y="275"/>
                  </a:lnTo>
                  <a:lnTo>
                    <a:pt x="19" y="257"/>
                  </a:lnTo>
                  <a:lnTo>
                    <a:pt x="16" y="239"/>
                  </a:lnTo>
                  <a:lnTo>
                    <a:pt x="16" y="6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7F93"/>
            </a:solidFill>
            <a:ln w="0">
              <a:solidFill>
                <a:srgbClr val="097F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748"/>
            <p:cNvSpPr>
              <a:spLocks/>
            </p:cNvSpPr>
            <p:nvPr/>
          </p:nvSpPr>
          <p:spPr bwMode="auto">
            <a:xfrm>
              <a:off x="-1966034" y="4414839"/>
              <a:ext cx="149225" cy="400050"/>
            </a:xfrm>
            <a:custGeom>
              <a:avLst/>
              <a:gdLst>
                <a:gd name="T0" fmla="*/ 0 w 94"/>
                <a:gd name="T1" fmla="*/ 0 h 252"/>
                <a:gd name="T2" fmla="*/ 94 w 94"/>
                <a:gd name="T3" fmla="*/ 0 h 252"/>
                <a:gd name="T4" fmla="*/ 94 w 94"/>
                <a:gd name="T5" fmla="*/ 201 h 252"/>
                <a:gd name="T6" fmla="*/ 90 w 94"/>
                <a:gd name="T7" fmla="*/ 221 h 252"/>
                <a:gd name="T8" fmla="*/ 81 w 94"/>
                <a:gd name="T9" fmla="*/ 238 h 252"/>
                <a:gd name="T10" fmla="*/ 65 w 94"/>
                <a:gd name="T11" fmla="*/ 248 h 252"/>
                <a:gd name="T12" fmla="*/ 47 w 94"/>
                <a:gd name="T13" fmla="*/ 252 h 252"/>
                <a:gd name="T14" fmla="*/ 29 w 94"/>
                <a:gd name="T15" fmla="*/ 248 h 252"/>
                <a:gd name="T16" fmla="*/ 14 w 94"/>
                <a:gd name="T17" fmla="*/ 238 h 252"/>
                <a:gd name="T18" fmla="*/ 4 w 94"/>
                <a:gd name="T19" fmla="*/ 221 h 252"/>
                <a:gd name="T20" fmla="*/ 0 w 94"/>
                <a:gd name="T21" fmla="*/ 201 h 252"/>
                <a:gd name="T22" fmla="*/ 0 w 94"/>
                <a:gd name="T2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252">
                  <a:moveTo>
                    <a:pt x="0" y="0"/>
                  </a:moveTo>
                  <a:lnTo>
                    <a:pt x="94" y="0"/>
                  </a:lnTo>
                  <a:lnTo>
                    <a:pt x="94" y="201"/>
                  </a:lnTo>
                  <a:lnTo>
                    <a:pt x="90" y="221"/>
                  </a:lnTo>
                  <a:lnTo>
                    <a:pt x="81" y="238"/>
                  </a:lnTo>
                  <a:lnTo>
                    <a:pt x="65" y="248"/>
                  </a:lnTo>
                  <a:lnTo>
                    <a:pt x="47" y="252"/>
                  </a:lnTo>
                  <a:lnTo>
                    <a:pt x="29" y="248"/>
                  </a:lnTo>
                  <a:lnTo>
                    <a:pt x="14" y="238"/>
                  </a:lnTo>
                  <a:lnTo>
                    <a:pt x="4" y="22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E8EF"/>
            </a:solidFill>
            <a:ln w="0">
              <a:solidFill>
                <a:srgbClr val="A0E8E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749"/>
            <p:cNvSpPr>
              <a:spLocks/>
            </p:cNvSpPr>
            <p:nvPr/>
          </p:nvSpPr>
          <p:spPr bwMode="auto">
            <a:xfrm>
              <a:off x="-1934284" y="4640264"/>
              <a:ext cx="88900" cy="128588"/>
            </a:xfrm>
            <a:custGeom>
              <a:avLst/>
              <a:gdLst>
                <a:gd name="T0" fmla="*/ 0 w 56"/>
                <a:gd name="T1" fmla="*/ 0 h 81"/>
                <a:gd name="T2" fmla="*/ 56 w 56"/>
                <a:gd name="T3" fmla="*/ 0 h 81"/>
                <a:gd name="T4" fmla="*/ 56 w 56"/>
                <a:gd name="T5" fmla="*/ 47 h 81"/>
                <a:gd name="T6" fmla="*/ 53 w 56"/>
                <a:gd name="T7" fmla="*/ 60 h 81"/>
                <a:gd name="T8" fmla="*/ 47 w 56"/>
                <a:gd name="T9" fmla="*/ 71 h 81"/>
                <a:gd name="T10" fmla="*/ 39 w 56"/>
                <a:gd name="T11" fmla="*/ 79 h 81"/>
                <a:gd name="T12" fmla="*/ 27 w 56"/>
                <a:gd name="T13" fmla="*/ 81 h 81"/>
                <a:gd name="T14" fmla="*/ 17 w 56"/>
                <a:gd name="T15" fmla="*/ 79 h 81"/>
                <a:gd name="T16" fmla="*/ 7 w 56"/>
                <a:gd name="T17" fmla="*/ 71 h 81"/>
                <a:gd name="T18" fmla="*/ 2 w 56"/>
                <a:gd name="T19" fmla="*/ 60 h 81"/>
                <a:gd name="T20" fmla="*/ 0 w 56"/>
                <a:gd name="T21" fmla="*/ 47 h 81"/>
                <a:gd name="T22" fmla="*/ 0 w 56"/>
                <a:gd name="T2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81">
                  <a:moveTo>
                    <a:pt x="0" y="0"/>
                  </a:moveTo>
                  <a:lnTo>
                    <a:pt x="56" y="0"/>
                  </a:lnTo>
                  <a:lnTo>
                    <a:pt x="56" y="47"/>
                  </a:lnTo>
                  <a:lnTo>
                    <a:pt x="53" y="60"/>
                  </a:lnTo>
                  <a:lnTo>
                    <a:pt x="47" y="71"/>
                  </a:lnTo>
                  <a:lnTo>
                    <a:pt x="39" y="79"/>
                  </a:lnTo>
                  <a:lnTo>
                    <a:pt x="27" y="81"/>
                  </a:lnTo>
                  <a:lnTo>
                    <a:pt x="17" y="79"/>
                  </a:lnTo>
                  <a:lnTo>
                    <a:pt x="7" y="71"/>
                  </a:lnTo>
                  <a:lnTo>
                    <a:pt x="2" y="60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145"/>
            </a:solidFill>
            <a:ln w="0">
              <a:solidFill>
                <a:srgbClr val="ED51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Rectangle 750"/>
            <p:cNvSpPr>
              <a:spLocks noChangeArrowheads="1"/>
            </p:cNvSpPr>
            <p:nvPr/>
          </p:nvSpPr>
          <p:spPr bwMode="auto">
            <a:xfrm>
              <a:off x="-1988259" y="4365626"/>
              <a:ext cx="196850" cy="71438"/>
            </a:xfrm>
            <a:prstGeom prst="rect">
              <a:avLst/>
            </a:prstGeom>
            <a:solidFill>
              <a:srgbClr val="A0E8EF"/>
            </a:solidFill>
            <a:ln w="0">
              <a:solidFill>
                <a:srgbClr val="A0E8E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751"/>
            <p:cNvSpPr>
              <a:spLocks noEditPoints="1"/>
            </p:cNvSpPr>
            <p:nvPr/>
          </p:nvSpPr>
          <p:spPr bwMode="auto">
            <a:xfrm>
              <a:off x="-2004134" y="4354514"/>
              <a:ext cx="225425" cy="473075"/>
            </a:xfrm>
            <a:custGeom>
              <a:avLst/>
              <a:gdLst>
                <a:gd name="T0" fmla="*/ 17 w 142"/>
                <a:gd name="T1" fmla="*/ 15 h 298"/>
                <a:gd name="T2" fmla="*/ 17 w 142"/>
                <a:gd name="T3" fmla="*/ 44 h 298"/>
                <a:gd name="T4" fmla="*/ 33 w 142"/>
                <a:gd name="T5" fmla="*/ 44 h 298"/>
                <a:gd name="T6" fmla="*/ 33 w 142"/>
                <a:gd name="T7" fmla="*/ 239 h 298"/>
                <a:gd name="T8" fmla="*/ 36 w 142"/>
                <a:gd name="T9" fmla="*/ 256 h 298"/>
                <a:gd name="T10" fmla="*/ 44 w 142"/>
                <a:gd name="T11" fmla="*/ 269 h 298"/>
                <a:gd name="T12" fmla="*/ 57 w 142"/>
                <a:gd name="T13" fmla="*/ 278 h 298"/>
                <a:gd name="T14" fmla="*/ 71 w 142"/>
                <a:gd name="T15" fmla="*/ 282 h 298"/>
                <a:gd name="T16" fmla="*/ 87 w 142"/>
                <a:gd name="T17" fmla="*/ 278 h 298"/>
                <a:gd name="T18" fmla="*/ 99 w 142"/>
                <a:gd name="T19" fmla="*/ 269 h 298"/>
                <a:gd name="T20" fmla="*/ 108 w 142"/>
                <a:gd name="T21" fmla="*/ 256 h 298"/>
                <a:gd name="T22" fmla="*/ 110 w 142"/>
                <a:gd name="T23" fmla="*/ 239 h 298"/>
                <a:gd name="T24" fmla="*/ 110 w 142"/>
                <a:gd name="T25" fmla="*/ 44 h 298"/>
                <a:gd name="T26" fmla="*/ 126 w 142"/>
                <a:gd name="T27" fmla="*/ 44 h 298"/>
                <a:gd name="T28" fmla="*/ 126 w 142"/>
                <a:gd name="T29" fmla="*/ 15 h 298"/>
                <a:gd name="T30" fmla="*/ 17 w 142"/>
                <a:gd name="T31" fmla="*/ 15 h 298"/>
                <a:gd name="T32" fmla="*/ 0 w 142"/>
                <a:gd name="T33" fmla="*/ 0 h 298"/>
                <a:gd name="T34" fmla="*/ 142 w 142"/>
                <a:gd name="T35" fmla="*/ 0 h 298"/>
                <a:gd name="T36" fmla="*/ 142 w 142"/>
                <a:gd name="T37" fmla="*/ 60 h 298"/>
                <a:gd name="T38" fmla="*/ 126 w 142"/>
                <a:gd name="T39" fmla="*/ 60 h 298"/>
                <a:gd name="T40" fmla="*/ 126 w 142"/>
                <a:gd name="T41" fmla="*/ 239 h 298"/>
                <a:gd name="T42" fmla="*/ 123 w 142"/>
                <a:gd name="T43" fmla="*/ 257 h 298"/>
                <a:gd name="T44" fmla="*/ 116 w 142"/>
                <a:gd name="T45" fmla="*/ 275 h 298"/>
                <a:gd name="T46" fmla="*/ 104 w 142"/>
                <a:gd name="T47" fmla="*/ 288 h 298"/>
                <a:gd name="T48" fmla="*/ 89 w 142"/>
                <a:gd name="T49" fmla="*/ 295 h 298"/>
                <a:gd name="T50" fmla="*/ 71 w 142"/>
                <a:gd name="T51" fmla="*/ 298 h 298"/>
                <a:gd name="T52" fmla="*/ 54 w 142"/>
                <a:gd name="T53" fmla="*/ 295 h 298"/>
                <a:gd name="T54" fmla="*/ 38 w 142"/>
                <a:gd name="T55" fmla="*/ 288 h 298"/>
                <a:gd name="T56" fmla="*/ 27 w 142"/>
                <a:gd name="T57" fmla="*/ 275 h 298"/>
                <a:gd name="T58" fmla="*/ 19 w 142"/>
                <a:gd name="T59" fmla="*/ 257 h 298"/>
                <a:gd name="T60" fmla="*/ 16 w 142"/>
                <a:gd name="T61" fmla="*/ 239 h 298"/>
                <a:gd name="T62" fmla="*/ 16 w 142"/>
                <a:gd name="T63" fmla="*/ 60 h 298"/>
                <a:gd name="T64" fmla="*/ 0 w 142"/>
                <a:gd name="T65" fmla="*/ 60 h 298"/>
                <a:gd name="T66" fmla="*/ 0 w 142"/>
                <a:gd name="T6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2" h="298">
                  <a:moveTo>
                    <a:pt x="17" y="15"/>
                  </a:moveTo>
                  <a:lnTo>
                    <a:pt x="17" y="44"/>
                  </a:lnTo>
                  <a:lnTo>
                    <a:pt x="33" y="44"/>
                  </a:lnTo>
                  <a:lnTo>
                    <a:pt x="33" y="239"/>
                  </a:lnTo>
                  <a:lnTo>
                    <a:pt x="36" y="256"/>
                  </a:lnTo>
                  <a:lnTo>
                    <a:pt x="44" y="269"/>
                  </a:lnTo>
                  <a:lnTo>
                    <a:pt x="57" y="278"/>
                  </a:lnTo>
                  <a:lnTo>
                    <a:pt x="71" y="282"/>
                  </a:lnTo>
                  <a:lnTo>
                    <a:pt x="87" y="278"/>
                  </a:lnTo>
                  <a:lnTo>
                    <a:pt x="99" y="269"/>
                  </a:lnTo>
                  <a:lnTo>
                    <a:pt x="108" y="256"/>
                  </a:lnTo>
                  <a:lnTo>
                    <a:pt x="110" y="239"/>
                  </a:lnTo>
                  <a:lnTo>
                    <a:pt x="110" y="44"/>
                  </a:lnTo>
                  <a:lnTo>
                    <a:pt x="126" y="44"/>
                  </a:lnTo>
                  <a:lnTo>
                    <a:pt x="126" y="15"/>
                  </a:lnTo>
                  <a:lnTo>
                    <a:pt x="17" y="15"/>
                  </a:lnTo>
                  <a:close/>
                  <a:moveTo>
                    <a:pt x="0" y="0"/>
                  </a:moveTo>
                  <a:lnTo>
                    <a:pt x="142" y="0"/>
                  </a:lnTo>
                  <a:lnTo>
                    <a:pt x="142" y="60"/>
                  </a:lnTo>
                  <a:lnTo>
                    <a:pt x="126" y="60"/>
                  </a:lnTo>
                  <a:lnTo>
                    <a:pt x="126" y="239"/>
                  </a:lnTo>
                  <a:lnTo>
                    <a:pt x="123" y="257"/>
                  </a:lnTo>
                  <a:lnTo>
                    <a:pt x="116" y="275"/>
                  </a:lnTo>
                  <a:lnTo>
                    <a:pt x="104" y="288"/>
                  </a:lnTo>
                  <a:lnTo>
                    <a:pt x="89" y="295"/>
                  </a:lnTo>
                  <a:lnTo>
                    <a:pt x="71" y="298"/>
                  </a:lnTo>
                  <a:lnTo>
                    <a:pt x="54" y="295"/>
                  </a:lnTo>
                  <a:lnTo>
                    <a:pt x="38" y="288"/>
                  </a:lnTo>
                  <a:lnTo>
                    <a:pt x="27" y="275"/>
                  </a:lnTo>
                  <a:lnTo>
                    <a:pt x="19" y="257"/>
                  </a:lnTo>
                  <a:lnTo>
                    <a:pt x="16" y="239"/>
                  </a:lnTo>
                  <a:lnTo>
                    <a:pt x="16" y="6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7F93"/>
            </a:solidFill>
            <a:ln w="0">
              <a:solidFill>
                <a:srgbClr val="097F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05" name="그룹 2304"/>
          <p:cNvGrpSpPr/>
          <p:nvPr/>
        </p:nvGrpSpPr>
        <p:grpSpPr>
          <a:xfrm>
            <a:off x="2962988" y="4432995"/>
            <a:ext cx="515952" cy="533400"/>
            <a:chOff x="-2689934" y="3325813"/>
            <a:chExt cx="595313" cy="533400"/>
          </a:xfrm>
        </p:grpSpPr>
        <p:sp>
          <p:nvSpPr>
            <p:cNvPr id="31" name="Freeform 829"/>
            <p:cNvSpPr>
              <a:spLocks/>
            </p:cNvSpPr>
            <p:nvPr/>
          </p:nvSpPr>
          <p:spPr bwMode="auto">
            <a:xfrm>
              <a:off x="-2635959" y="3389313"/>
              <a:ext cx="488950" cy="455613"/>
            </a:xfrm>
            <a:custGeom>
              <a:avLst/>
              <a:gdLst>
                <a:gd name="T0" fmla="*/ 0 w 308"/>
                <a:gd name="T1" fmla="*/ 0 h 287"/>
                <a:gd name="T2" fmla="*/ 308 w 308"/>
                <a:gd name="T3" fmla="*/ 0 h 287"/>
                <a:gd name="T4" fmla="*/ 308 w 308"/>
                <a:gd name="T5" fmla="*/ 1 h 287"/>
                <a:gd name="T6" fmla="*/ 308 w 308"/>
                <a:gd name="T7" fmla="*/ 241 h 287"/>
                <a:gd name="T8" fmla="*/ 304 w 308"/>
                <a:gd name="T9" fmla="*/ 259 h 287"/>
                <a:gd name="T10" fmla="*/ 295 w 308"/>
                <a:gd name="T11" fmla="*/ 274 h 287"/>
                <a:gd name="T12" fmla="*/ 282 w 308"/>
                <a:gd name="T13" fmla="*/ 284 h 287"/>
                <a:gd name="T14" fmla="*/ 265 w 308"/>
                <a:gd name="T15" fmla="*/ 287 h 287"/>
                <a:gd name="T16" fmla="*/ 44 w 308"/>
                <a:gd name="T17" fmla="*/ 287 h 287"/>
                <a:gd name="T18" fmla="*/ 27 w 308"/>
                <a:gd name="T19" fmla="*/ 284 h 287"/>
                <a:gd name="T20" fmla="*/ 12 w 308"/>
                <a:gd name="T21" fmla="*/ 274 h 287"/>
                <a:gd name="T22" fmla="*/ 3 w 308"/>
                <a:gd name="T23" fmla="*/ 259 h 287"/>
                <a:gd name="T24" fmla="*/ 0 w 308"/>
                <a:gd name="T25" fmla="*/ 241 h 287"/>
                <a:gd name="T26" fmla="*/ 0 w 308"/>
                <a:gd name="T27" fmla="*/ 1 h 287"/>
                <a:gd name="T28" fmla="*/ 0 w 308"/>
                <a:gd name="T2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8" h="287">
                  <a:moveTo>
                    <a:pt x="0" y="0"/>
                  </a:moveTo>
                  <a:lnTo>
                    <a:pt x="308" y="0"/>
                  </a:lnTo>
                  <a:lnTo>
                    <a:pt x="308" y="1"/>
                  </a:lnTo>
                  <a:lnTo>
                    <a:pt x="308" y="241"/>
                  </a:lnTo>
                  <a:lnTo>
                    <a:pt x="304" y="259"/>
                  </a:lnTo>
                  <a:lnTo>
                    <a:pt x="295" y="274"/>
                  </a:lnTo>
                  <a:lnTo>
                    <a:pt x="282" y="284"/>
                  </a:lnTo>
                  <a:lnTo>
                    <a:pt x="265" y="287"/>
                  </a:lnTo>
                  <a:lnTo>
                    <a:pt x="44" y="287"/>
                  </a:lnTo>
                  <a:lnTo>
                    <a:pt x="27" y="284"/>
                  </a:lnTo>
                  <a:lnTo>
                    <a:pt x="12" y="274"/>
                  </a:lnTo>
                  <a:lnTo>
                    <a:pt x="3" y="259"/>
                  </a:lnTo>
                  <a:lnTo>
                    <a:pt x="0" y="24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E8EF"/>
            </a:solidFill>
            <a:ln w="0">
              <a:solidFill>
                <a:srgbClr val="A0E8E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830"/>
            <p:cNvSpPr>
              <a:spLocks noChangeArrowheads="1"/>
            </p:cNvSpPr>
            <p:nvPr/>
          </p:nvSpPr>
          <p:spPr bwMode="auto">
            <a:xfrm>
              <a:off x="-2674059" y="3336926"/>
              <a:ext cx="566738" cy="52388"/>
            </a:xfrm>
            <a:prstGeom prst="rect">
              <a:avLst/>
            </a:prstGeom>
            <a:solidFill>
              <a:srgbClr val="A0E8EF"/>
            </a:solidFill>
            <a:ln w="0">
              <a:solidFill>
                <a:srgbClr val="A0E8E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831"/>
            <p:cNvSpPr>
              <a:spLocks/>
            </p:cNvSpPr>
            <p:nvPr/>
          </p:nvSpPr>
          <p:spPr bwMode="auto">
            <a:xfrm>
              <a:off x="-2596271" y="3529013"/>
              <a:ext cx="407988" cy="277813"/>
            </a:xfrm>
            <a:custGeom>
              <a:avLst/>
              <a:gdLst>
                <a:gd name="T0" fmla="*/ 2 w 257"/>
                <a:gd name="T1" fmla="*/ 0 h 175"/>
                <a:gd name="T2" fmla="*/ 257 w 257"/>
                <a:gd name="T3" fmla="*/ 0 h 175"/>
                <a:gd name="T4" fmla="*/ 257 w 257"/>
                <a:gd name="T5" fmla="*/ 1 h 175"/>
                <a:gd name="T6" fmla="*/ 257 w 257"/>
                <a:gd name="T7" fmla="*/ 147 h 175"/>
                <a:gd name="T8" fmla="*/ 254 w 257"/>
                <a:gd name="T9" fmla="*/ 158 h 175"/>
                <a:gd name="T10" fmla="*/ 246 w 257"/>
                <a:gd name="T11" fmla="*/ 167 h 175"/>
                <a:gd name="T12" fmla="*/ 235 w 257"/>
                <a:gd name="T13" fmla="*/ 173 h 175"/>
                <a:gd name="T14" fmla="*/ 222 w 257"/>
                <a:gd name="T15" fmla="*/ 175 h 175"/>
                <a:gd name="T16" fmla="*/ 37 w 257"/>
                <a:gd name="T17" fmla="*/ 175 h 175"/>
                <a:gd name="T18" fmla="*/ 23 w 257"/>
                <a:gd name="T19" fmla="*/ 173 h 175"/>
                <a:gd name="T20" fmla="*/ 12 w 257"/>
                <a:gd name="T21" fmla="*/ 167 h 175"/>
                <a:gd name="T22" fmla="*/ 4 w 257"/>
                <a:gd name="T23" fmla="*/ 158 h 175"/>
                <a:gd name="T24" fmla="*/ 0 w 257"/>
                <a:gd name="T25" fmla="*/ 147 h 175"/>
                <a:gd name="T26" fmla="*/ 0 w 257"/>
                <a:gd name="T27" fmla="*/ 1 h 175"/>
                <a:gd name="T28" fmla="*/ 2 w 257"/>
                <a:gd name="T2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175">
                  <a:moveTo>
                    <a:pt x="2" y="0"/>
                  </a:moveTo>
                  <a:lnTo>
                    <a:pt x="257" y="0"/>
                  </a:lnTo>
                  <a:lnTo>
                    <a:pt x="257" y="1"/>
                  </a:lnTo>
                  <a:lnTo>
                    <a:pt x="257" y="147"/>
                  </a:lnTo>
                  <a:lnTo>
                    <a:pt x="254" y="158"/>
                  </a:lnTo>
                  <a:lnTo>
                    <a:pt x="246" y="167"/>
                  </a:lnTo>
                  <a:lnTo>
                    <a:pt x="235" y="173"/>
                  </a:lnTo>
                  <a:lnTo>
                    <a:pt x="222" y="175"/>
                  </a:lnTo>
                  <a:lnTo>
                    <a:pt x="37" y="175"/>
                  </a:lnTo>
                  <a:lnTo>
                    <a:pt x="23" y="173"/>
                  </a:lnTo>
                  <a:lnTo>
                    <a:pt x="12" y="167"/>
                  </a:lnTo>
                  <a:lnTo>
                    <a:pt x="4" y="158"/>
                  </a:lnTo>
                  <a:lnTo>
                    <a:pt x="0" y="147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D5145"/>
            </a:solidFill>
            <a:ln w="0">
              <a:solidFill>
                <a:srgbClr val="ED51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32"/>
            <p:cNvSpPr>
              <a:spLocks noEditPoints="1"/>
            </p:cNvSpPr>
            <p:nvPr/>
          </p:nvSpPr>
          <p:spPr bwMode="auto">
            <a:xfrm>
              <a:off x="-2689934" y="3325813"/>
              <a:ext cx="595313" cy="533400"/>
            </a:xfrm>
            <a:custGeom>
              <a:avLst/>
              <a:gdLst>
                <a:gd name="T0" fmla="*/ 17 w 375"/>
                <a:gd name="T1" fmla="*/ 15 h 336"/>
                <a:gd name="T2" fmla="*/ 17 w 375"/>
                <a:gd name="T3" fmla="*/ 32 h 336"/>
                <a:gd name="T4" fmla="*/ 42 w 375"/>
                <a:gd name="T5" fmla="*/ 32 h 336"/>
                <a:gd name="T6" fmla="*/ 42 w 375"/>
                <a:gd name="T7" fmla="*/ 41 h 336"/>
                <a:gd name="T8" fmla="*/ 42 w 375"/>
                <a:gd name="T9" fmla="*/ 281 h 336"/>
                <a:gd name="T10" fmla="*/ 45 w 375"/>
                <a:gd name="T11" fmla="*/ 295 h 336"/>
                <a:gd name="T12" fmla="*/ 53 w 375"/>
                <a:gd name="T13" fmla="*/ 309 h 336"/>
                <a:gd name="T14" fmla="*/ 63 w 375"/>
                <a:gd name="T15" fmla="*/ 316 h 336"/>
                <a:gd name="T16" fmla="*/ 78 w 375"/>
                <a:gd name="T17" fmla="*/ 319 h 336"/>
                <a:gd name="T18" fmla="*/ 299 w 375"/>
                <a:gd name="T19" fmla="*/ 319 h 336"/>
                <a:gd name="T20" fmla="*/ 312 w 375"/>
                <a:gd name="T21" fmla="*/ 316 h 336"/>
                <a:gd name="T22" fmla="*/ 324 w 375"/>
                <a:gd name="T23" fmla="*/ 309 h 336"/>
                <a:gd name="T24" fmla="*/ 332 w 375"/>
                <a:gd name="T25" fmla="*/ 295 h 336"/>
                <a:gd name="T26" fmla="*/ 334 w 375"/>
                <a:gd name="T27" fmla="*/ 281 h 336"/>
                <a:gd name="T28" fmla="*/ 334 w 375"/>
                <a:gd name="T29" fmla="*/ 40 h 336"/>
                <a:gd name="T30" fmla="*/ 333 w 375"/>
                <a:gd name="T31" fmla="*/ 32 h 336"/>
                <a:gd name="T32" fmla="*/ 359 w 375"/>
                <a:gd name="T33" fmla="*/ 32 h 336"/>
                <a:gd name="T34" fmla="*/ 359 w 375"/>
                <a:gd name="T35" fmla="*/ 15 h 336"/>
                <a:gd name="T36" fmla="*/ 17 w 375"/>
                <a:gd name="T37" fmla="*/ 15 h 336"/>
                <a:gd name="T38" fmla="*/ 0 w 375"/>
                <a:gd name="T39" fmla="*/ 0 h 336"/>
                <a:gd name="T40" fmla="*/ 375 w 375"/>
                <a:gd name="T41" fmla="*/ 0 h 336"/>
                <a:gd name="T42" fmla="*/ 375 w 375"/>
                <a:gd name="T43" fmla="*/ 48 h 336"/>
                <a:gd name="T44" fmla="*/ 350 w 375"/>
                <a:gd name="T45" fmla="*/ 48 h 336"/>
                <a:gd name="T46" fmla="*/ 350 w 375"/>
                <a:gd name="T47" fmla="*/ 281 h 336"/>
                <a:gd name="T48" fmla="*/ 347 w 375"/>
                <a:gd name="T49" fmla="*/ 298 h 336"/>
                <a:gd name="T50" fmla="*/ 339 w 375"/>
                <a:gd name="T51" fmla="*/ 314 h 336"/>
                <a:gd name="T52" fmla="*/ 329 w 375"/>
                <a:gd name="T53" fmla="*/ 326 h 336"/>
                <a:gd name="T54" fmla="*/ 315 w 375"/>
                <a:gd name="T55" fmla="*/ 333 h 336"/>
                <a:gd name="T56" fmla="*/ 299 w 375"/>
                <a:gd name="T57" fmla="*/ 336 h 336"/>
                <a:gd name="T58" fmla="*/ 78 w 375"/>
                <a:gd name="T59" fmla="*/ 336 h 336"/>
                <a:gd name="T60" fmla="*/ 61 w 375"/>
                <a:gd name="T61" fmla="*/ 333 h 336"/>
                <a:gd name="T62" fmla="*/ 48 w 375"/>
                <a:gd name="T63" fmla="*/ 326 h 336"/>
                <a:gd name="T64" fmla="*/ 36 w 375"/>
                <a:gd name="T65" fmla="*/ 314 h 336"/>
                <a:gd name="T66" fmla="*/ 28 w 375"/>
                <a:gd name="T67" fmla="*/ 298 h 336"/>
                <a:gd name="T68" fmla="*/ 25 w 375"/>
                <a:gd name="T69" fmla="*/ 281 h 336"/>
                <a:gd name="T70" fmla="*/ 25 w 375"/>
                <a:gd name="T71" fmla="*/ 48 h 336"/>
                <a:gd name="T72" fmla="*/ 0 w 375"/>
                <a:gd name="T73" fmla="*/ 48 h 336"/>
                <a:gd name="T74" fmla="*/ 0 w 375"/>
                <a:gd name="T7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5" h="336">
                  <a:moveTo>
                    <a:pt x="17" y="15"/>
                  </a:moveTo>
                  <a:lnTo>
                    <a:pt x="17" y="32"/>
                  </a:lnTo>
                  <a:lnTo>
                    <a:pt x="42" y="32"/>
                  </a:lnTo>
                  <a:lnTo>
                    <a:pt x="42" y="41"/>
                  </a:lnTo>
                  <a:lnTo>
                    <a:pt x="42" y="281"/>
                  </a:lnTo>
                  <a:lnTo>
                    <a:pt x="45" y="295"/>
                  </a:lnTo>
                  <a:lnTo>
                    <a:pt x="53" y="309"/>
                  </a:lnTo>
                  <a:lnTo>
                    <a:pt x="63" y="316"/>
                  </a:lnTo>
                  <a:lnTo>
                    <a:pt x="78" y="319"/>
                  </a:lnTo>
                  <a:lnTo>
                    <a:pt x="299" y="319"/>
                  </a:lnTo>
                  <a:lnTo>
                    <a:pt x="312" y="316"/>
                  </a:lnTo>
                  <a:lnTo>
                    <a:pt x="324" y="309"/>
                  </a:lnTo>
                  <a:lnTo>
                    <a:pt x="332" y="295"/>
                  </a:lnTo>
                  <a:lnTo>
                    <a:pt x="334" y="281"/>
                  </a:lnTo>
                  <a:lnTo>
                    <a:pt x="334" y="40"/>
                  </a:lnTo>
                  <a:lnTo>
                    <a:pt x="333" y="32"/>
                  </a:lnTo>
                  <a:lnTo>
                    <a:pt x="359" y="32"/>
                  </a:lnTo>
                  <a:lnTo>
                    <a:pt x="359" y="15"/>
                  </a:lnTo>
                  <a:lnTo>
                    <a:pt x="17" y="15"/>
                  </a:lnTo>
                  <a:close/>
                  <a:moveTo>
                    <a:pt x="0" y="0"/>
                  </a:moveTo>
                  <a:lnTo>
                    <a:pt x="375" y="0"/>
                  </a:lnTo>
                  <a:lnTo>
                    <a:pt x="375" y="48"/>
                  </a:lnTo>
                  <a:lnTo>
                    <a:pt x="350" y="48"/>
                  </a:lnTo>
                  <a:lnTo>
                    <a:pt x="350" y="281"/>
                  </a:lnTo>
                  <a:lnTo>
                    <a:pt x="347" y="298"/>
                  </a:lnTo>
                  <a:lnTo>
                    <a:pt x="339" y="314"/>
                  </a:lnTo>
                  <a:lnTo>
                    <a:pt x="329" y="326"/>
                  </a:lnTo>
                  <a:lnTo>
                    <a:pt x="315" y="333"/>
                  </a:lnTo>
                  <a:lnTo>
                    <a:pt x="299" y="336"/>
                  </a:lnTo>
                  <a:lnTo>
                    <a:pt x="78" y="336"/>
                  </a:lnTo>
                  <a:lnTo>
                    <a:pt x="61" y="333"/>
                  </a:lnTo>
                  <a:lnTo>
                    <a:pt x="48" y="326"/>
                  </a:lnTo>
                  <a:lnTo>
                    <a:pt x="36" y="314"/>
                  </a:lnTo>
                  <a:lnTo>
                    <a:pt x="28" y="298"/>
                  </a:lnTo>
                  <a:lnTo>
                    <a:pt x="25" y="281"/>
                  </a:lnTo>
                  <a:lnTo>
                    <a:pt x="25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7F93"/>
            </a:solidFill>
            <a:ln w="0">
              <a:solidFill>
                <a:srgbClr val="097F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901646" y="1718299"/>
            <a:ext cx="1592103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이곳에 소제목을</a:t>
            </a:r>
            <a:endParaRPr lang="en-US" altLang="ko-KR" sz="2000" spc="-150">
              <a:solidFill>
                <a:schemeClr val="tx1">
                  <a:lumMod val="85000"/>
                  <a:lumOff val="1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r"/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입력하세요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665704" y="2464900"/>
            <a:ext cx="1828045" cy="86016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4016037" y="1702409"/>
            <a:ext cx="2933063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이곳에 타이틀을 입력하세요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4016037" y="2070355"/>
            <a:ext cx="4556227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4016037" y="3013401"/>
            <a:ext cx="2933063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이곳에 타이틀을 입력하세요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4016037" y="3381347"/>
            <a:ext cx="4556227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4016037" y="4334279"/>
            <a:ext cx="2933063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이곳에 타이틀을 입력하세요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016037" y="4702225"/>
            <a:ext cx="4556227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4016037" y="5660270"/>
            <a:ext cx="2933063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이곳에 타이틀을 입력하세요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016037" y="6028216"/>
            <a:ext cx="4556227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26BB06D6-0DC9-4652-B502-B2B9A154FC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73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직사각형 263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/>
          <p:cNvSpPr txBox="1"/>
          <p:nvPr/>
        </p:nvSpPr>
        <p:spPr>
          <a:xfrm>
            <a:off x="1561400" y="405236"/>
            <a:ext cx="6021199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 </a:t>
            </a:r>
            <a:r>
              <a:rPr lang="ko-KR" altLang="en-US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이곳에 제목을 입력하세요 </a:t>
            </a:r>
            <a:r>
              <a:rPr lang="en-US" altLang="ko-KR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</a:t>
            </a:r>
            <a:endParaRPr lang="ko-KR" altLang="en-US" sz="4000">
              <a:solidFill>
                <a:srgbClr val="029DC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grpSp>
        <p:nvGrpSpPr>
          <p:cNvPr id="2288" name="그룹 2287"/>
          <p:cNvGrpSpPr/>
          <p:nvPr/>
        </p:nvGrpSpPr>
        <p:grpSpPr>
          <a:xfrm>
            <a:off x="595997" y="1822751"/>
            <a:ext cx="833216" cy="825474"/>
            <a:chOff x="11332750" y="3348064"/>
            <a:chExt cx="684226" cy="677868"/>
          </a:xfrm>
        </p:grpSpPr>
        <p:sp>
          <p:nvSpPr>
            <p:cNvPr id="1806" name="Freeform 1358"/>
            <p:cNvSpPr>
              <a:spLocks/>
            </p:cNvSpPr>
            <p:nvPr/>
          </p:nvSpPr>
          <p:spPr bwMode="auto">
            <a:xfrm>
              <a:off x="11796309" y="3375052"/>
              <a:ext cx="220667" cy="417516"/>
            </a:xfrm>
            <a:custGeom>
              <a:avLst/>
              <a:gdLst>
                <a:gd name="T0" fmla="*/ 33 w 139"/>
                <a:gd name="T1" fmla="*/ 0 h 263"/>
                <a:gd name="T2" fmla="*/ 95 w 139"/>
                <a:gd name="T3" fmla="*/ 0 h 263"/>
                <a:gd name="T4" fmla="*/ 100 w 139"/>
                <a:gd name="T5" fmla="*/ 0 h 263"/>
                <a:gd name="T6" fmla="*/ 108 w 139"/>
                <a:gd name="T7" fmla="*/ 1 h 263"/>
                <a:gd name="T8" fmla="*/ 118 w 139"/>
                <a:gd name="T9" fmla="*/ 4 h 263"/>
                <a:gd name="T10" fmla="*/ 127 w 139"/>
                <a:gd name="T11" fmla="*/ 10 h 263"/>
                <a:gd name="T12" fmla="*/ 132 w 139"/>
                <a:gd name="T13" fmla="*/ 17 h 263"/>
                <a:gd name="T14" fmla="*/ 136 w 139"/>
                <a:gd name="T15" fmla="*/ 26 h 263"/>
                <a:gd name="T16" fmla="*/ 139 w 139"/>
                <a:gd name="T17" fmla="*/ 39 h 263"/>
                <a:gd name="T18" fmla="*/ 139 w 139"/>
                <a:gd name="T19" fmla="*/ 50 h 263"/>
                <a:gd name="T20" fmla="*/ 138 w 139"/>
                <a:gd name="T21" fmla="*/ 63 h 263"/>
                <a:gd name="T22" fmla="*/ 136 w 139"/>
                <a:gd name="T23" fmla="*/ 80 h 263"/>
                <a:gd name="T24" fmla="*/ 134 w 139"/>
                <a:gd name="T25" fmla="*/ 99 h 263"/>
                <a:gd name="T26" fmla="*/ 131 w 139"/>
                <a:gd name="T27" fmla="*/ 122 h 263"/>
                <a:gd name="T28" fmla="*/ 126 w 139"/>
                <a:gd name="T29" fmla="*/ 143 h 263"/>
                <a:gd name="T30" fmla="*/ 118 w 139"/>
                <a:gd name="T31" fmla="*/ 165 h 263"/>
                <a:gd name="T32" fmla="*/ 110 w 139"/>
                <a:gd name="T33" fmla="*/ 187 h 263"/>
                <a:gd name="T34" fmla="*/ 98 w 139"/>
                <a:gd name="T35" fmla="*/ 207 h 263"/>
                <a:gd name="T36" fmla="*/ 85 w 139"/>
                <a:gd name="T37" fmla="*/ 225 h 263"/>
                <a:gd name="T38" fmla="*/ 68 w 139"/>
                <a:gd name="T39" fmla="*/ 241 h 263"/>
                <a:gd name="T40" fmla="*/ 49 w 139"/>
                <a:gd name="T41" fmla="*/ 253 h 263"/>
                <a:gd name="T42" fmla="*/ 26 w 139"/>
                <a:gd name="T43" fmla="*/ 260 h 263"/>
                <a:gd name="T44" fmla="*/ 0 w 139"/>
                <a:gd name="T45" fmla="*/ 263 h 263"/>
                <a:gd name="T46" fmla="*/ 0 w 139"/>
                <a:gd name="T47" fmla="*/ 237 h 263"/>
                <a:gd name="T48" fmla="*/ 23 w 139"/>
                <a:gd name="T49" fmla="*/ 234 h 263"/>
                <a:gd name="T50" fmla="*/ 42 w 139"/>
                <a:gd name="T51" fmla="*/ 226 h 263"/>
                <a:gd name="T52" fmla="*/ 59 w 139"/>
                <a:gd name="T53" fmla="*/ 215 h 263"/>
                <a:gd name="T54" fmla="*/ 72 w 139"/>
                <a:gd name="T55" fmla="*/ 199 h 263"/>
                <a:gd name="T56" fmla="*/ 83 w 139"/>
                <a:gd name="T57" fmla="*/ 181 h 263"/>
                <a:gd name="T58" fmla="*/ 92 w 139"/>
                <a:gd name="T59" fmla="*/ 161 h 263"/>
                <a:gd name="T60" fmla="*/ 98 w 139"/>
                <a:gd name="T61" fmla="*/ 140 h 263"/>
                <a:gd name="T62" fmla="*/ 104 w 139"/>
                <a:gd name="T63" fmla="*/ 119 h 263"/>
                <a:gd name="T64" fmla="*/ 108 w 139"/>
                <a:gd name="T65" fmla="*/ 98 h 263"/>
                <a:gd name="T66" fmla="*/ 110 w 139"/>
                <a:gd name="T67" fmla="*/ 80 h 263"/>
                <a:gd name="T68" fmla="*/ 112 w 139"/>
                <a:gd name="T69" fmla="*/ 63 h 263"/>
                <a:gd name="T70" fmla="*/ 112 w 139"/>
                <a:gd name="T71" fmla="*/ 48 h 263"/>
                <a:gd name="T72" fmla="*/ 112 w 139"/>
                <a:gd name="T73" fmla="*/ 39 h 263"/>
                <a:gd name="T74" fmla="*/ 112 w 139"/>
                <a:gd name="T75" fmla="*/ 35 h 263"/>
                <a:gd name="T76" fmla="*/ 110 w 139"/>
                <a:gd name="T77" fmla="*/ 33 h 263"/>
                <a:gd name="T78" fmla="*/ 110 w 139"/>
                <a:gd name="T79" fmla="*/ 31 h 263"/>
                <a:gd name="T80" fmla="*/ 109 w 139"/>
                <a:gd name="T81" fmla="*/ 30 h 263"/>
                <a:gd name="T82" fmla="*/ 106 w 139"/>
                <a:gd name="T83" fmla="*/ 29 h 263"/>
                <a:gd name="T84" fmla="*/ 102 w 139"/>
                <a:gd name="T85" fmla="*/ 27 h 263"/>
                <a:gd name="T86" fmla="*/ 98 w 139"/>
                <a:gd name="T87" fmla="*/ 27 h 263"/>
                <a:gd name="T88" fmla="*/ 96 w 139"/>
                <a:gd name="T89" fmla="*/ 26 h 263"/>
                <a:gd name="T90" fmla="*/ 33 w 139"/>
                <a:gd name="T91" fmla="*/ 27 h 263"/>
                <a:gd name="T92" fmla="*/ 33 w 139"/>
                <a:gd name="T93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263">
                  <a:moveTo>
                    <a:pt x="33" y="0"/>
                  </a:moveTo>
                  <a:lnTo>
                    <a:pt x="95" y="0"/>
                  </a:lnTo>
                  <a:lnTo>
                    <a:pt x="100" y="0"/>
                  </a:lnTo>
                  <a:lnTo>
                    <a:pt x="108" y="1"/>
                  </a:lnTo>
                  <a:lnTo>
                    <a:pt x="118" y="4"/>
                  </a:lnTo>
                  <a:lnTo>
                    <a:pt x="127" y="10"/>
                  </a:lnTo>
                  <a:lnTo>
                    <a:pt x="132" y="17"/>
                  </a:lnTo>
                  <a:lnTo>
                    <a:pt x="136" y="26"/>
                  </a:lnTo>
                  <a:lnTo>
                    <a:pt x="139" y="39"/>
                  </a:lnTo>
                  <a:lnTo>
                    <a:pt x="139" y="50"/>
                  </a:lnTo>
                  <a:lnTo>
                    <a:pt x="138" y="63"/>
                  </a:lnTo>
                  <a:lnTo>
                    <a:pt x="136" y="80"/>
                  </a:lnTo>
                  <a:lnTo>
                    <a:pt x="134" y="99"/>
                  </a:lnTo>
                  <a:lnTo>
                    <a:pt x="131" y="122"/>
                  </a:lnTo>
                  <a:lnTo>
                    <a:pt x="126" y="143"/>
                  </a:lnTo>
                  <a:lnTo>
                    <a:pt x="118" y="165"/>
                  </a:lnTo>
                  <a:lnTo>
                    <a:pt x="110" y="187"/>
                  </a:lnTo>
                  <a:lnTo>
                    <a:pt x="98" y="207"/>
                  </a:lnTo>
                  <a:lnTo>
                    <a:pt x="85" y="225"/>
                  </a:lnTo>
                  <a:lnTo>
                    <a:pt x="68" y="241"/>
                  </a:lnTo>
                  <a:lnTo>
                    <a:pt x="49" y="253"/>
                  </a:lnTo>
                  <a:lnTo>
                    <a:pt x="26" y="260"/>
                  </a:lnTo>
                  <a:lnTo>
                    <a:pt x="0" y="263"/>
                  </a:lnTo>
                  <a:lnTo>
                    <a:pt x="0" y="237"/>
                  </a:lnTo>
                  <a:lnTo>
                    <a:pt x="23" y="234"/>
                  </a:lnTo>
                  <a:lnTo>
                    <a:pt x="42" y="226"/>
                  </a:lnTo>
                  <a:lnTo>
                    <a:pt x="59" y="215"/>
                  </a:lnTo>
                  <a:lnTo>
                    <a:pt x="72" y="199"/>
                  </a:lnTo>
                  <a:lnTo>
                    <a:pt x="83" y="181"/>
                  </a:lnTo>
                  <a:lnTo>
                    <a:pt x="92" y="161"/>
                  </a:lnTo>
                  <a:lnTo>
                    <a:pt x="98" y="140"/>
                  </a:lnTo>
                  <a:lnTo>
                    <a:pt x="104" y="119"/>
                  </a:lnTo>
                  <a:lnTo>
                    <a:pt x="108" y="98"/>
                  </a:lnTo>
                  <a:lnTo>
                    <a:pt x="110" y="80"/>
                  </a:lnTo>
                  <a:lnTo>
                    <a:pt x="112" y="63"/>
                  </a:lnTo>
                  <a:lnTo>
                    <a:pt x="112" y="48"/>
                  </a:lnTo>
                  <a:lnTo>
                    <a:pt x="112" y="39"/>
                  </a:lnTo>
                  <a:lnTo>
                    <a:pt x="112" y="35"/>
                  </a:lnTo>
                  <a:lnTo>
                    <a:pt x="110" y="33"/>
                  </a:lnTo>
                  <a:lnTo>
                    <a:pt x="110" y="31"/>
                  </a:lnTo>
                  <a:lnTo>
                    <a:pt x="109" y="30"/>
                  </a:lnTo>
                  <a:lnTo>
                    <a:pt x="106" y="29"/>
                  </a:lnTo>
                  <a:lnTo>
                    <a:pt x="102" y="27"/>
                  </a:lnTo>
                  <a:lnTo>
                    <a:pt x="98" y="27"/>
                  </a:lnTo>
                  <a:lnTo>
                    <a:pt x="96" y="26"/>
                  </a:lnTo>
                  <a:lnTo>
                    <a:pt x="33" y="2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B93AF"/>
            </a:solidFill>
            <a:ln w="0">
              <a:solidFill>
                <a:srgbClr val="4B93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7" name="Freeform 1359"/>
            <p:cNvSpPr>
              <a:spLocks/>
            </p:cNvSpPr>
            <p:nvPr/>
          </p:nvSpPr>
          <p:spPr bwMode="auto">
            <a:xfrm>
              <a:off x="11796309" y="3348064"/>
              <a:ext cx="87314" cy="88901"/>
            </a:xfrm>
            <a:custGeom>
              <a:avLst/>
              <a:gdLst>
                <a:gd name="T0" fmla="*/ 28 w 55"/>
                <a:gd name="T1" fmla="*/ 0 h 56"/>
                <a:gd name="T2" fmla="*/ 42 w 55"/>
                <a:gd name="T3" fmla="*/ 4 h 56"/>
                <a:gd name="T4" fmla="*/ 51 w 55"/>
                <a:gd name="T5" fmla="*/ 14 h 56"/>
                <a:gd name="T6" fmla="*/ 55 w 55"/>
                <a:gd name="T7" fmla="*/ 29 h 56"/>
                <a:gd name="T8" fmla="*/ 51 w 55"/>
                <a:gd name="T9" fmla="*/ 42 h 56"/>
                <a:gd name="T10" fmla="*/ 42 w 55"/>
                <a:gd name="T11" fmla="*/ 52 h 56"/>
                <a:gd name="T12" fmla="*/ 28 w 55"/>
                <a:gd name="T13" fmla="*/ 56 h 56"/>
                <a:gd name="T14" fmla="*/ 13 w 55"/>
                <a:gd name="T15" fmla="*/ 52 h 56"/>
                <a:gd name="T16" fmla="*/ 3 w 55"/>
                <a:gd name="T17" fmla="*/ 42 h 56"/>
                <a:gd name="T18" fmla="*/ 0 w 55"/>
                <a:gd name="T19" fmla="*/ 29 h 56"/>
                <a:gd name="T20" fmla="*/ 3 w 55"/>
                <a:gd name="T21" fmla="*/ 14 h 56"/>
                <a:gd name="T22" fmla="*/ 13 w 55"/>
                <a:gd name="T23" fmla="*/ 4 h 56"/>
                <a:gd name="T24" fmla="*/ 28 w 5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6">
                  <a:moveTo>
                    <a:pt x="28" y="0"/>
                  </a:moveTo>
                  <a:lnTo>
                    <a:pt x="42" y="4"/>
                  </a:lnTo>
                  <a:lnTo>
                    <a:pt x="51" y="14"/>
                  </a:lnTo>
                  <a:lnTo>
                    <a:pt x="55" y="29"/>
                  </a:lnTo>
                  <a:lnTo>
                    <a:pt x="51" y="42"/>
                  </a:lnTo>
                  <a:lnTo>
                    <a:pt x="42" y="52"/>
                  </a:lnTo>
                  <a:lnTo>
                    <a:pt x="28" y="56"/>
                  </a:lnTo>
                  <a:lnTo>
                    <a:pt x="13" y="52"/>
                  </a:lnTo>
                  <a:lnTo>
                    <a:pt x="3" y="42"/>
                  </a:lnTo>
                  <a:lnTo>
                    <a:pt x="0" y="29"/>
                  </a:lnTo>
                  <a:lnTo>
                    <a:pt x="3" y="14"/>
                  </a:lnTo>
                  <a:lnTo>
                    <a:pt x="13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BB1CC"/>
            </a:solidFill>
            <a:ln w="0">
              <a:solidFill>
                <a:srgbClr val="3BB1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8" name="Freeform 1360"/>
            <p:cNvSpPr>
              <a:spLocks/>
            </p:cNvSpPr>
            <p:nvPr/>
          </p:nvSpPr>
          <p:spPr bwMode="auto">
            <a:xfrm>
              <a:off x="11510553" y="3375052"/>
              <a:ext cx="219079" cy="417516"/>
            </a:xfrm>
            <a:custGeom>
              <a:avLst/>
              <a:gdLst>
                <a:gd name="T0" fmla="*/ 43 w 138"/>
                <a:gd name="T1" fmla="*/ 0 h 263"/>
                <a:gd name="T2" fmla="*/ 106 w 138"/>
                <a:gd name="T3" fmla="*/ 0 h 263"/>
                <a:gd name="T4" fmla="*/ 106 w 138"/>
                <a:gd name="T5" fmla="*/ 27 h 263"/>
                <a:gd name="T6" fmla="*/ 41 w 138"/>
                <a:gd name="T7" fmla="*/ 26 h 263"/>
                <a:gd name="T8" fmla="*/ 40 w 138"/>
                <a:gd name="T9" fmla="*/ 27 h 263"/>
                <a:gd name="T10" fmla="*/ 36 w 138"/>
                <a:gd name="T11" fmla="*/ 27 h 263"/>
                <a:gd name="T12" fmla="*/ 32 w 138"/>
                <a:gd name="T13" fmla="*/ 29 h 263"/>
                <a:gd name="T14" fmla="*/ 30 w 138"/>
                <a:gd name="T15" fmla="*/ 30 h 263"/>
                <a:gd name="T16" fmla="*/ 28 w 138"/>
                <a:gd name="T17" fmla="*/ 31 h 263"/>
                <a:gd name="T18" fmla="*/ 27 w 138"/>
                <a:gd name="T19" fmla="*/ 33 h 263"/>
                <a:gd name="T20" fmla="*/ 27 w 138"/>
                <a:gd name="T21" fmla="*/ 35 h 263"/>
                <a:gd name="T22" fmla="*/ 26 w 138"/>
                <a:gd name="T23" fmla="*/ 39 h 263"/>
                <a:gd name="T24" fmla="*/ 26 w 138"/>
                <a:gd name="T25" fmla="*/ 48 h 263"/>
                <a:gd name="T26" fmla="*/ 27 w 138"/>
                <a:gd name="T27" fmla="*/ 63 h 263"/>
                <a:gd name="T28" fmla="*/ 28 w 138"/>
                <a:gd name="T29" fmla="*/ 80 h 263"/>
                <a:gd name="T30" fmla="*/ 31 w 138"/>
                <a:gd name="T31" fmla="*/ 98 h 263"/>
                <a:gd name="T32" fmla="*/ 34 w 138"/>
                <a:gd name="T33" fmla="*/ 119 h 263"/>
                <a:gd name="T34" fmla="*/ 39 w 138"/>
                <a:gd name="T35" fmla="*/ 140 h 263"/>
                <a:gd name="T36" fmla="*/ 45 w 138"/>
                <a:gd name="T37" fmla="*/ 161 h 263"/>
                <a:gd name="T38" fmla="*/ 55 w 138"/>
                <a:gd name="T39" fmla="*/ 181 h 263"/>
                <a:gd name="T40" fmla="*/ 66 w 138"/>
                <a:gd name="T41" fmla="*/ 199 h 263"/>
                <a:gd name="T42" fmla="*/ 79 w 138"/>
                <a:gd name="T43" fmla="*/ 215 h 263"/>
                <a:gd name="T44" fmla="*/ 96 w 138"/>
                <a:gd name="T45" fmla="*/ 226 h 263"/>
                <a:gd name="T46" fmla="*/ 116 w 138"/>
                <a:gd name="T47" fmla="*/ 234 h 263"/>
                <a:gd name="T48" fmla="*/ 138 w 138"/>
                <a:gd name="T49" fmla="*/ 237 h 263"/>
                <a:gd name="T50" fmla="*/ 138 w 138"/>
                <a:gd name="T51" fmla="*/ 263 h 263"/>
                <a:gd name="T52" fmla="*/ 112 w 138"/>
                <a:gd name="T53" fmla="*/ 260 h 263"/>
                <a:gd name="T54" fmla="*/ 89 w 138"/>
                <a:gd name="T55" fmla="*/ 253 h 263"/>
                <a:gd name="T56" fmla="*/ 70 w 138"/>
                <a:gd name="T57" fmla="*/ 241 h 263"/>
                <a:gd name="T58" fmla="*/ 53 w 138"/>
                <a:gd name="T59" fmla="*/ 225 h 263"/>
                <a:gd name="T60" fmla="*/ 39 w 138"/>
                <a:gd name="T61" fmla="*/ 207 h 263"/>
                <a:gd name="T62" fmla="*/ 28 w 138"/>
                <a:gd name="T63" fmla="*/ 187 h 263"/>
                <a:gd name="T64" fmla="*/ 19 w 138"/>
                <a:gd name="T65" fmla="*/ 165 h 263"/>
                <a:gd name="T66" fmla="*/ 13 w 138"/>
                <a:gd name="T67" fmla="*/ 143 h 263"/>
                <a:gd name="T68" fmla="*/ 7 w 138"/>
                <a:gd name="T69" fmla="*/ 122 h 263"/>
                <a:gd name="T70" fmla="*/ 4 w 138"/>
                <a:gd name="T71" fmla="*/ 99 h 263"/>
                <a:gd name="T72" fmla="*/ 2 w 138"/>
                <a:gd name="T73" fmla="*/ 80 h 263"/>
                <a:gd name="T74" fmla="*/ 1 w 138"/>
                <a:gd name="T75" fmla="*/ 63 h 263"/>
                <a:gd name="T76" fmla="*/ 0 w 138"/>
                <a:gd name="T77" fmla="*/ 50 h 263"/>
                <a:gd name="T78" fmla="*/ 0 w 138"/>
                <a:gd name="T79" fmla="*/ 39 h 263"/>
                <a:gd name="T80" fmla="*/ 1 w 138"/>
                <a:gd name="T81" fmla="*/ 26 h 263"/>
                <a:gd name="T82" fmla="*/ 6 w 138"/>
                <a:gd name="T83" fmla="*/ 17 h 263"/>
                <a:gd name="T84" fmla="*/ 11 w 138"/>
                <a:gd name="T85" fmla="*/ 10 h 263"/>
                <a:gd name="T86" fmla="*/ 21 w 138"/>
                <a:gd name="T87" fmla="*/ 4 h 263"/>
                <a:gd name="T88" fmla="*/ 30 w 138"/>
                <a:gd name="T89" fmla="*/ 1 h 263"/>
                <a:gd name="T90" fmla="*/ 39 w 138"/>
                <a:gd name="T91" fmla="*/ 0 h 263"/>
                <a:gd name="T92" fmla="*/ 43 w 138"/>
                <a:gd name="T93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263">
                  <a:moveTo>
                    <a:pt x="43" y="0"/>
                  </a:moveTo>
                  <a:lnTo>
                    <a:pt x="106" y="0"/>
                  </a:lnTo>
                  <a:lnTo>
                    <a:pt x="106" y="27"/>
                  </a:lnTo>
                  <a:lnTo>
                    <a:pt x="41" y="26"/>
                  </a:lnTo>
                  <a:lnTo>
                    <a:pt x="40" y="27"/>
                  </a:lnTo>
                  <a:lnTo>
                    <a:pt x="36" y="27"/>
                  </a:lnTo>
                  <a:lnTo>
                    <a:pt x="32" y="29"/>
                  </a:lnTo>
                  <a:lnTo>
                    <a:pt x="30" y="30"/>
                  </a:lnTo>
                  <a:lnTo>
                    <a:pt x="28" y="31"/>
                  </a:lnTo>
                  <a:lnTo>
                    <a:pt x="27" y="33"/>
                  </a:lnTo>
                  <a:lnTo>
                    <a:pt x="27" y="35"/>
                  </a:lnTo>
                  <a:lnTo>
                    <a:pt x="26" y="39"/>
                  </a:lnTo>
                  <a:lnTo>
                    <a:pt x="26" y="48"/>
                  </a:lnTo>
                  <a:lnTo>
                    <a:pt x="27" y="63"/>
                  </a:lnTo>
                  <a:lnTo>
                    <a:pt x="28" y="80"/>
                  </a:lnTo>
                  <a:lnTo>
                    <a:pt x="31" y="98"/>
                  </a:lnTo>
                  <a:lnTo>
                    <a:pt x="34" y="119"/>
                  </a:lnTo>
                  <a:lnTo>
                    <a:pt x="39" y="140"/>
                  </a:lnTo>
                  <a:lnTo>
                    <a:pt x="45" y="161"/>
                  </a:lnTo>
                  <a:lnTo>
                    <a:pt x="55" y="181"/>
                  </a:lnTo>
                  <a:lnTo>
                    <a:pt x="66" y="199"/>
                  </a:lnTo>
                  <a:lnTo>
                    <a:pt x="79" y="215"/>
                  </a:lnTo>
                  <a:lnTo>
                    <a:pt x="96" y="226"/>
                  </a:lnTo>
                  <a:lnTo>
                    <a:pt x="116" y="234"/>
                  </a:lnTo>
                  <a:lnTo>
                    <a:pt x="138" y="237"/>
                  </a:lnTo>
                  <a:lnTo>
                    <a:pt x="138" y="263"/>
                  </a:lnTo>
                  <a:lnTo>
                    <a:pt x="112" y="260"/>
                  </a:lnTo>
                  <a:lnTo>
                    <a:pt x="89" y="253"/>
                  </a:lnTo>
                  <a:lnTo>
                    <a:pt x="70" y="241"/>
                  </a:lnTo>
                  <a:lnTo>
                    <a:pt x="53" y="225"/>
                  </a:lnTo>
                  <a:lnTo>
                    <a:pt x="39" y="207"/>
                  </a:lnTo>
                  <a:lnTo>
                    <a:pt x="28" y="187"/>
                  </a:lnTo>
                  <a:lnTo>
                    <a:pt x="19" y="165"/>
                  </a:lnTo>
                  <a:lnTo>
                    <a:pt x="13" y="143"/>
                  </a:lnTo>
                  <a:lnTo>
                    <a:pt x="7" y="122"/>
                  </a:lnTo>
                  <a:lnTo>
                    <a:pt x="4" y="99"/>
                  </a:lnTo>
                  <a:lnTo>
                    <a:pt x="2" y="80"/>
                  </a:lnTo>
                  <a:lnTo>
                    <a:pt x="1" y="63"/>
                  </a:lnTo>
                  <a:lnTo>
                    <a:pt x="0" y="50"/>
                  </a:lnTo>
                  <a:lnTo>
                    <a:pt x="0" y="39"/>
                  </a:lnTo>
                  <a:lnTo>
                    <a:pt x="1" y="26"/>
                  </a:lnTo>
                  <a:lnTo>
                    <a:pt x="6" y="17"/>
                  </a:lnTo>
                  <a:lnTo>
                    <a:pt x="11" y="10"/>
                  </a:lnTo>
                  <a:lnTo>
                    <a:pt x="21" y="4"/>
                  </a:lnTo>
                  <a:lnTo>
                    <a:pt x="30" y="1"/>
                  </a:lnTo>
                  <a:lnTo>
                    <a:pt x="39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B93AF"/>
            </a:solidFill>
            <a:ln w="0">
              <a:solidFill>
                <a:srgbClr val="4B93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9" name="Freeform 1361"/>
            <p:cNvSpPr>
              <a:spLocks/>
            </p:cNvSpPr>
            <p:nvPr/>
          </p:nvSpPr>
          <p:spPr bwMode="auto">
            <a:xfrm>
              <a:off x="11640731" y="3348064"/>
              <a:ext cx="88902" cy="88901"/>
            </a:xfrm>
            <a:custGeom>
              <a:avLst/>
              <a:gdLst>
                <a:gd name="T0" fmla="*/ 29 w 56"/>
                <a:gd name="T1" fmla="*/ 0 h 56"/>
                <a:gd name="T2" fmla="*/ 43 w 56"/>
                <a:gd name="T3" fmla="*/ 4 h 56"/>
                <a:gd name="T4" fmla="*/ 52 w 56"/>
                <a:gd name="T5" fmla="*/ 14 h 56"/>
                <a:gd name="T6" fmla="*/ 56 w 56"/>
                <a:gd name="T7" fmla="*/ 29 h 56"/>
                <a:gd name="T8" fmla="*/ 52 w 56"/>
                <a:gd name="T9" fmla="*/ 42 h 56"/>
                <a:gd name="T10" fmla="*/ 43 w 56"/>
                <a:gd name="T11" fmla="*/ 52 h 56"/>
                <a:gd name="T12" fmla="*/ 29 w 56"/>
                <a:gd name="T13" fmla="*/ 56 h 56"/>
                <a:gd name="T14" fmla="*/ 14 w 56"/>
                <a:gd name="T15" fmla="*/ 52 h 56"/>
                <a:gd name="T16" fmla="*/ 4 w 56"/>
                <a:gd name="T17" fmla="*/ 42 h 56"/>
                <a:gd name="T18" fmla="*/ 0 w 56"/>
                <a:gd name="T19" fmla="*/ 29 h 56"/>
                <a:gd name="T20" fmla="*/ 4 w 56"/>
                <a:gd name="T21" fmla="*/ 14 h 56"/>
                <a:gd name="T22" fmla="*/ 14 w 56"/>
                <a:gd name="T23" fmla="*/ 4 h 56"/>
                <a:gd name="T24" fmla="*/ 29 w 56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29" y="0"/>
                  </a:moveTo>
                  <a:lnTo>
                    <a:pt x="43" y="4"/>
                  </a:lnTo>
                  <a:lnTo>
                    <a:pt x="52" y="14"/>
                  </a:lnTo>
                  <a:lnTo>
                    <a:pt x="56" y="29"/>
                  </a:lnTo>
                  <a:lnTo>
                    <a:pt x="52" y="42"/>
                  </a:lnTo>
                  <a:lnTo>
                    <a:pt x="43" y="52"/>
                  </a:lnTo>
                  <a:lnTo>
                    <a:pt x="29" y="56"/>
                  </a:lnTo>
                  <a:lnTo>
                    <a:pt x="14" y="52"/>
                  </a:lnTo>
                  <a:lnTo>
                    <a:pt x="4" y="42"/>
                  </a:lnTo>
                  <a:lnTo>
                    <a:pt x="0" y="29"/>
                  </a:lnTo>
                  <a:lnTo>
                    <a:pt x="4" y="14"/>
                  </a:lnTo>
                  <a:lnTo>
                    <a:pt x="14" y="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B1CC"/>
            </a:solidFill>
            <a:ln w="0">
              <a:solidFill>
                <a:srgbClr val="3BB1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0" name="Freeform 1362"/>
            <p:cNvSpPr>
              <a:spLocks/>
            </p:cNvSpPr>
            <p:nvPr/>
          </p:nvSpPr>
          <p:spPr bwMode="auto">
            <a:xfrm>
              <a:off x="11699469" y="3743354"/>
              <a:ext cx="127003" cy="103188"/>
            </a:xfrm>
            <a:custGeom>
              <a:avLst/>
              <a:gdLst>
                <a:gd name="T0" fmla="*/ 0 w 80"/>
                <a:gd name="T1" fmla="*/ 0 h 65"/>
                <a:gd name="T2" fmla="*/ 80 w 80"/>
                <a:gd name="T3" fmla="*/ 0 h 65"/>
                <a:gd name="T4" fmla="*/ 80 w 80"/>
                <a:gd name="T5" fmla="*/ 35 h 65"/>
                <a:gd name="T6" fmla="*/ 57 w 80"/>
                <a:gd name="T7" fmla="*/ 35 h 65"/>
                <a:gd name="T8" fmla="*/ 57 w 80"/>
                <a:gd name="T9" fmla="*/ 65 h 65"/>
                <a:gd name="T10" fmla="*/ 23 w 80"/>
                <a:gd name="T11" fmla="*/ 65 h 65"/>
                <a:gd name="T12" fmla="*/ 23 w 80"/>
                <a:gd name="T13" fmla="*/ 35 h 65"/>
                <a:gd name="T14" fmla="*/ 0 w 80"/>
                <a:gd name="T15" fmla="*/ 35 h 65"/>
                <a:gd name="T16" fmla="*/ 0 w 80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5">
                  <a:moveTo>
                    <a:pt x="0" y="0"/>
                  </a:moveTo>
                  <a:lnTo>
                    <a:pt x="80" y="0"/>
                  </a:lnTo>
                  <a:lnTo>
                    <a:pt x="80" y="35"/>
                  </a:lnTo>
                  <a:lnTo>
                    <a:pt x="57" y="35"/>
                  </a:lnTo>
                  <a:lnTo>
                    <a:pt x="57" y="65"/>
                  </a:lnTo>
                  <a:lnTo>
                    <a:pt x="23" y="65"/>
                  </a:lnTo>
                  <a:lnTo>
                    <a:pt x="23" y="35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B1CC"/>
            </a:solidFill>
            <a:ln w="0">
              <a:solidFill>
                <a:srgbClr val="3BB1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1" name="Freeform 1363"/>
            <p:cNvSpPr>
              <a:spLocks/>
            </p:cNvSpPr>
            <p:nvPr/>
          </p:nvSpPr>
          <p:spPr bwMode="auto">
            <a:xfrm>
              <a:off x="11397838" y="3536978"/>
              <a:ext cx="382595" cy="488954"/>
            </a:xfrm>
            <a:custGeom>
              <a:avLst/>
              <a:gdLst>
                <a:gd name="T0" fmla="*/ 0 w 241"/>
                <a:gd name="T1" fmla="*/ 0 h 308"/>
                <a:gd name="T2" fmla="*/ 20 w 241"/>
                <a:gd name="T3" fmla="*/ 0 h 308"/>
                <a:gd name="T4" fmla="*/ 20 w 241"/>
                <a:gd name="T5" fmla="*/ 246 h 308"/>
                <a:gd name="T6" fmla="*/ 21 w 241"/>
                <a:gd name="T7" fmla="*/ 261 h 308"/>
                <a:gd name="T8" fmla="*/ 25 w 241"/>
                <a:gd name="T9" fmla="*/ 271 h 308"/>
                <a:gd name="T10" fmla="*/ 31 w 241"/>
                <a:gd name="T11" fmla="*/ 280 h 308"/>
                <a:gd name="T12" fmla="*/ 40 w 241"/>
                <a:gd name="T13" fmla="*/ 285 h 308"/>
                <a:gd name="T14" fmla="*/ 50 w 241"/>
                <a:gd name="T15" fmla="*/ 288 h 308"/>
                <a:gd name="T16" fmla="*/ 54 w 241"/>
                <a:gd name="T17" fmla="*/ 288 h 308"/>
                <a:gd name="T18" fmla="*/ 190 w 241"/>
                <a:gd name="T19" fmla="*/ 288 h 308"/>
                <a:gd name="T20" fmla="*/ 205 w 241"/>
                <a:gd name="T21" fmla="*/ 285 h 308"/>
                <a:gd name="T22" fmla="*/ 216 w 241"/>
                <a:gd name="T23" fmla="*/ 280 h 308"/>
                <a:gd name="T24" fmla="*/ 219 w 241"/>
                <a:gd name="T25" fmla="*/ 276 h 308"/>
                <a:gd name="T26" fmla="*/ 220 w 241"/>
                <a:gd name="T27" fmla="*/ 272 h 308"/>
                <a:gd name="T28" fmla="*/ 220 w 241"/>
                <a:gd name="T29" fmla="*/ 268 h 308"/>
                <a:gd name="T30" fmla="*/ 220 w 241"/>
                <a:gd name="T31" fmla="*/ 265 h 308"/>
                <a:gd name="T32" fmla="*/ 220 w 241"/>
                <a:gd name="T33" fmla="*/ 262 h 308"/>
                <a:gd name="T34" fmla="*/ 220 w 241"/>
                <a:gd name="T35" fmla="*/ 262 h 308"/>
                <a:gd name="T36" fmla="*/ 220 w 241"/>
                <a:gd name="T37" fmla="*/ 195 h 308"/>
                <a:gd name="T38" fmla="*/ 239 w 241"/>
                <a:gd name="T39" fmla="*/ 195 h 308"/>
                <a:gd name="T40" fmla="*/ 239 w 241"/>
                <a:gd name="T41" fmla="*/ 259 h 308"/>
                <a:gd name="T42" fmla="*/ 241 w 241"/>
                <a:gd name="T43" fmla="*/ 267 h 308"/>
                <a:gd name="T44" fmla="*/ 238 w 241"/>
                <a:gd name="T45" fmla="*/ 279 h 308"/>
                <a:gd name="T46" fmla="*/ 230 w 241"/>
                <a:gd name="T47" fmla="*/ 292 h 308"/>
                <a:gd name="T48" fmla="*/ 220 w 241"/>
                <a:gd name="T49" fmla="*/ 301 h 308"/>
                <a:gd name="T50" fmla="*/ 207 w 241"/>
                <a:gd name="T51" fmla="*/ 306 h 308"/>
                <a:gd name="T52" fmla="*/ 190 w 241"/>
                <a:gd name="T53" fmla="*/ 308 h 308"/>
                <a:gd name="T54" fmla="*/ 54 w 241"/>
                <a:gd name="T55" fmla="*/ 308 h 308"/>
                <a:gd name="T56" fmla="*/ 52 w 241"/>
                <a:gd name="T57" fmla="*/ 308 h 308"/>
                <a:gd name="T58" fmla="*/ 44 w 241"/>
                <a:gd name="T59" fmla="*/ 308 h 308"/>
                <a:gd name="T60" fmla="*/ 31 w 241"/>
                <a:gd name="T61" fmla="*/ 304 h 308"/>
                <a:gd name="T62" fmla="*/ 17 w 241"/>
                <a:gd name="T63" fmla="*/ 295 h 308"/>
                <a:gd name="T64" fmla="*/ 8 w 241"/>
                <a:gd name="T65" fmla="*/ 282 h 308"/>
                <a:gd name="T66" fmla="*/ 3 w 241"/>
                <a:gd name="T67" fmla="*/ 266 h 308"/>
                <a:gd name="T68" fmla="*/ 0 w 241"/>
                <a:gd name="T69" fmla="*/ 246 h 308"/>
                <a:gd name="T70" fmla="*/ 0 w 241"/>
                <a:gd name="T7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1" h="308">
                  <a:moveTo>
                    <a:pt x="0" y="0"/>
                  </a:moveTo>
                  <a:lnTo>
                    <a:pt x="20" y="0"/>
                  </a:lnTo>
                  <a:lnTo>
                    <a:pt x="20" y="246"/>
                  </a:lnTo>
                  <a:lnTo>
                    <a:pt x="21" y="261"/>
                  </a:lnTo>
                  <a:lnTo>
                    <a:pt x="25" y="271"/>
                  </a:lnTo>
                  <a:lnTo>
                    <a:pt x="31" y="280"/>
                  </a:lnTo>
                  <a:lnTo>
                    <a:pt x="40" y="285"/>
                  </a:lnTo>
                  <a:lnTo>
                    <a:pt x="50" y="288"/>
                  </a:lnTo>
                  <a:lnTo>
                    <a:pt x="54" y="288"/>
                  </a:lnTo>
                  <a:lnTo>
                    <a:pt x="190" y="288"/>
                  </a:lnTo>
                  <a:lnTo>
                    <a:pt x="205" y="285"/>
                  </a:lnTo>
                  <a:lnTo>
                    <a:pt x="216" y="280"/>
                  </a:lnTo>
                  <a:lnTo>
                    <a:pt x="219" y="276"/>
                  </a:lnTo>
                  <a:lnTo>
                    <a:pt x="220" y="272"/>
                  </a:lnTo>
                  <a:lnTo>
                    <a:pt x="220" y="268"/>
                  </a:lnTo>
                  <a:lnTo>
                    <a:pt x="220" y="265"/>
                  </a:lnTo>
                  <a:lnTo>
                    <a:pt x="220" y="262"/>
                  </a:lnTo>
                  <a:lnTo>
                    <a:pt x="220" y="262"/>
                  </a:lnTo>
                  <a:lnTo>
                    <a:pt x="220" y="195"/>
                  </a:lnTo>
                  <a:lnTo>
                    <a:pt x="239" y="195"/>
                  </a:lnTo>
                  <a:lnTo>
                    <a:pt x="239" y="259"/>
                  </a:lnTo>
                  <a:lnTo>
                    <a:pt x="241" y="267"/>
                  </a:lnTo>
                  <a:lnTo>
                    <a:pt x="238" y="279"/>
                  </a:lnTo>
                  <a:lnTo>
                    <a:pt x="230" y="292"/>
                  </a:lnTo>
                  <a:lnTo>
                    <a:pt x="220" y="301"/>
                  </a:lnTo>
                  <a:lnTo>
                    <a:pt x="207" y="306"/>
                  </a:lnTo>
                  <a:lnTo>
                    <a:pt x="190" y="308"/>
                  </a:lnTo>
                  <a:lnTo>
                    <a:pt x="54" y="308"/>
                  </a:lnTo>
                  <a:lnTo>
                    <a:pt x="52" y="308"/>
                  </a:lnTo>
                  <a:lnTo>
                    <a:pt x="44" y="308"/>
                  </a:lnTo>
                  <a:lnTo>
                    <a:pt x="31" y="304"/>
                  </a:lnTo>
                  <a:lnTo>
                    <a:pt x="17" y="295"/>
                  </a:lnTo>
                  <a:lnTo>
                    <a:pt x="8" y="282"/>
                  </a:lnTo>
                  <a:lnTo>
                    <a:pt x="3" y="26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93AF"/>
            </a:solidFill>
            <a:ln w="0">
              <a:solidFill>
                <a:srgbClr val="4B93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2" name="Freeform 1364"/>
            <p:cNvSpPr>
              <a:spLocks/>
            </p:cNvSpPr>
            <p:nvPr/>
          </p:nvSpPr>
          <p:spPr bwMode="auto">
            <a:xfrm>
              <a:off x="11332750" y="3463952"/>
              <a:ext cx="161928" cy="165101"/>
            </a:xfrm>
            <a:custGeom>
              <a:avLst/>
              <a:gdLst>
                <a:gd name="T0" fmla="*/ 51 w 102"/>
                <a:gd name="T1" fmla="*/ 0 h 104"/>
                <a:gd name="T2" fmla="*/ 67 w 102"/>
                <a:gd name="T3" fmla="*/ 3 h 104"/>
                <a:gd name="T4" fmla="*/ 81 w 102"/>
                <a:gd name="T5" fmla="*/ 11 h 104"/>
                <a:gd name="T6" fmla="*/ 92 w 102"/>
                <a:gd name="T7" fmla="*/ 21 h 104"/>
                <a:gd name="T8" fmla="*/ 100 w 102"/>
                <a:gd name="T9" fmla="*/ 36 h 104"/>
                <a:gd name="T10" fmla="*/ 102 w 102"/>
                <a:gd name="T11" fmla="*/ 51 h 104"/>
                <a:gd name="T12" fmla="*/ 100 w 102"/>
                <a:gd name="T13" fmla="*/ 68 h 104"/>
                <a:gd name="T14" fmla="*/ 92 w 102"/>
                <a:gd name="T15" fmla="*/ 83 h 104"/>
                <a:gd name="T16" fmla="*/ 81 w 102"/>
                <a:gd name="T17" fmla="*/ 93 h 104"/>
                <a:gd name="T18" fmla="*/ 67 w 102"/>
                <a:gd name="T19" fmla="*/ 101 h 104"/>
                <a:gd name="T20" fmla="*/ 51 w 102"/>
                <a:gd name="T21" fmla="*/ 104 h 104"/>
                <a:gd name="T22" fmla="*/ 34 w 102"/>
                <a:gd name="T23" fmla="*/ 101 h 104"/>
                <a:gd name="T24" fmla="*/ 21 w 102"/>
                <a:gd name="T25" fmla="*/ 93 h 104"/>
                <a:gd name="T26" fmla="*/ 9 w 102"/>
                <a:gd name="T27" fmla="*/ 83 h 104"/>
                <a:gd name="T28" fmla="*/ 3 w 102"/>
                <a:gd name="T29" fmla="*/ 68 h 104"/>
                <a:gd name="T30" fmla="*/ 0 w 102"/>
                <a:gd name="T31" fmla="*/ 51 h 104"/>
                <a:gd name="T32" fmla="*/ 3 w 102"/>
                <a:gd name="T33" fmla="*/ 36 h 104"/>
                <a:gd name="T34" fmla="*/ 9 w 102"/>
                <a:gd name="T35" fmla="*/ 21 h 104"/>
                <a:gd name="T36" fmla="*/ 21 w 102"/>
                <a:gd name="T37" fmla="*/ 11 h 104"/>
                <a:gd name="T38" fmla="*/ 34 w 102"/>
                <a:gd name="T39" fmla="*/ 3 h 104"/>
                <a:gd name="T40" fmla="*/ 51 w 102"/>
                <a:gd name="T4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4">
                  <a:moveTo>
                    <a:pt x="51" y="0"/>
                  </a:moveTo>
                  <a:lnTo>
                    <a:pt x="67" y="3"/>
                  </a:lnTo>
                  <a:lnTo>
                    <a:pt x="81" y="11"/>
                  </a:lnTo>
                  <a:lnTo>
                    <a:pt x="92" y="21"/>
                  </a:lnTo>
                  <a:lnTo>
                    <a:pt x="100" y="36"/>
                  </a:lnTo>
                  <a:lnTo>
                    <a:pt x="102" y="51"/>
                  </a:lnTo>
                  <a:lnTo>
                    <a:pt x="100" y="68"/>
                  </a:lnTo>
                  <a:lnTo>
                    <a:pt x="92" y="83"/>
                  </a:lnTo>
                  <a:lnTo>
                    <a:pt x="81" y="93"/>
                  </a:lnTo>
                  <a:lnTo>
                    <a:pt x="67" y="101"/>
                  </a:lnTo>
                  <a:lnTo>
                    <a:pt x="51" y="104"/>
                  </a:lnTo>
                  <a:lnTo>
                    <a:pt x="34" y="101"/>
                  </a:lnTo>
                  <a:lnTo>
                    <a:pt x="21" y="93"/>
                  </a:lnTo>
                  <a:lnTo>
                    <a:pt x="9" y="83"/>
                  </a:lnTo>
                  <a:lnTo>
                    <a:pt x="3" y="68"/>
                  </a:lnTo>
                  <a:lnTo>
                    <a:pt x="0" y="51"/>
                  </a:lnTo>
                  <a:lnTo>
                    <a:pt x="3" y="36"/>
                  </a:lnTo>
                  <a:lnTo>
                    <a:pt x="9" y="21"/>
                  </a:lnTo>
                  <a:lnTo>
                    <a:pt x="21" y="11"/>
                  </a:lnTo>
                  <a:lnTo>
                    <a:pt x="34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3" name="Freeform 1365"/>
            <p:cNvSpPr>
              <a:spLocks/>
            </p:cNvSpPr>
            <p:nvPr/>
          </p:nvSpPr>
          <p:spPr bwMode="auto">
            <a:xfrm>
              <a:off x="11364500" y="3497290"/>
              <a:ext cx="96839" cy="98426"/>
            </a:xfrm>
            <a:custGeom>
              <a:avLst/>
              <a:gdLst>
                <a:gd name="T0" fmla="*/ 31 w 61"/>
                <a:gd name="T1" fmla="*/ 0 h 62"/>
                <a:gd name="T2" fmla="*/ 43 w 61"/>
                <a:gd name="T3" fmla="*/ 3 h 62"/>
                <a:gd name="T4" fmla="*/ 52 w 61"/>
                <a:gd name="T5" fmla="*/ 9 h 62"/>
                <a:gd name="T6" fmla="*/ 59 w 61"/>
                <a:gd name="T7" fmla="*/ 19 h 62"/>
                <a:gd name="T8" fmla="*/ 61 w 61"/>
                <a:gd name="T9" fmla="*/ 30 h 62"/>
                <a:gd name="T10" fmla="*/ 59 w 61"/>
                <a:gd name="T11" fmla="*/ 43 h 62"/>
                <a:gd name="T12" fmla="*/ 52 w 61"/>
                <a:gd name="T13" fmla="*/ 53 h 62"/>
                <a:gd name="T14" fmla="*/ 43 w 61"/>
                <a:gd name="T15" fmla="*/ 59 h 62"/>
                <a:gd name="T16" fmla="*/ 31 w 61"/>
                <a:gd name="T17" fmla="*/ 62 h 62"/>
                <a:gd name="T18" fmla="*/ 20 w 61"/>
                <a:gd name="T19" fmla="*/ 59 h 62"/>
                <a:gd name="T20" fmla="*/ 9 w 61"/>
                <a:gd name="T21" fmla="*/ 53 h 62"/>
                <a:gd name="T22" fmla="*/ 3 w 61"/>
                <a:gd name="T23" fmla="*/ 43 h 62"/>
                <a:gd name="T24" fmla="*/ 0 w 61"/>
                <a:gd name="T25" fmla="*/ 30 h 62"/>
                <a:gd name="T26" fmla="*/ 3 w 61"/>
                <a:gd name="T27" fmla="*/ 19 h 62"/>
                <a:gd name="T28" fmla="*/ 9 w 61"/>
                <a:gd name="T29" fmla="*/ 9 h 62"/>
                <a:gd name="T30" fmla="*/ 20 w 61"/>
                <a:gd name="T31" fmla="*/ 3 h 62"/>
                <a:gd name="T32" fmla="*/ 31 w 61"/>
                <a:gd name="T3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62">
                  <a:moveTo>
                    <a:pt x="31" y="0"/>
                  </a:moveTo>
                  <a:lnTo>
                    <a:pt x="43" y="3"/>
                  </a:lnTo>
                  <a:lnTo>
                    <a:pt x="52" y="9"/>
                  </a:lnTo>
                  <a:lnTo>
                    <a:pt x="59" y="19"/>
                  </a:lnTo>
                  <a:lnTo>
                    <a:pt x="61" y="30"/>
                  </a:lnTo>
                  <a:lnTo>
                    <a:pt x="59" y="43"/>
                  </a:lnTo>
                  <a:lnTo>
                    <a:pt x="52" y="53"/>
                  </a:lnTo>
                  <a:lnTo>
                    <a:pt x="43" y="59"/>
                  </a:lnTo>
                  <a:lnTo>
                    <a:pt x="31" y="62"/>
                  </a:lnTo>
                  <a:lnTo>
                    <a:pt x="20" y="59"/>
                  </a:lnTo>
                  <a:lnTo>
                    <a:pt x="9" y="53"/>
                  </a:lnTo>
                  <a:lnTo>
                    <a:pt x="3" y="43"/>
                  </a:lnTo>
                  <a:lnTo>
                    <a:pt x="0" y="30"/>
                  </a:lnTo>
                  <a:lnTo>
                    <a:pt x="3" y="19"/>
                  </a:lnTo>
                  <a:lnTo>
                    <a:pt x="9" y="9"/>
                  </a:lnTo>
                  <a:lnTo>
                    <a:pt x="20" y="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3BB1CC"/>
            </a:solidFill>
            <a:ln w="0">
              <a:solidFill>
                <a:srgbClr val="3BB1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289" name="그룹 2288"/>
          <p:cNvGrpSpPr/>
          <p:nvPr/>
        </p:nvGrpSpPr>
        <p:grpSpPr>
          <a:xfrm>
            <a:off x="4901688" y="1823721"/>
            <a:ext cx="821601" cy="823535"/>
            <a:chOff x="14302864" y="3355975"/>
            <a:chExt cx="674688" cy="676276"/>
          </a:xfrm>
        </p:grpSpPr>
        <p:sp>
          <p:nvSpPr>
            <p:cNvPr id="1218" name="Freeform 1973"/>
            <p:cNvSpPr>
              <a:spLocks/>
            </p:cNvSpPr>
            <p:nvPr/>
          </p:nvSpPr>
          <p:spPr bwMode="auto">
            <a:xfrm>
              <a:off x="14302864" y="3355975"/>
              <a:ext cx="674688" cy="676275"/>
            </a:xfrm>
            <a:custGeom>
              <a:avLst/>
              <a:gdLst>
                <a:gd name="T0" fmla="*/ 318 w 425"/>
                <a:gd name="T1" fmla="*/ 0 h 426"/>
                <a:gd name="T2" fmla="*/ 343 w 425"/>
                <a:gd name="T3" fmla="*/ 3 h 426"/>
                <a:gd name="T4" fmla="*/ 367 w 425"/>
                <a:gd name="T5" fmla="*/ 12 h 426"/>
                <a:gd name="T6" fmla="*/ 388 w 425"/>
                <a:gd name="T7" fmla="*/ 28 h 426"/>
                <a:gd name="T8" fmla="*/ 398 w 425"/>
                <a:gd name="T9" fmla="*/ 38 h 426"/>
                <a:gd name="T10" fmla="*/ 414 w 425"/>
                <a:gd name="T11" fmla="*/ 59 h 426"/>
                <a:gd name="T12" fmla="*/ 423 w 425"/>
                <a:gd name="T13" fmla="*/ 83 h 426"/>
                <a:gd name="T14" fmla="*/ 425 w 425"/>
                <a:gd name="T15" fmla="*/ 108 h 426"/>
                <a:gd name="T16" fmla="*/ 423 w 425"/>
                <a:gd name="T17" fmla="*/ 131 h 426"/>
                <a:gd name="T18" fmla="*/ 414 w 425"/>
                <a:gd name="T19" fmla="*/ 155 h 426"/>
                <a:gd name="T20" fmla="*/ 398 w 425"/>
                <a:gd name="T21" fmla="*/ 176 h 426"/>
                <a:gd name="T22" fmla="*/ 177 w 425"/>
                <a:gd name="T23" fmla="*/ 397 h 426"/>
                <a:gd name="T24" fmla="*/ 156 w 425"/>
                <a:gd name="T25" fmla="*/ 413 h 426"/>
                <a:gd name="T26" fmla="*/ 132 w 425"/>
                <a:gd name="T27" fmla="*/ 422 h 426"/>
                <a:gd name="T28" fmla="*/ 107 w 425"/>
                <a:gd name="T29" fmla="*/ 426 h 426"/>
                <a:gd name="T30" fmla="*/ 82 w 425"/>
                <a:gd name="T31" fmla="*/ 422 h 426"/>
                <a:gd name="T32" fmla="*/ 60 w 425"/>
                <a:gd name="T33" fmla="*/ 413 h 426"/>
                <a:gd name="T34" fmla="*/ 39 w 425"/>
                <a:gd name="T35" fmla="*/ 397 h 426"/>
                <a:gd name="T36" fmla="*/ 29 w 425"/>
                <a:gd name="T37" fmla="*/ 386 h 426"/>
                <a:gd name="T38" fmla="*/ 13 w 425"/>
                <a:gd name="T39" fmla="*/ 365 h 426"/>
                <a:gd name="T40" fmla="*/ 4 w 425"/>
                <a:gd name="T41" fmla="*/ 343 h 426"/>
                <a:gd name="T42" fmla="*/ 0 w 425"/>
                <a:gd name="T43" fmla="*/ 318 h 426"/>
                <a:gd name="T44" fmla="*/ 4 w 425"/>
                <a:gd name="T45" fmla="*/ 293 h 426"/>
                <a:gd name="T46" fmla="*/ 13 w 425"/>
                <a:gd name="T47" fmla="*/ 270 h 426"/>
                <a:gd name="T48" fmla="*/ 29 w 425"/>
                <a:gd name="T49" fmla="*/ 249 h 426"/>
                <a:gd name="T50" fmla="*/ 250 w 425"/>
                <a:gd name="T51" fmla="*/ 28 h 426"/>
                <a:gd name="T52" fmla="*/ 271 w 425"/>
                <a:gd name="T53" fmla="*/ 12 h 426"/>
                <a:gd name="T54" fmla="*/ 295 w 425"/>
                <a:gd name="T55" fmla="*/ 3 h 426"/>
                <a:gd name="T56" fmla="*/ 318 w 425"/>
                <a:gd name="T5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5" h="426">
                  <a:moveTo>
                    <a:pt x="318" y="0"/>
                  </a:moveTo>
                  <a:lnTo>
                    <a:pt x="343" y="3"/>
                  </a:lnTo>
                  <a:lnTo>
                    <a:pt x="367" y="12"/>
                  </a:lnTo>
                  <a:lnTo>
                    <a:pt x="388" y="28"/>
                  </a:lnTo>
                  <a:lnTo>
                    <a:pt x="398" y="38"/>
                  </a:lnTo>
                  <a:lnTo>
                    <a:pt x="414" y="59"/>
                  </a:lnTo>
                  <a:lnTo>
                    <a:pt x="423" y="83"/>
                  </a:lnTo>
                  <a:lnTo>
                    <a:pt x="425" y="108"/>
                  </a:lnTo>
                  <a:lnTo>
                    <a:pt x="423" y="131"/>
                  </a:lnTo>
                  <a:lnTo>
                    <a:pt x="414" y="155"/>
                  </a:lnTo>
                  <a:lnTo>
                    <a:pt x="398" y="176"/>
                  </a:lnTo>
                  <a:lnTo>
                    <a:pt x="177" y="397"/>
                  </a:lnTo>
                  <a:lnTo>
                    <a:pt x="156" y="413"/>
                  </a:lnTo>
                  <a:lnTo>
                    <a:pt x="132" y="422"/>
                  </a:lnTo>
                  <a:lnTo>
                    <a:pt x="107" y="426"/>
                  </a:lnTo>
                  <a:lnTo>
                    <a:pt x="82" y="422"/>
                  </a:lnTo>
                  <a:lnTo>
                    <a:pt x="60" y="413"/>
                  </a:lnTo>
                  <a:lnTo>
                    <a:pt x="39" y="397"/>
                  </a:lnTo>
                  <a:lnTo>
                    <a:pt x="29" y="386"/>
                  </a:lnTo>
                  <a:lnTo>
                    <a:pt x="13" y="365"/>
                  </a:lnTo>
                  <a:lnTo>
                    <a:pt x="4" y="343"/>
                  </a:lnTo>
                  <a:lnTo>
                    <a:pt x="0" y="318"/>
                  </a:lnTo>
                  <a:lnTo>
                    <a:pt x="4" y="293"/>
                  </a:lnTo>
                  <a:lnTo>
                    <a:pt x="13" y="270"/>
                  </a:lnTo>
                  <a:lnTo>
                    <a:pt x="29" y="249"/>
                  </a:lnTo>
                  <a:lnTo>
                    <a:pt x="250" y="28"/>
                  </a:lnTo>
                  <a:lnTo>
                    <a:pt x="271" y="12"/>
                  </a:lnTo>
                  <a:lnTo>
                    <a:pt x="295" y="3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9" name="Freeform 1974"/>
            <p:cNvSpPr>
              <a:spLocks/>
            </p:cNvSpPr>
            <p:nvPr/>
          </p:nvSpPr>
          <p:spPr bwMode="auto">
            <a:xfrm>
              <a:off x="14302864" y="3576638"/>
              <a:ext cx="455613" cy="455613"/>
            </a:xfrm>
            <a:custGeom>
              <a:avLst/>
              <a:gdLst>
                <a:gd name="T0" fmla="*/ 139 w 287"/>
                <a:gd name="T1" fmla="*/ 0 h 287"/>
                <a:gd name="T2" fmla="*/ 287 w 287"/>
                <a:gd name="T3" fmla="*/ 148 h 287"/>
                <a:gd name="T4" fmla="*/ 177 w 287"/>
                <a:gd name="T5" fmla="*/ 258 h 287"/>
                <a:gd name="T6" fmla="*/ 156 w 287"/>
                <a:gd name="T7" fmla="*/ 274 h 287"/>
                <a:gd name="T8" fmla="*/ 132 w 287"/>
                <a:gd name="T9" fmla="*/ 283 h 287"/>
                <a:gd name="T10" fmla="*/ 107 w 287"/>
                <a:gd name="T11" fmla="*/ 287 h 287"/>
                <a:gd name="T12" fmla="*/ 82 w 287"/>
                <a:gd name="T13" fmla="*/ 283 h 287"/>
                <a:gd name="T14" fmla="*/ 60 w 287"/>
                <a:gd name="T15" fmla="*/ 274 h 287"/>
                <a:gd name="T16" fmla="*/ 39 w 287"/>
                <a:gd name="T17" fmla="*/ 258 h 287"/>
                <a:gd name="T18" fmla="*/ 29 w 287"/>
                <a:gd name="T19" fmla="*/ 247 h 287"/>
                <a:gd name="T20" fmla="*/ 13 w 287"/>
                <a:gd name="T21" fmla="*/ 226 h 287"/>
                <a:gd name="T22" fmla="*/ 4 w 287"/>
                <a:gd name="T23" fmla="*/ 204 h 287"/>
                <a:gd name="T24" fmla="*/ 0 w 287"/>
                <a:gd name="T25" fmla="*/ 179 h 287"/>
                <a:gd name="T26" fmla="*/ 4 w 287"/>
                <a:gd name="T27" fmla="*/ 154 h 287"/>
                <a:gd name="T28" fmla="*/ 13 w 287"/>
                <a:gd name="T29" fmla="*/ 131 h 287"/>
                <a:gd name="T30" fmla="*/ 29 w 287"/>
                <a:gd name="T31" fmla="*/ 110 h 287"/>
                <a:gd name="T32" fmla="*/ 139 w 287"/>
                <a:gd name="T3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7" h="287">
                  <a:moveTo>
                    <a:pt x="139" y="0"/>
                  </a:moveTo>
                  <a:lnTo>
                    <a:pt x="287" y="148"/>
                  </a:lnTo>
                  <a:lnTo>
                    <a:pt x="177" y="258"/>
                  </a:lnTo>
                  <a:lnTo>
                    <a:pt x="156" y="274"/>
                  </a:lnTo>
                  <a:lnTo>
                    <a:pt x="132" y="283"/>
                  </a:lnTo>
                  <a:lnTo>
                    <a:pt x="107" y="287"/>
                  </a:lnTo>
                  <a:lnTo>
                    <a:pt x="82" y="283"/>
                  </a:lnTo>
                  <a:lnTo>
                    <a:pt x="60" y="274"/>
                  </a:lnTo>
                  <a:lnTo>
                    <a:pt x="39" y="258"/>
                  </a:lnTo>
                  <a:lnTo>
                    <a:pt x="29" y="247"/>
                  </a:lnTo>
                  <a:lnTo>
                    <a:pt x="13" y="226"/>
                  </a:lnTo>
                  <a:lnTo>
                    <a:pt x="4" y="204"/>
                  </a:lnTo>
                  <a:lnTo>
                    <a:pt x="0" y="179"/>
                  </a:lnTo>
                  <a:lnTo>
                    <a:pt x="4" y="154"/>
                  </a:lnTo>
                  <a:lnTo>
                    <a:pt x="13" y="131"/>
                  </a:lnTo>
                  <a:lnTo>
                    <a:pt x="29" y="11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ED3558"/>
            </a:solidFill>
            <a:ln w="0">
              <a:solidFill>
                <a:srgbClr val="ED35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0" name="Freeform 1975"/>
            <p:cNvSpPr>
              <a:spLocks/>
            </p:cNvSpPr>
            <p:nvPr/>
          </p:nvSpPr>
          <p:spPr bwMode="auto">
            <a:xfrm>
              <a:off x="14547339" y="3417888"/>
              <a:ext cx="214313" cy="212725"/>
            </a:xfrm>
            <a:custGeom>
              <a:avLst/>
              <a:gdLst>
                <a:gd name="T0" fmla="*/ 122 w 135"/>
                <a:gd name="T1" fmla="*/ 0 h 134"/>
                <a:gd name="T2" fmla="*/ 125 w 135"/>
                <a:gd name="T3" fmla="*/ 0 h 134"/>
                <a:gd name="T4" fmla="*/ 129 w 135"/>
                <a:gd name="T5" fmla="*/ 2 h 134"/>
                <a:gd name="T6" fmla="*/ 131 w 135"/>
                <a:gd name="T7" fmla="*/ 4 h 134"/>
                <a:gd name="T8" fmla="*/ 134 w 135"/>
                <a:gd name="T9" fmla="*/ 8 h 134"/>
                <a:gd name="T10" fmla="*/ 135 w 135"/>
                <a:gd name="T11" fmla="*/ 12 h 134"/>
                <a:gd name="T12" fmla="*/ 135 w 135"/>
                <a:gd name="T13" fmla="*/ 16 h 134"/>
                <a:gd name="T14" fmla="*/ 134 w 135"/>
                <a:gd name="T15" fmla="*/ 20 h 134"/>
                <a:gd name="T16" fmla="*/ 131 w 135"/>
                <a:gd name="T17" fmla="*/ 23 h 134"/>
                <a:gd name="T18" fmla="*/ 20 w 135"/>
                <a:gd name="T19" fmla="*/ 134 h 134"/>
                <a:gd name="T20" fmla="*/ 0 w 135"/>
                <a:gd name="T21" fmla="*/ 116 h 134"/>
                <a:gd name="T22" fmla="*/ 112 w 135"/>
                <a:gd name="T23" fmla="*/ 4 h 134"/>
                <a:gd name="T24" fmla="*/ 114 w 135"/>
                <a:gd name="T25" fmla="*/ 2 h 134"/>
                <a:gd name="T26" fmla="*/ 118 w 135"/>
                <a:gd name="T27" fmla="*/ 0 h 134"/>
                <a:gd name="T28" fmla="*/ 122 w 135"/>
                <a:gd name="T2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134">
                  <a:moveTo>
                    <a:pt x="122" y="0"/>
                  </a:moveTo>
                  <a:lnTo>
                    <a:pt x="125" y="0"/>
                  </a:lnTo>
                  <a:lnTo>
                    <a:pt x="129" y="2"/>
                  </a:lnTo>
                  <a:lnTo>
                    <a:pt x="131" y="4"/>
                  </a:lnTo>
                  <a:lnTo>
                    <a:pt x="134" y="8"/>
                  </a:lnTo>
                  <a:lnTo>
                    <a:pt x="135" y="12"/>
                  </a:lnTo>
                  <a:lnTo>
                    <a:pt x="135" y="16"/>
                  </a:lnTo>
                  <a:lnTo>
                    <a:pt x="134" y="20"/>
                  </a:lnTo>
                  <a:lnTo>
                    <a:pt x="131" y="23"/>
                  </a:lnTo>
                  <a:lnTo>
                    <a:pt x="20" y="134"/>
                  </a:lnTo>
                  <a:lnTo>
                    <a:pt x="0" y="116"/>
                  </a:lnTo>
                  <a:lnTo>
                    <a:pt x="112" y="4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73D8E9"/>
            </a:solidFill>
            <a:ln w="0">
              <a:solidFill>
                <a:srgbClr val="73D8E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1" name="Freeform 1976"/>
            <p:cNvSpPr>
              <a:spLocks/>
            </p:cNvSpPr>
            <p:nvPr/>
          </p:nvSpPr>
          <p:spPr bwMode="auto">
            <a:xfrm>
              <a:off x="14355252" y="3602038"/>
              <a:ext cx="223838" cy="222250"/>
            </a:xfrm>
            <a:custGeom>
              <a:avLst/>
              <a:gdLst>
                <a:gd name="T0" fmla="*/ 121 w 141"/>
                <a:gd name="T1" fmla="*/ 0 h 140"/>
                <a:gd name="T2" fmla="*/ 141 w 141"/>
                <a:gd name="T3" fmla="*/ 18 h 140"/>
                <a:gd name="T4" fmla="*/ 23 w 141"/>
                <a:gd name="T5" fmla="*/ 136 h 140"/>
                <a:gd name="T6" fmla="*/ 21 w 141"/>
                <a:gd name="T7" fmla="*/ 138 h 140"/>
                <a:gd name="T8" fmla="*/ 17 w 141"/>
                <a:gd name="T9" fmla="*/ 140 h 140"/>
                <a:gd name="T10" fmla="*/ 14 w 141"/>
                <a:gd name="T11" fmla="*/ 140 h 140"/>
                <a:gd name="T12" fmla="*/ 10 w 141"/>
                <a:gd name="T13" fmla="*/ 140 h 140"/>
                <a:gd name="T14" fmla="*/ 8 w 141"/>
                <a:gd name="T15" fmla="*/ 138 h 140"/>
                <a:gd name="T16" fmla="*/ 4 w 141"/>
                <a:gd name="T17" fmla="*/ 136 h 140"/>
                <a:gd name="T18" fmla="*/ 1 w 141"/>
                <a:gd name="T19" fmla="*/ 133 h 140"/>
                <a:gd name="T20" fmla="*/ 0 w 141"/>
                <a:gd name="T21" fmla="*/ 129 h 140"/>
                <a:gd name="T22" fmla="*/ 0 w 141"/>
                <a:gd name="T23" fmla="*/ 125 h 140"/>
                <a:gd name="T24" fmla="*/ 1 w 141"/>
                <a:gd name="T25" fmla="*/ 121 h 140"/>
                <a:gd name="T26" fmla="*/ 4 w 141"/>
                <a:gd name="T27" fmla="*/ 117 h 140"/>
                <a:gd name="T28" fmla="*/ 121 w 141"/>
                <a:gd name="T2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40">
                  <a:moveTo>
                    <a:pt x="121" y="0"/>
                  </a:moveTo>
                  <a:lnTo>
                    <a:pt x="141" y="18"/>
                  </a:lnTo>
                  <a:lnTo>
                    <a:pt x="23" y="136"/>
                  </a:lnTo>
                  <a:lnTo>
                    <a:pt x="21" y="138"/>
                  </a:lnTo>
                  <a:lnTo>
                    <a:pt x="17" y="140"/>
                  </a:lnTo>
                  <a:lnTo>
                    <a:pt x="14" y="140"/>
                  </a:lnTo>
                  <a:lnTo>
                    <a:pt x="10" y="140"/>
                  </a:lnTo>
                  <a:lnTo>
                    <a:pt x="8" y="138"/>
                  </a:lnTo>
                  <a:lnTo>
                    <a:pt x="4" y="136"/>
                  </a:lnTo>
                  <a:lnTo>
                    <a:pt x="1" y="133"/>
                  </a:lnTo>
                  <a:lnTo>
                    <a:pt x="0" y="129"/>
                  </a:lnTo>
                  <a:lnTo>
                    <a:pt x="0" y="125"/>
                  </a:lnTo>
                  <a:lnTo>
                    <a:pt x="1" y="121"/>
                  </a:lnTo>
                  <a:lnTo>
                    <a:pt x="4" y="11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EF5C78"/>
            </a:solidFill>
            <a:ln w="0">
              <a:solidFill>
                <a:srgbClr val="EF5C7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1701767" y="1808895"/>
            <a:ext cx="2590800" cy="1386719"/>
          </a:xfrm>
          <a:prstGeom prst="roundRect">
            <a:avLst>
              <a:gd name="adj" fmla="val 8886"/>
            </a:avLst>
          </a:prstGeom>
          <a:solidFill>
            <a:srgbClr val="D0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957203" y="1808895"/>
            <a:ext cx="2590800" cy="1386719"/>
          </a:xfrm>
          <a:prstGeom prst="roundRect">
            <a:avLst>
              <a:gd name="adj" fmla="val 8886"/>
            </a:avLst>
          </a:prstGeom>
          <a:solidFill>
            <a:srgbClr val="D0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87" name="그룹 2286"/>
          <p:cNvGrpSpPr/>
          <p:nvPr/>
        </p:nvGrpSpPr>
        <p:grpSpPr>
          <a:xfrm>
            <a:off x="671449" y="3436225"/>
            <a:ext cx="703677" cy="985921"/>
            <a:chOff x="11385039" y="4308475"/>
            <a:chExt cx="577850" cy="809625"/>
          </a:xfrm>
        </p:grpSpPr>
        <p:sp>
          <p:nvSpPr>
            <p:cNvPr id="1300" name="Rectangle 1654"/>
            <p:cNvSpPr>
              <a:spLocks noChangeArrowheads="1"/>
            </p:cNvSpPr>
            <p:nvPr/>
          </p:nvSpPr>
          <p:spPr bwMode="auto">
            <a:xfrm>
              <a:off x="11385039" y="4359275"/>
              <a:ext cx="577850" cy="758825"/>
            </a:xfrm>
            <a:prstGeom prst="rect">
              <a:avLst/>
            </a:pr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1" name="Rectangle 1655"/>
            <p:cNvSpPr>
              <a:spLocks noChangeArrowheads="1"/>
            </p:cNvSpPr>
            <p:nvPr/>
          </p:nvSpPr>
          <p:spPr bwMode="auto">
            <a:xfrm>
              <a:off x="11440602" y="4378325"/>
              <a:ext cx="466725" cy="6937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2" name="Freeform 1656"/>
            <p:cNvSpPr>
              <a:spLocks/>
            </p:cNvSpPr>
            <p:nvPr/>
          </p:nvSpPr>
          <p:spPr bwMode="auto">
            <a:xfrm>
              <a:off x="11608877" y="4456113"/>
              <a:ext cx="130175" cy="128588"/>
            </a:xfrm>
            <a:custGeom>
              <a:avLst/>
              <a:gdLst>
                <a:gd name="T0" fmla="*/ 25 w 82"/>
                <a:gd name="T1" fmla="*/ 0 h 81"/>
                <a:gd name="T2" fmla="*/ 57 w 82"/>
                <a:gd name="T3" fmla="*/ 0 h 81"/>
                <a:gd name="T4" fmla="*/ 57 w 82"/>
                <a:gd name="T5" fmla="*/ 26 h 81"/>
                <a:gd name="T6" fmla="*/ 82 w 82"/>
                <a:gd name="T7" fmla="*/ 26 h 81"/>
                <a:gd name="T8" fmla="*/ 82 w 82"/>
                <a:gd name="T9" fmla="*/ 56 h 81"/>
                <a:gd name="T10" fmla="*/ 57 w 82"/>
                <a:gd name="T11" fmla="*/ 56 h 81"/>
                <a:gd name="T12" fmla="*/ 57 w 82"/>
                <a:gd name="T13" fmla="*/ 81 h 81"/>
                <a:gd name="T14" fmla="*/ 25 w 82"/>
                <a:gd name="T15" fmla="*/ 81 h 81"/>
                <a:gd name="T16" fmla="*/ 25 w 82"/>
                <a:gd name="T17" fmla="*/ 56 h 81"/>
                <a:gd name="T18" fmla="*/ 0 w 82"/>
                <a:gd name="T19" fmla="*/ 56 h 81"/>
                <a:gd name="T20" fmla="*/ 0 w 82"/>
                <a:gd name="T21" fmla="*/ 26 h 81"/>
                <a:gd name="T22" fmla="*/ 25 w 82"/>
                <a:gd name="T23" fmla="*/ 26 h 81"/>
                <a:gd name="T24" fmla="*/ 25 w 82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81">
                  <a:moveTo>
                    <a:pt x="25" y="0"/>
                  </a:moveTo>
                  <a:lnTo>
                    <a:pt x="57" y="0"/>
                  </a:lnTo>
                  <a:lnTo>
                    <a:pt x="57" y="26"/>
                  </a:lnTo>
                  <a:lnTo>
                    <a:pt x="82" y="26"/>
                  </a:lnTo>
                  <a:lnTo>
                    <a:pt x="82" y="56"/>
                  </a:lnTo>
                  <a:lnTo>
                    <a:pt x="57" y="56"/>
                  </a:lnTo>
                  <a:lnTo>
                    <a:pt x="57" y="81"/>
                  </a:lnTo>
                  <a:lnTo>
                    <a:pt x="25" y="81"/>
                  </a:lnTo>
                  <a:lnTo>
                    <a:pt x="25" y="56"/>
                  </a:lnTo>
                  <a:lnTo>
                    <a:pt x="0" y="56"/>
                  </a:lnTo>
                  <a:lnTo>
                    <a:pt x="0" y="26"/>
                  </a:lnTo>
                  <a:lnTo>
                    <a:pt x="25" y="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D3558"/>
            </a:solidFill>
            <a:ln w="0">
              <a:solidFill>
                <a:srgbClr val="ED35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3" name="Rectangle 1657"/>
            <p:cNvSpPr>
              <a:spLocks noChangeArrowheads="1"/>
            </p:cNvSpPr>
            <p:nvPr/>
          </p:nvSpPr>
          <p:spPr bwMode="auto">
            <a:xfrm>
              <a:off x="11472352" y="4637088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4" name="Rectangle 1658"/>
            <p:cNvSpPr>
              <a:spLocks noChangeArrowheads="1"/>
            </p:cNvSpPr>
            <p:nvPr/>
          </p:nvSpPr>
          <p:spPr bwMode="auto">
            <a:xfrm>
              <a:off x="11472352" y="4672013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5" name="Rectangle 1659"/>
            <p:cNvSpPr>
              <a:spLocks noChangeArrowheads="1"/>
            </p:cNvSpPr>
            <p:nvPr/>
          </p:nvSpPr>
          <p:spPr bwMode="auto">
            <a:xfrm>
              <a:off x="11472352" y="4705350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6" name="Rectangle 1660"/>
            <p:cNvSpPr>
              <a:spLocks noChangeArrowheads="1"/>
            </p:cNvSpPr>
            <p:nvPr/>
          </p:nvSpPr>
          <p:spPr bwMode="auto">
            <a:xfrm>
              <a:off x="11472352" y="4740275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7" name="Rectangle 1661"/>
            <p:cNvSpPr>
              <a:spLocks noChangeArrowheads="1"/>
            </p:cNvSpPr>
            <p:nvPr/>
          </p:nvSpPr>
          <p:spPr bwMode="auto">
            <a:xfrm>
              <a:off x="11472352" y="4773613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8" name="Rectangle 1662"/>
            <p:cNvSpPr>
              <a:spLocks noChangeArrowheads="1"/>
            </p:cNvSpPr>
            <p:nvPr/>
          </p:nvSpPr>
          <p:spPr bwMode="auto">
            <a:xfrm>
              <a:off x="11472352" y="4808538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9" name="Rectangle 1663"/>
            <p:cNvSpPr>
              <a:spLocks noChangeArrowheads="1"/>
            </p:cNvSpPr>
            <p:nvPr/>
          </p:nvSpPr>
          <p:spPr bwMode="auto">
            <a:xfrm>
              <a:off x="11472352" y="4841875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0" name="Rectangle 1664"/>
            <p:cNvSpPr>
              <a:spLocks noChangeArrowheads="1"/>
            </p:cNvSpPr>
            <p:nvPr/>
          </p:nvSpPr>
          <p:spPr bwMode="auto">
            <a:xfrm>
              <a:off x="11472352" y="4876800"/>
              <a:ext cx="404813" cy="9525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1" name="Rectangle 1665"/>
            <p:cNvSpPr>
              <a:spLocks noChangeArrowheads="1"/>
            </p:cNvSpPr>
            <p:nvPr/>
          </p:nvSpPr>
          <p:spPr bwMode="auto">
            <a:xfrm>
              <a:off x="11472352" y="4910138"/>
              <a:ext cx="404813" cy="9525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2" name="Rectangle 1666"/>
            <p:cNvSpPr>
              <a:spLocks noChangeArrowheads="1"/>
            </p:cNvSpPr>
            <p:nvPr/>
          </p:nvSpPr>
          <p:spPr bwMode="auto">
            <a:xfrm>
              <a:off x="11472352" y="4946650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3" name="Rectangle 1667"/>
            <p:cNvSpPr>
              <a:spLocks noChangeArrowheads="1"/>
            </p:cNvSpPr>
            <p:nvPr/>
          </p:nvSpPr>
          <p:spPr bwMode="auto">
            <a:xfrm>
              <a:off x="11472352" y="4979988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4" name="Rectangle 1668"/>
            <p:cNvSpPr>
              <a:spLocks noChangeArrowheads="1"/>
            </p:cNvSpPr>
            <p:nvPr/>
          </p:nvSpPr>
          <p:spPr bwMode="auto">
            <a:xfrm>
              <a:off x="11472352" y="5014913"/>
              <a:ext cx="404813" cy="7938"/>
            </a:xfrm>
            <a:prstGeom prst="rect">
              <a:avLst/>
            </a:prstGeom>
            <a:solidFill>
              <a:srgbClr val="E5D5B1"/>
            </a:solidFill>
            <a:ln w="0">
              <a:solidFill>
                <a:srgbClr val="E5D5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5" name="Rectangle 1669"/>
            <p:cNvSpPr>
              <a:spLocks noChangeArrowheads="1"/>
            </p:cNvSpPr>
            <p:nvPr/>
          </p:nvSpPr>
          <p:spPr bwMode="auto">
            <a:xfrm>
              <a:off x="11539027" y="4308475"/>
              <a:ext cx="271463" cy="93663"/>
            </a:xfrm>
            <a:prstGeom prst="rect">
              <a:avLst/>
            </a:prstGeom>
            <a:solidFill>
              <a:srgbClr val="4B93AF"/>
            </a:solidFill>
            <a:ln w="0">
              <a:solidFill>
                <a:srgbClr val="4B93A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290" name="그룹 2289"/>
          <p:cNvGrpSpPr/>
          <p:nvPr/>
        </p:nvGrpSpPr>
        <p:grpSpPr>
          <a:xfrm>
            <a:off x="4763868" y="3659507"/>
            <a:ext cx="997521" cy="539357"/>
            <a:chOff x="14196501" y="4505325"/>
            <a:chExt cx="819151" cy="442913"/>
          </a:xfrm>
        </p:grpSpPr>
        <p:sp>
          <p:nvSpPr>
            <p:cNvPr id="969" name="Freeform 2125"/>
            <p:cNvSpPr>
              <a:spLocks/>
            </p:cNvSpPr>
            <p:nvPr/>
          </p:nvSpPr>
          <p:spPr bwMode="auto">
            <a:xfrm>
              <a:off x="14694976" y="4576763"/>
              <a:ext cx="320675" cy="325438"/>
            </a:xfrm>
            <a:custGeom>
              <a:avLst/>
              <a:gdLst>
                <a:gd name="T0" fmla="*/ 40 w 202"/>
                <a:gd name="T1" fmla="*/ 0 h 205"/>
                <a:gd name="T2" fmla="*/ 51 w 202"/>
                <a:gd name="T3" fmla="*/ 0 h 205"/>
                <a:gd name="T4" fmla="*/ 58 w 202"/>
                <a:gd name="T5" fmla="*/ 0 h 205"/>
                <a:gd name="T6" fmla="*/ 62 w 202"/>
                <a:gd name="T7" fmla="*/ 4 h 205"/>
                <a:gd name="T8" fmla="*/ 67 w 202"/>
                <a:gd name="T9" fmla="*/ 13 h 205"/>
                <a:gd name="T10" fmla="*/ 74 w 202"/>
                <a:gd name="T11" fmla="*/ 24 h 205"/>
                <a:gd name="T12" fmla="*/ 82 w 202"/>
                <a:gd name="T13" fmla="*/ 39 h 205"/>
                <a:gd name="T14" fmla="*/ 88 w 202"/>
                <a:gd name="T15" fmla="*/ 52 h 205"/>
                <a:gd name="T16" fmla="*/ 95 w 202"/>
                <a:gd name="T17" fmla="*/ 65 h 205"/>
                <a:gd name="T18" fmla="*/ 99 w 202"/>
                <a:gd name="T19" fmla="*/ 73 h 205"/>
                <a:gd name="T20" fmla="*/ 100 w 202"/>
                <a:gd name="T21" fmla="*/ 76 h 205"/>
                <a:gd name="T22" fmla="*/ 108 w 202"/>
                <a:gd name="T23" fmla="*/ 79 h 205"/>
                <a:gd name="T24" fmla="*/ 121 w 202"/>
                <a:gd name="T25" fmla="*/ 83 h 205"/>
                <a:gd name="T26" fmla="*/ 137 w 202"/>
                <a:gd name="T27" fmla="*/ 86 h 205"/>
                <a:gd name="T28" fmla="*/ 151 w 202"/>
                <a:gd name="T29" fmla="*/ 89 h 205"/>
                <a:gd name="T30" fmla="*/ 165 w 202"/>
                <a:gd name="T31" fmla="*/ 91 h 205"/>
                <a:gd name="T32" fmla="*/ 175 w 202"/>
                <a:gd name="T33" fmla="*/ 93 h 205"/>
                <a:gd name="T34" fmla="*/ 178 w 202"/>
                <a:gd name="T35" fmla="*/ 94 h 205"/>
                <a:gd name="T36" fmla="*/ 188 w 202"/>
                <a:gd name="T37" fmla="*/ 103 h 205"/>
                <a:gd name="T38" fmla="*/ 194 w 202"/>
                <a:gd name="T39" fmla="*/ 119 h 205"/>
                <a:gd name="T40" fmla="*/ 198 w 202"/>
                <a:gd name="T41" fmla="*/ 137 h 205"/>
                <a:gd name="T42" fmla="*/ 201 w 202"/>
                <a:gd name="T43" fmla="*/ 157 h 205"/>
                <a:gd name="T44" fmla="*/ 202 w 202"/>
                <a:gd name="T45" fmla="*/ 175 h 205"/>
                <a:gd name="T46" fmla="*/ 202 w 202"/>
                <a:gd name="T47" fmla="*/ 191 h 205"/>
                <a:gd name="T48" fmla="*/ 202 w 202"/>
                <a:gd name="T49" fmla="*/ 201 h 205"/>
                <a:gd name="T50" fmla="*/ 202 w 202"/>
                <a:gd name="T51" fmla="*/ 205 h 205"/>
                <a:gd name="T52" fmla="*/ 0 w 202"/>
                <a:gd name="T53" fmla="*/ 205 h 205"/>
                <a:gd name="T54" fmla="*/ 0 w 202"/>
                <a:gd name="T55" fmla="*/ 0 h 205"/>
                <a:gd name="T56" fmla="*/ 4 w 202"/>
                <a:gd name="T57" fmla="*/ 0 h 205"/>
                <a:gd name="T58" fmla="*/ 14 w 202"/>
                <a:gd name="T59" fmla="*/ 0 h 205"/>
                <a:gd name="T60" fmla="*/ 27 w 202"/>
                <a:gd name="T61" fmla="*/ 0 h 205"/>
                <a:gd name="T62" fmla="*/ 40 w 202"/>
                <a:gd name="T6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2" h="205">
                  <a:moveTo>
                    <a:pt x="40" y="0"/>
                  </a:moveTo>
                  <a:lnTo>
                    <a:pt x="51" y="0"/>
                  </a:lnTo>
                  <a:lnTo>
                    <a:pt x="58" y="0"/>
                  </a:lnTo>
                  <a:lnTo>
                    <a:pt x="62" y="4"/>
                  </a:lnTo>
                  <a:lnTo>
                    <a:pt x="67" y="13"/>
                  </a:lnTo>
                  <a:lnTo>
                    <a:pt x="74" y="24"/>
                  </a:lnTo>
                  <a:lnTo>
                    <a:pt x="82" y="39"/>
                  </a:lnTo>
                  <a:lnTo>
                    <a:pt x="88" y="52"/>
                  </a:lnTo>
                  <a:lnTo>
                    <a:pt x="95" y="65"/>
                  </a:lnTo>
                  <a:lnTo>
                    <a:pt x="99" y="73"/>
                  </a:lnTo>
                  <a:lnTo>
                    <a:pt x="100" y="76"/>
                  </a:lnTo>
                  <a:lnTo>
                    <a:pt x="108" y="79"/>
                  </a:lnTo>
                  <a:lnTo>
                    <a:pt x="121" y="83"/>
                  </a:lnTo>
                  <a:lnTo>
                    <a:pt x="137" y="86"/>
                  </a:lnTo>
                  <a:lnTo>
                    <a:pt x="151" y="89"/>
                  </a:lnTo>
                  <a:lnTo>
                    <a:pt x="165" y="91"/>
                  </a:lnTo>
                  <a:lnTo>
                    <a:pt x="175" y="93"/>
                  </a:lnTo>
                  <a:lnTo>
                    <a:pt x="178" y="94"/>
                  </a:lnTo>
                  <a:lnTo>
                    <a:pt x="188" y="103"/>
                  </a:lnTo>
                  <a:lnTo>
                    <a:pt x="194" y="119"/>
                  </a:lnTo>
                  <a:lnTo>
                    <a:pt x="198" y="137"/>
                  </a:lnTo>
                  <a:lnTo>
                    <a:pt x="201" y="157"/>
                  </a:lnTo>
                  <a:lnTo>
                    <a:pt x="202" y="175"/>
                  </a:lnTo>
                  <a:lnTo>
                    <a:pt x="202" y="191"/>
                  </a:lnTo>
                  <a:lnTo>
                    <a:pt x="202" y="201"/>
                  </a:lnTo>
                  <a:lnTo>
                    <a:pt x="202" y="205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4" y="0"/>
                  </a:lnTo>
                  <a:lnTo>
                    <a:pt x="14" y="0"/>
                  </a:lnTo>
                  <a:lnTo>
                    <a:pt x="27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AD7E8"/>
            </a:solidFill>
            <a:ln w="0">
              <a:solidFill>
                <a:srgbClr val="AAD7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0" name="Freeform 2126"/>
            <p:cNvSpPr>
              <a:spLocks/>
            </p:cNvSpPr>
            <p:nvPr/>
          </p:nvSpPr>
          <p:spPr bwMode="auto">
            <a:xfrm>
              <a:off x="14196501" y="4813300"/>
              <a:ext cx="77788" cy="33338"/>
            </a:xfrm>
            <a:custGeom>
              <a:avLst/>
              <a:gdLst>
                <a:gd name="T0" fmla="*/ 0 w 49"/>
                <a:gd name="T1" fmla="*/ 0 h 21"/>
                <a:gd name="T2" fmla="*/ 49 w 49"/>
                <a:gd name="T3" fmla="*/ 0 h 21"/>
                <a:gd name="T4" fmla="*/ 46 w 49"/>
                <a:gd name="T5" fmla="*/ 5 h 21"/>
                <a:gd name="T6" fmla="*/ 45 w 49"/>
                <a:gd name="T7" fmla="*/ 9 h 21"/>
                <a:gd name="T8" fmla="*/ 45 w 49"/>
                <a:gd name="T9" fmla="*/ 13 h 21"/>
                <a:gd name="T10" fmla="*/ 46 w 49"/>
                <a:gd name="T11" fmla="*/ 16 h 21"/>
                <a:gd name="T12" fmla="*/ 47 w 49"/>
                <a:gd name="T13" fmla="*/ 18 h 21"/>
                <a:gd name="T14" fmla="*/ 47 w 49"/>
                <a:gd name="T15" fmla="*/ 19 h 21"/>
                <a:gd name="T16" fmla="*/ 49 w 49"/>
                <a:gd name="T17" fmla="*/ 21 h 21"/>
                <a:gd name="T18" fmla="*/ 16 w 49"/>
                <a:gd name="T19" fmla="*/ 21 h 21"/>
                <a:gd name="T20" fmla="*/ 0 w 49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1">
                  <a:moveTo>
                    <a:pt x="0" y="0"/>
                  </a:moveTo>
                  <a:lnTo>
                    <a:pt x="49" y="0"/>
                  </a:lnTo>
                  <a:lnTo>
                    <a:pt x="46" y="5"/>
                  </a:lnTo>
                  <a:lnTo>
                    <a:pt x="45" y="9"/>
                  </a:lnTo>
                  <a:lnTo>
                    <a:pt x="45" y="13"/>
                  </a:lnTo>
                  <a:lnTo>
                    <a:pt x="46" y="16"/>
                  </a:lnTo>
                  <a:lnTo>
                    <a:pt x="47" y="18"/>
                  </a:lnTo>
                  <a:lnTo>
                    <a:pt x="47" y="19"/>
                  </a:lnTo>
                  <a:lnTo>
                    <a:pt x="49" y="21"/>
                  </a:lnTo>
                  <a:lnTo>
                    <a:pt x="16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4340"/>
            </a:solidFill>
            <a:ln w="0">
              <a:solidFill>
                <a:srgbClr val="3F43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1" name="Rectangle 2127"/>
            <p:cNvSpPr>
              <a:spLocks noChangeArrowheads="1"/>
            </p:cNvSpPr>
            <p:nvPr/>
          </p:nvSpPr>
          <p:spPr bwMode="auto">
            <a:xfrm>
              <a:off x="14236189" y="4505325"/>
              <a:ext cx="458788" cy="396875"/>
            </a:xfrm>
            <a:prstGeom prst="rect">
              <a:avLst/>
            </a:prstGeom>
            <a:solidFill>
              <a:srgbClr val="AAD7E8"/>
            </a:solidFill>
            <a:ln w="0">
              <a:solidFill>
                <a:srgbClr val="AAD7E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2" name="Freeform 2128"/>
            <p:cNvSpPr>
              <a:spLocks/>
            </p:cNvSpPr>
            <p:nvPr/>
          </p:nvSpPr>
          <p:spPr bwMode="auto">
            <a:xfrm>
              <a:off x="14728314" y="4606925"/>
              <a:ext cx="100013" cy="98425"/>
            </a:xfrm>
            <a:custGeom>
              <a:avLst/>
              <a:gdLst>
                <a:gd name="T0" fmla="*/ 20 w 63"/>
                <a:gd name="T1" fmla="*/ 0 h 62"/>
                <a:gd name="T2" fmla="*/ 28 w 63"/>
                <a:gd name="T3" fmla="*/ 0 h 62"/>
                <a:gd name="T4" fmla="*/ 33 w 63"/>
                <a:gd name="T5" fmla="*/ 0 h 62"/>
                <a:gd name="T6" fmla="*/ 36 w 63"/>
                <a:gd name="T7" fmla="*/ 3 h 62"/>
                <a:gd name="T8" fmla="*/ 40 w 63"/>
                <a:gd name="T9" fmla="*/ 11 h 62"/>
                <a:gd name="T10" fmla="*/ 44 w 63"/>
                <a:gd name="T11" fmla="*/ 20 h 62"/>
                <a:gd name="T12" fmla="*/ 50 w 63"/>
                <a:gd name="T13" fmla="*/ 32 h 62"/>
                <a:gd name="T14" fmla="*/ 55 w 63"/>
                <a:gd name="T15" fmla="*/ 42 h 62"/>
                <a:gd name="T16" fmla="*/ 59 w 63"/>
                <a:gd name="T17" fmla="*/ 53 h 62"/>
                <a:gd name="T18" fmla="*/ 63 w 63"/>
                <a:gd name="T19" fmla="*/ 59 h 62"/>
                <a:gd name="T20" fmla="*/ 63 w 63"/>
                <a:gd name="T21" fmla="*/ 62 h 62"/>
                <a:gd name="T22" fmla="*/ 0 w 63"/>
                <a:gd name="T23" fmla="*/ 62 h 62"/>
                <a:gd name="T24" fmla="*/ 0 w 63"/>
                <a:gd name="T25" fmla="*/ 0 h 62"/>
                <a:gd name="T26" fmla="*/ 3 w 63"/>
                <a:gd name="T27" fmla="*/ 0 h 62"/>
                <a:gd name="T28" fmla="*/ 11 w 63"/>
                <a:gd name="T29" fmla="*/ 0 h 62"/>
                <a:gd name="T30" fmla="*/ 20 w 63"/>
                <a:gd name="T3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" h="62">
                  <a:moveTo>
                    <a:pt x="20" y="0"/>
                  </a:moveTo>
                  <a:lnTo>
                    <a:pt x="28" y="0"/>
                  </a:lnTo>
                  <a:lnTo>
                    <a:pt x="33" y="0"/>
                  </a:lnTo>
                  <a:lnTo>
                    <a:pt x="36" y="3"/>
                  </a:lnTo>
                  <a:lnTo>
                    <a:pt x="40" y="11"/>
                  </a:lnTo>
                  <a:lnTo>
                    <a:pt x="44" y="20"/>
                  </a:lnTo>
                  <a:lnTo>
                    <a:pt x="50" y="32"/>
                  </a:lnTo>
                  <a:lnTo>
                    <a:pt x="55" y="42"/>
                  </a:lnTo>
                  <a:lnTo>
                    <a:pt x="59" y="53"/>
                  </a:lnTo>
                  <a:lnTo>
                    <a:pt x="63" y="59"/>
                  </a:lnTo>
                  <a:lnTo>
                    <a:pt x="63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3" y="0"/>
                  </a:lnTo>
                  <a:lnTo>
                    <a:pt x="11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3" name="Freeform 2129"/>
            <p:cNvSpPr>
              <a:spLocks/>
            </p:cNvSpPr>
            <p:nvPr/>
          </p:nvSpPr>
          <p:spPr bwMode="auto">
            <a:xfrm>
              <a:off x="14236189" y="4781550"/>
              <a:ext cx="777875" cy="34925"/>
            </a:xfrm>
            <a:custGeom>
              <a:avLst/>
              <a:gdLst>
                <a:gd name="T0" fmla="*/ 0 w 490"/>
                <a:gd name="T1" fmla="*/ 0 h 22"/>
                <a:gd name="T2" fmla="*/ 486 w 490"/>
                <a:gd name="T3" fmla="*/ 0 h 22"/>
                <a:gd name="T4" fmla="*/ 490 w 490"/>
                <a:gd name="T5" fmla="*/ 22 h 22"/>
                <a:gd name="T6" fmla="*/ 0 w 490"/>
                <a:gd name="T7" fmla="*/ 22 h 22"/>
                <a:gd name="T8" fmla="*/ 0 w 49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22">
                  <a:moveTo>
                    <a:pt x="0" y="0"/>
                  </a:moveTo>
                  <a:lnTo>
                    <a:pt x="486" y="0"/>
                  </a:lnTo>
                  <a:lnTo>
                    <a:pt x="490" y="22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4AA"/>
            </a:solidFill>
            <a:ln w="0">
              <a:solidFill>
                <a:srgbClr val="3794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4" name="Rectangle 2130"/>
            <p:cNvSpPr>
              <a:spLocks noChangeArrowheads="1"/>
            </p:cNvSpPr>
            <p:nvPr/>
          </p:nvSpPr>
          <p:spPr bwMode="auto">
            <a:xfrm>
              <a:off x="14236189" y="4840288"/>
              <a:ext cx="779463" cy="34925"/>
            </a:xfrm>
            <a:prstGeom prst="rect">
              <a:avLst/>
            </a:prstGeom>
            <a:solidFill>
              <a:srgbClr val="3794AA"/>
            </a:solidFill>
            <a:ln w="0">
              <a:solidFill>
                <a:srgbClr val="3794A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5" name="Freeform 2131"/>
            <p:cNvSpPr>
              <a:spLocks/>
            </p:cNvSpPr>
            <p:nvPr/>
          </p:nvSpPr>
          <p:spPr bwMode="auto">
            <a:xfrm>
              <a:off x="14402876" y="4572000"/>
              <a:ext cx="127000" cy="125413"/>
            </a:xfrm>
            <a:custGeom>
              <a:avLst/>
              <a:gdLst>
                <a:gd name="T0" fmla="*/ 25 w 80"/>
                <a:gd name="T1" fmla="*/ 0 h 79"/>
                <a:gd name="T2" fmla="*/ 55 w 80"/>
                <a:gd name="T3" fmla="*/ 0 h 79"/>
                <a:gd name="T4" fmla="*/ 55 w 80"/>
                <a:gd name="T5" fmla="*/ 24 h 79"/>
                <a:gd name="T6" fmla="*/ 80 w 80"/>
                <a:gd name="T7" fmla="*/ 24 h 79"/>
                <a:gd name="T8" fmla="*/ 80 w 80"/>
                <a:gd name="T9" fmla="*/ 55 h 79"/>
                <a:gd name="T10" fmla="*/ 55 w 80"/>
                <a:gd name="T11" fmla="*/ 55 h 79"/>
                <a:gd name="T12" fmla="*/ 55 w 80"/>
                <a:gd name="T13" fmla="*/ 79 h 79"/>
                <a:gd name="T14" fmla="*/ 25 w 80"/>
                <a:gd name="T15" fmla="*/ 79 h 79"/>
                <a:gd name="T16" fmla="*/ 25 w 80"/>
                <a:gd name="T17" fmla="*/ 55 h 79"/>
                <a:gd name="T18" fmla="*/ 0 w 80"/>
                <a:gd name="T19" fmla="*/ 55 h 79"/>
                <a:gd name="T20" fmla="*/ 0 w 80"/>
                <a:gd name="T21" fmla="*/ 24 h 79"/>
                <a:gd name="T22" fmla="*/ 25 w 80"/>
                <a:gd name="T23" fmla="*/ 24 h 79"/>
                <a:gd name="T24" fmla="*/ 25 w 80"/>
                <a:gd name="T2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79">
                  <a:moveTo>
                    <a:pt x="25" y="0"/>
                  </a:moveTo>
                  <a:lnTo>
                    <a:pt x="55" y="0"/>
                  </a:lnTo>
                  <a:lnTo>
                    <a:pt x="55" y="24"/>
                  </a:lnTo>
                  <a:lnTo>
                    <a:pt x="80" y="24"/>
                  </a:lnTo>
                  <a:lnTo>
                    <a:pt x="80" y="55"/>
                  </a:lnTo>
                  <a:lnTo>
                    <a:pt x="55" y="55"/>
                  </a:lnTo>
                  <a:lnTo>
                    <a:pt x="55" y="79"/>
                  </a:lnTo>
                  <a:lnTo>
                    <a:pt x="25" y="79"/>
                  </a:lnTo>
                  <a:lnTo>
                    <a:pt x="25" y="55"/>
                  </a:lnTo>
                  <a:lnTo>
                    <a:pt x="0" y="55"/>
                  </a:lnTo>
                  <a:lnTo>
                    <a:pt x="0" y="24"/>
                  </a:lnTo>
                  <a:lnTo>
                    <a:pt x="25" y="2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D3558"/>
            </a:solidFill>
            <a:ln w="0">
              <a:solidFill>
                <a:srgbClr val="ED35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6" name="Freeform 2132"/>
            <p:cNvSpPr>
              <a:spLocks/>
            </p:cNvSpPr>
            <p:nvPr/>
          </p:nvSpPr>
          <p:spPr bwMode="auto">
            <a:xfrm>
              <a:off x="14782289" y="4813300"/>
              <a:ext cx="136525" cy="134938"/>
            </a:xfrm>
            <a:custGeom>
              <a:avLst/>
              <a:gdLst>
                <a:gd name="T0" fmla="*/ 42 w 86"/>
                <a:gd name="T1" fmla="*/ 0 h 85"/>
                <a:gd name="T2" fmla="*/ 59 w 86"/>
                <a:gd name="T3" fmla="*/ 4 h 85"/>
                <a:gd name="T4" fmla="*/ 72 w 86"/>
                <a:gd name="T5" fmla="*/ 13 h 85"/>
                <a:gd name="T6" fmla="*/ 82 w 86"/>
                <a:gd name="T7" fmla="*/ 26 h 85"/>
                <a:gd name="T8" fmla="*/ 86 w 86"/>
                <a:gd name="T9" fmla="*/ 43 h 85"/>
                <a:gd name="T10" fmla="*/ 82 w 86"/>
                <a:gd name="T11" fmla="*/ 59 h 85"/>
                <a:gd name="T12" fmla="*/ 72 w 86"/>
                <a:gd name="T13" fmla="*/ 73 h 85"/>
                <a:gd name="T14" fmla="*/ 59 w 86"/>
                <a:gd name="T15" fmla="*/ 82 h 85"/>
                <a:gd name="T16" fmla="*/ 42 w 86"/>
                <a:gd name="T17" fmla="*/ 85 h 85"/>
                <a:gd name="T18" fmla="*/ 27 w 86"/>
                <a:gd name="T19" fmla="*/ 82 h 85"/>
                <a:gd name="T20" fmla="*/ 12 w 86"/>
                <a:gd name="T21" fmla="*/ 73 h 85"/>
                <a:gd name="T22" fmla="*/ 3 w 86"/>
                <a:gd name="T23" fmla="*/ 59 h 85"/>
                <a:gd name="T24" fmla="*/ 0 w 86"/>
                <a:gd name="T25" fmla="*/ 43 h 85"/>
                <a:gd name="T26" fmla="*/ 3 w 86"/>
                <a:gd name="T27" fmla="*/ 26 h 85"/>
                <a:gd name="T28" fmla="*/ 12 w 86"/>
                <a:gd name="T29" fmla="*/ 13 h 85"/>
                <a:gd name="T30" fmla="*/ 27 w 86"/>
                <a:gd name="T31" fmla="*/ 4 h 85"/>
                <a:gd name="T32" fmla="*/ 42 w 86"/>
                <a:gd name="T3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85">
                  <a:moveTo>
                    <a:pt x="42" y="0"/>
                  </a:moveTo>
                  <a:lnTo>
                    <a:pt x="59" y="4"/>
                  </a:lnTo>
                  <a:lnTo>
                    <a:pt x="72" y="13"/>
                  </a:lnTo>
                  <a:lnTo>
                    <a:pt x="82" y="26"/>
                  </a:lnTo>
                  <a:lnTo>
                    <a:pt x="86" y="43"/>
                  </a:lnTo>
                  <a:lnTo>
                    <a:pt x="82" y="59"/>
                  </a:lnTo>
                  <a:lnTo>
                    <a:pt x="72" y="73"/>
                  </a:lnTo>
                  <a:lnTo>
                    <a:pt x="59" y="82"/>
                  </a:lnTo>
                  <a:lnTo>
                    <a:pt x="42" y="85"/>
                  </a:lnTo>
                  <a:lnTo>
                    <a:pt x="27" y="82"/>
                  </a:lnTo>
                  <a:lnTo>
                    <a:pt x="12" y="73"/>
                  </a:lnTo>
                  <a:lnTo>
                    <a:pt x="3" y="59"/>
                  </a:lnTo>
                  <a:lnTo>
                    <a:pt x="0" y="43"/>
                  </a:lnTo>
                  <a:lnTo>
                    <a:pt x="3" y="26"/>
                  </a:lnTo>
                  <a:lnTo>
                    <a:pt x="12" y="13"/>
                  </a:lnTo>
                  <a:lnTo>
                    <a:pt x="27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3F4340"/>
            </a:solidFill>
            <a:ln w="0">
              <a:solidFill>
                <a:srgbClr val="3F43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7" name="Freeform 2133"/>
            <p:cNvSpPr>
              <a:spLocks/>
            </p:cNvSpPr>
            <p:nvPr/>
          </p:nvSpPr>
          <p:spPr bwMode="auto">
            <a:xfrm>
              <a:off x="14812451" y="4841875"/>
              <a:ext cx="76200" cy="79375"/>
            </a:xfrm>
            <a:custGeom>
              <a:avLst/>
              <a:gdLst>
                <a:gd name="T0" fmla="*/ 23 w 48"/>
                <a:gd name="T1" fmla="*/ 0 h 50"/>
                <a:gd name="T2" fmla="*/ 36 w 48"/>
                <a:gd name="T3" fmla="*/ 4 h 50"/>
                <a:gd name="T4" fmla="*/ 44 w 48"/>
                <a:gd name="T5" fmla="*/ 12 h 50"/>
                <a:gd name="T6" fmla="*/ 48 w 48"/>
                <a:gd name="T7" fmla="*/ 25 h 50"/>
                <a:gd name="T8" fmla="*/ 44 w 48"/>
                <a:gd name="T9" fmla="*/ 37 h 50"/>
                <a:gd name="T10" fmla="*/ 36 w 48"/>
                <a:gd name="T11" fmla="*/ 46 h 50"/>
                <a:gd name="T12" fmla="*/ 23 w 48"/>
                <a:gd name="T13" fmla="*/ 50 h 50"/>
                <a:gd name="T14" fmla="*/ 12 w 48"/>
                <a:gd name="T15" fmla="*/ 46 h 50"/>
                <a:gd name="T16" fmla="*/ 2 w 48"/>
                <a:gd name="T17" fmla="*/ 37 h 50"/>
                <a:gd name="T18" fmla="*/ 0 w 48"/>
                <a:gd name="T19" fmla="*/ 25 h 50"/>
                <a:gd name="T20" fmla="*/ 2 w 48"/>
                <a:gd name="T21" fmla="*/ 12 h 50"/>
                <a:gd name="T22" fmla="*/ 12 w 48"/>
                <a:gd name="T23" fmla="*/ 4 h 50"/>
                <a:gd name="T24" fmla="*/ 23 w 48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50">
                  <a:moveTo>
                    <a:pt x="23" y="0"/>
                  </a:moveTo>
                  <a:lnTo>
                    <a:pt x="36" y="4"/>
                  </a:lnTo>
                  <a:lnTo>
                    <a:pt x="44" y="12"/>
                  </a:lnTo>
                  <a:lnTo>
                    <a:pt x="48" y="25"/>
                  </a:lnTo>
                  <a:lnTo>
                    <a:pt x="44" y="37"/>
                  </a:lnTo>
                  <a:lnTo>
                    <a:pt x="36" y="46"/>
                  </a:lnTo>
                  <a:lnTo>
                    <a:pt x="23" y="50"/>
                  </a:lnTo>
                  <a:lnTo>
                    <a:pt x="12" y="46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2" y="12"/>
                  </a:lnTo>
                  <a:lnTo>
                    <a:pt x="12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ADADAD"/>
            </a:solidFill>
            <a:ln w="0">
              <a:solidFill>
                <a:srgbClr val="ADADA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8" name="Freeform 2134"/>
            <p:cNvSpPr>
              <a:spLocks/>
            </p:cNvSpPr>
            <p:nvPr/>
          </p:nvSpPr>
          <p:spPr bwMode="auto">
            <a:xfrm>
              <a:off x="14301276" y="4813300"/>
              <a:ext cx="134938" cy="134938"/>
            </a:xfrm>
            <a:custGeom>
              <a:avLst/>
              <a:gdLst>
                <a:gd name="T0" fmla="*/ 42 w 85"/>
                <a:gd name="T1" fmla="*/ 0 h 85"/>
                <a:gd name="T2" fmla="*/ 59 w 85"/>
                <a:gd name="T3" fmla="*/ 4 h 85"/>
                <a:gd name="T4" fmla="*/ 72 w 85"/>
                <a:gd name="T5" fmla="*/ 13 h 85"/>
                <a:gd name="T6" fmla="*/ 81 w 85"/>
                <a:gd name="T7" fmla="*/ 26 h 85"/>
                <a:gd name="T8" fmla="*/ 85 w 85"/>
                <a:gd name="T9" fmla="*/ 43 h 85"/>
                <a:gd name="T10" fmla="*/ 81 w 85"/>
                <a:gd name="T11" fmla="*/ 59 h 85"/>
                <a:gd name="T12" fmla="*/ 72 w 85"/>
                <a:gd name="T13" fmla="*/ 73 h 85"/>
                <a:gd name="T14" fmla="*/ 59 w 85"/>
                <a:gd name="T15" fmla="*/ 82 h 85"/>
                <a:gd name="T16" fmla="*/ 42 w 85"/>
                <a:gd name="T17" fmla="*/ 85 h 85"/>
                <a:gd name="T18" fmla="*/ 26 w 85"/>
                <a:gd name="T19" fmla="*/ 82 h 85"/>
                <a:gd name="T20" fmla="*/ 11 w 85"/>
                <a:gd name="T21" fmla="*/ 73 h 85"/>
                <a:gd name="T22" fmla="*/ 2 w 85"/>
                <a:gd name="T23" fmla="*/ 59 h 85"/>
                <a:gd name="T24" fmla="*/ 0 w 85"/>
                <a:gd name="T25" fmla="*/ 43 h 85"/>
                <a:gd name="T26" fmla="*/ 2 w 85"/>
                <a:gd name="T27" fmla="*/ 26 h 85"/>
                <a:gd name="T28" fmla="*/ 11 w 85"/>
                <a:gd name="T29" fmla="*/ 13 h 85"/>
                <a:gd name="T30" fmla="*/ 26 w 85"/>
                <a:gd name="T31" fmla="*/ 4 h 85"/>
                <a:gd name="T32" fmla="*/ 42 w 85"/>
                <a:gd name="T3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85">
                  <a:moveTo>
                    <a:pt x="42" y="0"/>
                  </a:moveTo>
                  <a:lnTo>
                    <a:pt x="59" y="4"/>
                  </a:lnTo>
                  <a:lnTo>
                    <a:pt x="72" y="13"/>
                  </a:lnTo>
                  <a:lnTo>
                    <a:pt x="81" y="26"/>
                  </a:lnTo>
                  <a:lnTo>
                    <a:pt x="85" y="43"/>
                  </a:lnTo>
                  <a:lnTo>
                    <a:pt x="81" y="59"/>
                  </a:lnTo>
                  <a:lnTo>
                    <a:pt x="72" y="73"/>
                  </a:lnTo>
                  <a:lnTo>
                    <a:pt x="59" y="82"/>
                  </a:lnTo>
                  <a:lnTo>
                    <a:pt x="42" y="85"/>
                  </a:lnTo>
                  <a:lnTo>
                    <a:pt x="26" y="82"/>
                  </a:lnTo>
                  <a:lnTo>
                    <a:pt x="11" y="73"/>
                  </a:lnTo>
                  <a:lnTo>
                    <a:pt x="2" y="59"/>
                  </a:lnTo>
                  <a:lnTo>
                    <a:pt x="0" y="43"/>
                  </a:lnTo>
                  <a:lnTo>
                    <a:pt x="2" y="26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3F4340"/>
            </a:solidFill>
            <a:ln w="0">
              <a:solidFill>
                <a:srgbClr val="3F43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9" name="Freeform 2135"/>
            <p:cNvSpPr>
              <a:spLocks/>
            </p:cNvSpPr>
            <p:nvPr/>
          </p:nvSpPr>
          <p:spPr bwMode="auto">
            <a:xfrm>
              <a:off x="14329851" y="4841875"/>
              <a:ext cx="76200" cy="79375"/>
            </a:xfrm>
            <a:custGeom>
              <a:avLst/>
              <a:gdLst>
                <a:gd name="T0" fmla="*/ 24 w 48"/>
                <a:gd name="T1" fmla="*/ 0 h 50"/>
                <a:gd name="T2" fmla="*/ 37 w 48"/>
                <a:gd name="T3" fmla="*/ 4 h 50"/>
                <a:gd name="T4" fmla="*/ 46 w 48"/>
                <a:gd name="T5" fmla="*/ 12 h 50"/>
                <a:gd name="T6" fmla="*/ 48 w 48"/>
                <a:gd name="T7" fmla="*/ 25 h 50"/>
                <a:gd name="T8" fmla="*/ 46 w 48"/>
                <a:gd name="T9" fmla="*/ 37 h 50"/>
                <a:gd name="T10" fmla="*/ 37 w 48"/>
                <a:gd name="T11" fmla="*/ 46 h 50"/>
                <a:gd name="T12" fmla="*/ 24 w 48"/>
                <a:gd name="T13" fmla="*/ 50 h 50"/>
                <a:gd name="T14" fmla="*/ 12 w 48"/>
                <a:gd name="T15" fmla="*/ 46 h 50"/>
                <a:gd name="T16" fmla="*/ 3 w 48"/>
                <a:gd name="T17" fmla="*/ 37 h 50"/>
                <a:gd name="T18" fmla="*/ 0 w 48"/>
                <a:gd name="T19" fmla="*/ 25 h 50"/>
                <a:gd name="T20" fmla="*/ 3 w 48"/>
                <a:gd name="T21" fmla="*/ 12 h 50"/>
                <a:gd name="T22" fmla="*/ 12 w 48"/>
                <a:gd name="T23" fmla="*/ 4 h 50"/>
                <a:gd name="T24" fmla="*/ 24 w 48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50">
                  <a:moveTo>
                    <a:pt x="24" y="0"/>
                  </a:moveTo>
                  <a:lnTo>
                    <a:pt x="37" y="4"/>
                  </a:lnTo>
                  <a:lnTo>
                    <a:pt x="46" y="12"/>
                  </a:lnTo>
                  <a:lnTo>
                    <a:pt x="48" y="25"/>
                  </a:lnTo>
                  <a:lnTo>
                    <a:pt x="46" y="37"/>
                  </a:lnTo>
                  <a:lnTo>
                    <a:pt x="37" y="46"/>
                  </a:lnTo>
                  <a:lnTo>
                    <a:pt x="24" y="50"/>
                  </a:lnTo>
                  <a:lnTo>
                    <a:pt x="12" y="46"/>
                  </a:lnTo>
                  <a:lnTo>
                    <a:pt x="3" y="37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2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DADAD"/>
            </a:solidFill>
            <a:ln w="0">
              <a:solidFill>
                <a:srgbClr val="ADADA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0" name="Freeform 2136"/>
            <p:cNvSpPr>
              <a:spLocks/>
            </p:cNvSpPr>
            <p:nvPr/>
          </p:nvSpPr>
          <p:spPr bwMode="auto">
            <a:xfrm>
              <a:off x="14953739" y="4721225"/>
              <a:ext cx="50800" cy="47625"/>
            </a:xfrm>
            <a:custGeom>
              <a:avLst/>
              <a:gdLst>
                <a:gd name="T0" fmla="*/ 0 w 32"/>
                <a:gd name="T1" fmla="*/ 0 h 30"/>
                <a:gd name="T2" fmla="*/ 5 w 32"/>
                <a:gd name="T3" fmla="*/ 0 h 30"/>
                <a:gd name="T4" fmla="*/ 9 w 32"/>
                <a:gd name="T5" fmla="*/ 2 h 30"/>
                <a:gd name="T6" fmla="*/ 13 w 32"/>
                <a:gd name="T7" fmla="*/ 2 h 30"/>
                <a:gd name="T8" fmla="*/ 14 w 32"/>
                <a:gd name="T9" fmla="*/ 3 h 30"/>
                <a:gd name="T10" fmla="*/ 15 w 32"/>
                <a:gd name="T11" fmla="*/ 3 h 30"/>
                <a:gd name="T12" fmla="*/ 22 w 32"/>
                <a:gd name="T13" fmla="*/ 9 h 30"/>
                <a:gd name="T14" fmla="*/ 27 w 32"/>
                <a:gd name="T15" fmla="*/ 19 h 30"/>
                <a:gd name="T16" fmla="*/ 32 w 32"/>
                <a:gd name="T17" fmla="*/ 30 h 30"/>
                <a:gd name="T18" fmla="*/ 18 w 32"/>
                <a:gd name="T19" fmla="*/ 28 h 30"/>
                <a:gd name="T20" fmla="*/ 9 w 32"/>
                <a:gd name="T21" fmla="*/ 21 h 30"/>
                <a:gd name="T22" fmla="*/ 4 w 32"/>
                <a:gd name="T23" fmla="*/ 15 h 30"/>
                <a:gd name="T24" fmla="*/ 0 w 32"/>
                <a:gd name="T25" fmla="*/ 7 h 30"/>
                <a:gd name="T26" fmla="*/ 0 w 32"/>
                <a:gd name="T27" fmla="*/ 2 h 30"/>
                <a:gd name="T28" fmla="*/ 0 w 32"/>
                <a:gd name="T2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0">
                  <a:moveTo>
                    <a:pt x="0" y="0"/>
                  </a:moveTo>
                  <a:lnTo>
                    <a:pt x="5" y="0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22" y="9"/>
                  </a:lnTo>
                  <a:lnTo>
                    <a:pt x="27" y="19"/>
                  </a:lnTo>
                  <a:lnTo>
                    <a:pt x="32" y="30"/>
                  </a:lnTo>
                  <a:lnTo>
                    <a:pt x="18" y="28"/>
                  </a:lnTo>
                  <a:lnTo>
                    <a:pt x="9" y="21"/>
                  </a:lnTo>
                  <a:lnTo>
                    <a:pt x="4" y="15"/>
                  </a:lnTo>
                  <a:lnTo>
                    <a:pt x="0" y="7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36A"/>
            </a:solidFill>
            <a:ln w="0">
              <a:solidFill>
                <a:srgbClr val="EAB3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1" name="Rectangle 2137"/>
            <p:cNvSpPr>
              <a:spLocks noChangeArrowheads="1"/>
            </p:cNvSpPr>
            <p:nvPr/>
          </p:nvSpPr>
          <p:spPr bwMode="auto">
            <a:xfrm>
              <a:off x="14221901" y="4733925"/>
              <a:ext cx="14288" cy="26988"/>
            </a:xfrm>
            <a:prstGeom prst="rect">
              <a:avLst/>
            </a:prstGeom>
            <a:solidFill>
              <a:srgbClr val="ED3558"/>
            </a:solidFill>
            <a:ln w="0">
              <a:solidFill>
                <a:srgbClr val="ED355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6" name="모서리가 둥근 직사각형 125"/>
          <p:cNvSpPr/>
          <p:nvPr/>
        </p:nvSpPr>
        <p:spPr>
          <a:xfrm>
            <a:off x="1701767" y="3442779"/>
            <a:ext cx="2590800" cy="1386719"/>
          </a:xfrm>
          <a:prstGeom prst="roundRect">
            <a:avLst>
              <a:gd name="adj" fmla="val 8886"/>
            </a:avLst>
          </a:prstGeom>
          <a:solidFill>
            <a:srgbClr val="D0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5957203" y="3442779"/>
            <a:ext cx="2590800" cy="1386719"/>
          </a:xfrm>
          <a:prstGeom prst="roundRect">
            <a:avLst>
              <a:gd name="adj" fmla="val 8886"/>
            </a:avLst>
          </a:prstGeom>
          <a:solidFill>
            <a:srgbClr val="D0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86" name="그룹 2285"/>
          <p:cNvGrpSpPr/>
          <p:nvPr/>
        </p:nvGrpSpPr>
        <p:grpSpPr>
          <a:xfrm>
            <a:off x="602738" y="5156349"/>
            <a:ext cx="821601" cy="823534"/>
            <a:chOff x="11337414" y="5373688"/>
            <a:chExt cx="674688" cy="676275"/>
          </a:xfrm>
        </p:grpSpPr>
        <p:sp>
          <p:nvSpPr>
            <p:cNvPr id="1463" name="Freeform 1817"/>
            <p:cNvSpPr>
              <a:spLocks/>
            </p:cNvSpPr>
            <p:nvPr/>
          </p:nvSpPr>
          <p:spPr bwMode="auto">
            <a:xfrm>
              <a:off x="11337414" y="5373688"/>
              <a:ext cx="674688" cy="676275"/>
            </a:xfrm>
            <a:custGeom>
              <a:avLst/>
              <a:gdLst>
                <a:gd name="T0" fmla="*/ 318 w 425"/>
                <a:gd name="T1" fmla="*/ 0 h 426"/>
                <a:gd name="T2" fmla="*/ 343 w 425"/>
                <a:gd name="T3" fmla="*/ 3 h 426"/>
                <a:gd name="T4" fmla="*/ 365 w 425"/>
                <a:gd name="T5" fmla="*/ 13 h 426"/>
                <a:gd name="T6" fmla="*/ 386 w 425"/>
                <a:gd name="T7" fmla="*/ 29 h 426"/>
                <a:gd name="T8" fmla="*/ 397 w 425"/>
                <a:gd name="T9" fmla="*/ 38 h 426"/>
                <a:gd name="T10" fmla="*/ 412 w 425"/>
                <a:gd name="T11" fmla="*/ 59 h 426"/>
                <a:gd name="T12" fmla="*/ 421 w 425"/>
                <a:gd name="T13" fmla="*/ 83 h 426"/>
                <a:gd name="T14" fmla="*/ 425 w 425"/>
                <a:gd name="T15" fmla="*/ 108 h 426"/>
                <a:gd name="T16" fmla="*/ 421 w 425"/>
                <a:gd name="T17" fmla="*/ 133 h 426"/>
                <a:gd name="T18" fmla="*/ 412 w 425"/>
                <a:gd name="T19" fmla="*/ 156 h 426"/>
                <a:gd name="T20" fmla="*/ 397 w 425"/>
                <a:gd name="T21" fmla="*/ 176 h 426"/>
                <a:gd name="T22" fmla="*/ 175 w 425"/>
                <a:gd name="T23" fmla="*/ 397 h 426"/>
                <a:gd name="T24" fmla="*/ 154 w 425"/>
                <a:gd name="T25" fmla="*/ 413 h 426"/>
                <a:gd name="T26" fmla="*/ 131 w 425"/>
                <a:gd name="T27" fmla="*/ 423 h 426"/>
                <a:gd name="T28" fmla="*/ 107 w 425"/>
                <a:gd name="T29" fmla="*/ 426 h 426"/>
                <a:gd name="T30" fmla="*/ 82 w 425"/>
                <a:gd name="T31" fmla="*/ 423 h 426"/>
                <a:gd name="T32" fmla="*/ 59 w 425"/>
                <a:gd name="T33" fmla="*/ 413 h 426"/>
                <a:gd name="T34" fmla="*/ 38 w 425"/>
                <a:gd name="T35" fmla="*/ 397 h 426"/>
                <a:gd name="T36" fmla="*/ 27 w 425"/>
                <a:gd name="T37" fmla="*/ 388 h 426"/>
                <a:gd name="T38" fmla="*/ 12 w 425"/>
                <a:gd name="T39" fmla="*/ 367 h 426"/>
                <a:gd name="T40" fmla="*/ 3 w 425"/>
                <a:gd name="T41" fmla="*/ 343 h 426"/>
                <a:gd name="T42" fmla="*/ 0 w 425"/>
                <a:gd name="T43" fmla="*/ 318 h 426"/>
                <a:gd name="T44" fmla="*/ 3 w 425"/>
                <a:gd name="T45" fmla="*/ 294 h 426"/>
                <a:gd name="T46" fmla="*/ 12 w 425"/>
                <a:gd name="T47" fmla="*/ 270 h 426"/>
                <a:gd name="T48" fmla="*/ 27 w 425"/>
                <a:gd name="T49" fmla="*/ 250 h 426"/>
                <a:gd name="T50" fmla="*/ 249 w 425"/>
                <a:gd name="T51" fmla="*/ 29 h 426"/>
                <a:gd name="T52" fmla="*/ 270 w 425"/>
                <a:gd name="T53" fmla="*/ 13 h 426"/>
                <a:gd name="T54" fmla="*/ 293 w 425"/>
                <a:gd name="T55" fmla="*/ 3 h 426"/>
                <a:gd name="T56" fmla="*/ 318 w 425"/>
                <a:gd name="T5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5" h="426">
                  <a:moveTo>
                    <a:pt x="318" y="0"/>
                  </a:moveTo>
                  <a:lnTo>
                    <a:pt x="343" y="3"/>
                  </a:lnTo>
                  <a:lnTo>
                    <a:pt x="365" y="13"/>
                  </a:lnTo>
                  <a:lnTo>
                    <a:pt x="386" y="29"/>
                  </a:lnTo>
                  <a:lnTo>
                    <a:pt x="397" y="38"/>
                  </a:lnTo>
                  <a:lnTo>
                    <a:pt x="412" y="59"/>
                  </a:lnTo>
                  <a:lnTo>
                    <a:pt x="421" y="83"/>
                  </a:lnTo>
                  <a:lnTo>
                    <a:pt x="425" y="108"/>
                  </a:lnTo>
                  <a:lnTo>
                    <a:pt x="421" y="133"/>
                  </a:lnTo>
                  <a:lnTo>
                    <a:pt x="412" y="156"/>
                  </a:lnTo>
                  <a:lnTo>
                    <a:pt x="397" y="176"/>
                  </a:lnTo>
                  <a:lnTo>
                    <a:pt x="175" y="397"/>
                  </a:lnTo>
                  <a:lnTo>
                    <a:pt x="154" y="413"/>
                  </a:lnTo>
                  <a:lnTo>
                    <a:pt x="131" y="423"/>
                  </a:lnTo>
                  <a:lnTo>
                    <a:pt x="107" y="426"/>
                  </a:lnTo>
                  <a:lnTo>
                    <a:pt x="82" y="423"/>
                  </a:lnTo>
                  <a:lnTo>
                    <a:pt x="59" y="413"/>
                  </a:lnTo>
                  <a:lnTo>
                    <a:pt x="38" y="397"/>
                  </a:lnTo>
                  <a:lnTo>
                    <a:pt x="27" y="388"/>
                  </a:lnTo>
                  <a:lnTo>
                    <a:pt x="12" y="367"/>
                  </a:lnTo>
                  <a:lnTo>
                    <a:pt x="3" y="343"/>
                  </a:lnTo>
                  <a:lnTo>
                    <a:pt x="0" y="318"/>
                  </a:lnTo>
                  <a:lnTo>
                    <a:pt x="3" y="294"/>
                  </a:lnTo>
                  <a:lnTo>
                    <a:pt x="12" y="270"/>
                  </a:lnTo>
                  <a:lnTo>
                    <a:pt x="27" y="250"/>
                  </a:lnTo>
                  <a:lnTo>
                    <a:pt x="249" y="29"/>
                  </a:lnTo>
                  <a:lnTo>
                    <a:pt x="270" y="13"/>
                  </a:lnTo>
                  <a:lnTo>
                    <a:pt x="293" y="3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4" name="Freeform 1818"/>
            <p:cNvSpPr>
              <a:spLocks/>
            </p:cNvSpPr>
            <p:nvPr/>
          </p:nvSpPr>
          <p:spPr bwMode="auto">
            <a:xfrm>
              <a:off x="11499339" y="5535613"/>
              <a:ext cx="349250" cy="349250"/>
            </a:xfrm>
            <a:custGeom>
              <a:avLst/>
              <a:gdLst>
                <a:gd name="T0" fmla="*/ 110 w 220"/>
                <a:gd name="T1" fmla="*/ 0 h 220"/>
                <a:gd name="T2" fmla="*/ 124 w 220"/>
                <a:gd name="T3" fmla="*/ 4 h 220"/>
                <a:gd name="T4" fmla="*/ 136 w 220"/>
                <a:gd name="T5" fmla="*/ 12 h 220"/>
                <a:gd name="T6" fmla="*/ 210 w 220"/>
                <a:gd name="T7" fmla="*/ 84 h 220"/>
                <a:gd name="T8" fmla="*/ 217 w 220"/>
                <a:gd name="T9" fmla="*/ 97 h 220"/>
                <a:gd name="T10" fmla="*/ 220 w 220"/>
                <a:gd name="T11" fmla="*/ 112 h 220"/>
                <a:gd name="T12" fmla="*/ 217 w 220"/>
                <a:gd name="T13" fmla="*/ 126 h 220"/>
                <a:gd name="T14" fmla="*/ 210 w 220"/>
                <a:gd name="T15" fmla="*/ 138 h 220"/>
                <a:gd name="T16" fmla="*/ 138 w 220"/>
                <a:gd name="T17" fmla="*/ 210 h 220"/>
                <a:gd name="T18" fmla="*/ 124 w 220"/>
                <a:gd name="T19" fmla="*/ 218 h 220"/>
                <a:gd name="T20" fmla="*/ 110 w 220"/>
                <a:gd name="T21" fmla="*/ 220 h 220"/>
                <a:gd name="T22" fmla="*/ 97 w 220"/>
                <a:gd name="T23" fmla="*/ 218 h 220"/>
                <a:gd name="T24" fmla="*/ 84 w 220"/>
                <a:gd name="T25" fmla="*/ 210 h 220"/>
                <a:gd name="T26" fmla="*/ 12 w 220"/>
                <a:gd name="T27" fmla="*/ 138 h 220"/>
                <a:gd name="T28" fmla="*/ 3 w 220"/>
                <a:gd name="T29" fmla="*/ 125 h 220"/>
                <a:gd name="T30" fmla="*/ 0 w 220"/>
                <a:gd name="T31" fmla="*/ 110 h 220"/>
                <a:gd name="T32" fmla="*/ 3 w 220"/>
                <a:gd name="T33" fmla="*/ 96 h 220"/>
                <a:gd name="T34" fmla="*/ 12 w 220"/>
                <a:gd name="T35" fmla="*/ 84 h 220"/>
                <a:gd name="T36" fmla="*/ 83 w 220"/>
                <a:gd name="T37" fmla="*/ 12 h 220"/>
                <a:gd name="T38" fmla="*/ 96 w 220"/>
                <a:gd name="T39" fmla="*/ 4 h 220"/>
                <a:gd name="T40" fmla="*/ 110 w 220"/>
                <a:gd name="T4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lnTo>
                    <a:pt x="124" y="4"/>
                  </a:lnTo>
                  <a:lnTo>
                    <a:pt x="136" y="12"/>
                  </a:lnTo>
                  <a:lnTo>
                    <a:pt x="210" y="84"/>
                  </a:lnTo>
                  <a:lnTo>
                    <a:pt x="217" y="97"/>
                  </a:lnTo>
                  <a:lnTo>
                    <a:pt x="220" y="112"/>
                  </a:lnTo>
                  <a:lnTo>
                    <a:pt x="217" y="126"/>
                  </a:lnTo>
                  <a:lnTo>
                    <a:pt x="210" y="138"/>
                  </a:lnTo>
                  <a:lnTo>
                    <a:pt x="138" y="210"/>
                  </a:lnTo>
                  <a:lnTo>
                    <a:pt x="124" y="218"/>
                  </a:lnTo>
                  <a:lnTo>
                    <a:pt x="110" y="220"/>
                  </a:lnTo>
                  <a:lnTo>
                    <a:pt x="97" y="218"/>
                  </a:lnTo>
                  <a:lnTo>
                    <a:pt x="84" y="210"/>
                  </a:lnTo>
                  <a:lnTo>
                    <a:pt x="12" y="138"/>
                  </a:lnTo>
                  <a:lnTo>
                    <a:pt x="3" y="125"/>
                  </a:lnTo>
                  <a:lnTo>
                    <a:pt x="0" y="110"/>
                  </a:lnTo>
                  <a:lnTo>
                    <a:pt x="3" y="96"/>
                  </a:lnTo>
                  <a:lnTo>
                    <a:pt x="12" y="84"/>
                  </a:lnTo>
                  <a:lnTo>
                    <a:pt x="83" y="12"/>
                  </a:lnTo>
                  <a:lnTo>
                    <a:pt x="96" y="4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BB1CC"/>
            </a:solidFill>
            <a:ln w="0">
              <a:solidFill>
                <a:srgbClr val="3BB1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5" name="Freeform 1819"/>
            <p:cNvSpPr>
              <a:spLocks/>
            </p:cNvSpPr>
            <p:nvPr/>
          </p:nvSpPr>
          <p:spPr bwMode="auto">
            <a:xfrm>
              <a:off x="11591414" y="5749925"/>
              <a:ext cx="44450" cy="46038"/>
            </a:xfrm>
            <a:custGeom>
              <a:avLst/>
              <a:gdLst>
                <a:gd name="T0" fmla="*/ 11 w 28"/>
                <a:gd name="T1" fmla="*/ 0 h 29"/>
                <a:gd name="T2" fmla="*/ 17 w 28"/>
                <a:gd name="T3" fmla="*/ 0 h 29"/>
                <a:gd name="T4" fmla="*/ 21 w 28"/>
                <a:gd name="T5" fmla="*/ 2 h 29"/>
                <a:gd name="T6" fmla="*/ 25 w 28"/>
                <a:gd name="T7" fmla="*/ 4 h 29"/>
                <a:gd name="T8" fmla="*/ 27 w 28"/>
                <a:gd name="T9" fmla="*/ 8 h 29"/>
                <a:gd name="T10" fmla="*/ 28 w 28"/>
                <a:gd name="T11" fmla="*/ 12 h 29"/>
                <a:gd name="T12" fmla="*/ 28 w 28"/>
                <a:gd name="T13" fmla="*/ 16 h 29"/>
                <a:gd name="T14" fmla="*/ 27 w 28"/>
                <a:gd name="T15" fmla="*/ 21 h 29"/>
                <a:gd name="T16" fmla="*/ 25 w 28"/>
                <a:gd name="T17" fmla="*/ 25 h 29"/>
                <a:gd name="T18" fmla="*/ 21 w 28"/>
                <a:gd name="T19" fmla="*/ 28 h 29"/>
                <a:gd name="T20" fmla="*/ 17 w 28"/>
                <a:gd name="T21" fmla="*/ 29 h 29"/>
                <a:gd name="T22" fmla="*/ 11 w 28"/>
                <a:gd name="T23" fmla="*/ 29 h 29"/>
                <a:gd name="T24" fmla="*/ 8 w 28"/>
                <a:gd name="T25" fmla="*/ 28 h 29"/>
                <a:gd name="T26" fmla="*/ 4 w 28"/>
                <a:gd name="T27" fmla="*/ 25 h 29"/>
                <a:gd name="T28" fmla="*/ 1 w 28"/>
                <a:gd name="T29" fmla="*/ 21 h 29"/>
                <a:gd name="T30" fmla="*/ 0 w 28"/>
                <a:gd name="T31" fmla="*/ 16 h 29"/>
                <a:gd name="T32" fmla="*/ 0 w 28"/>
                <a:gd name="T33" fmla="*/ 12 h 29"/>
                <a:gd name="T34" fmla="*/ 1 w 28"/>
                <a:gd name="T35" fmla="*/ 8 h 29"/>
                <a:gd name="T36" fmla="*/ 4 w 28"/>
                <a:gd name="T37" fmla="*/ 4 h 29"/>
                <a:gd name="T38" fmla="*/ 8 w 28"/>
                <a:gd name="T39" fmla="*/ 2 h 29"/>
                <a:gd name="T40" fmla="*/ 11 w 28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9">
                  <a:moveTo>
                    <a:pt x="11" y="0"/>
                  </a:moveTo>
                  <a:lnTo>
                    <a:pt x="17" y="0"/>
                  </a:lnTo>
                  <a:lnTo>
                    <a:pt x="21" y="2"/>
                  </a:lnTo>
                  <a:lnTo>
                    <a:pt x="25" y="4"/>
                  </a:lnTo>
                  <a:lnTo>
                    <a:pt x="27" y="8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8"/>
                  </a:lnTo>
                  <a:lnTo>
                    <a:pt x="17" y="29"/>
                  </a:lnTo>
                  <a:lnTo>
                    <a:pt x="11" y="29"/>
                  </a:lnTo>
                  <a:lnTo>
                    <a:pt x="8" y="28"/>
                  </a:lnTo>
                  <a:lnTo>
                    <a:pt x="4" y="25"/>
                  </a:lnTo>
                  <a:lnTo>
                    <a:pt x="1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6" name="Freeform 1820"/>
            <p:cNvSpPr>
              <a:spLocks/>
            </p:cNvSpPr>
            <p:nvPr/>
          </p:nvSpPr>
          <p:spPr bwMode="auto">
            <a:xfrm>
              <a:off x="11651739" y="5688013"/>
              <a:ext cx="44450" cy="47625"/>
            </a:xfrm>
            <a:custGeom>
              <a:avLst/>
              <a:gdLst>
                <a:gd name="T0" fmla="*/ 11 w 28"/>
                <a:gd name="T1" fmla="*/ 0 h 30"/>
                <a:gd name="T2" fmla="*/ 17 w 28"/>
                <a:gd name="T3" fmla="*/ 0 h 30"/>
                <a:gd name="T4" fmla="*/ 21 w 28"/>
                <a:gd name="T5" fmla="*/ 1 h 30"/>
                <a:gd name="T6" fmla="*/ 24 w 28"/>
                <a:gd name="T7" fmla="*/ 5 h 30"/>
                <a:gd name="T8" fmla="*/ 27 w 28"/>
                <a:gd name="T9" fmla="*/ 8 h 30"/>
                <a:gd name="T10" fmla="*/ 28 w 28"/>
                <a:gd name="T11" fmla="*/ 13 h 30"/>
                <a:gd name="T12" fmla="*/ 28 w 28"/>
                <a:gd name="T13" fmla="*/ 17 h 30"/>
                <a:gd name="T14" fmla="*/ 27 w 28"/>
                <a:gd name="T15" fmla="*/ 21 h 30"/>
                <a:gd name="T16" fmla="*/ 24 w 28"/>
                <a:gd name="T17" fmla="*/ 25 h 30"/>
                <a:gd name="T18" fmla="*/ 21 w 28"/>
                <a:gd name="T19" fmla="*/ 27 h 30"/>
                <a:gd name="T20" fmla="*/ 17 w 28"/>
                <a:gd name="T21" fmla="*/ 30 h 30"/>
                <a:gd name="T22" fmla="*/ 11 w 28"/>
                <a:gd name="T23" fmla="*/ 30 h 30"/>
                <a:gd name="T24" fmla="*/ 7 w 28"/>
                <a:gd name="T25" fmla="*/ 27 h 30"/>
                <a:gd name="T26" fmla="*/ 4 w 28"/>
                <a:gd name="T27" fmla="*/ 25 h 30"/>
                <a:gd name="T28" fmla="*/ 1 w 28"/>
                <a:gd name="T29" fmla="*/ 21 h 30"/>
                <a:gd name="T30" fmla="*/ 0 w 28"/>
                <a:gd name="T31" fmla="*/ 17 h 30"/>
                <a:gd name="T32" fmla="*/ 0 w 28"/>
                <a:gd name="T33" fmla="*/ 13 h 30"/>
                <a:gd name="T34" fmla="*/ 1 w 28"/>
                <a:gd name="T35" fmla="*/ 8 h 30"/>
                <a:gd name="T36" fmla="*/ 4 w 28"/>
                <a:gd name="T37" fmla="*/ 5 h 30"/>
                <a:gd name="T38" fmla="*/ 7 w 28"/>
                <a:gd name="T39" fmla="*/ 1 h 30"/>
                <a:gd name="T40" fmla="*/ 11 w 28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30">
                  <a:moveTo>
                    <a:pt x="11" y="0"/>
                  </a:moveTo>
                  <a:lnTo>
                    <a:pt x="17" y="0"/>
                  </a:lnTo>
                  <a:lnTo>
                    <a:pt x="21" y="1"/>
                  </a:lnTo>
                  <a:lnTo>
                    <a:pt x="24" y="5"/>
                  </a:lnTo>
                  <a:lnTo>
                    <a:pt x="27" y="8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4" y="25"/>
                  </a:lnTo>
                  <a:lnTo>
                    <a:pt x="21" y="27"/>
                  </a:lnTo>
                  <a:lnTo>
                    <a:pt x="17" y="30"/>
                  </a:lnTo>
                  <a:lnTo>
                    <a:pt x="11" y="30"/>
                  </a:lnTo>
                  <a:lnTo>
                    <a:pt x="7" y="27"/>
                  </a:lnTo>
                  <a:lnTo>
                    <a:pt x="4" y="25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5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7" name="Freeform 1821"/>
            <p:cNvSpPr>
              <a:spLocks/>
            </p:cNvSpPr>
            <p:nvPr/>
          </p:nvSpPr>
          <p:spPr bwMode="auto">
            <a:xfrm>
              <a:off x="11712064" y="5627688"/>
              <a:ext cx="44450" cy="46038"/>
            </a:xfrm>
            <a:custGeom>
              <a:avLst/>
              <a:gdLst>
                <a:gd name="T0" fmla="*/ 13 w 28"/>
                <a:gd name="T1" fmla="*/ 0 h 29"/>
                <a:gd name="T2" fmla="*/ 17 w 28"/>
                <a:gd name="T3" fmla="*/ 0 h 29"/>
                <a:gd name="T4" fmla="*/ 21 w 28"/>
                <a:gd name="T5" fmla="*/ 1 h 29"/>
                <a:gd name="T6" fmla="*/ 24 w 28"/>
                <a:gd name="T7" fmla="*/ 4 h 29"/>
                <a:gd name="T8" fmla="*/ 27 w 28"/>
                <a:gd name="T9" fmla="*/ 8 h 29"/>
                <a:gd name="T10" fmla="*/ 28 w 28"/>
                <a:gd name="T11" fmla="*/ 13 h 29"/>
                <a:gd name="T12" fmla="*/ 28 w 28"/>
                <a:gd name="T13" fmla="*/ 17 h 29"/>
                <a:gd name="T14" fmla="*/ 27 w 28"/>
                <a:gd name="T15" fmla="*/ 21 h 29"/>
                <a:gd name="T16" fmla="*/ 24 w 28"/>
                <a:gd name="T17" fmla="*/ 25 h 29"/>
                <a:gd name="T18" fmla="*/ 21 w 28"/>
                <a:gd name="T19" fmla="*/ 28 h 29"/>
                <a:gd name="T20" fmla="*/ 17 w 28"/>
                <a:gd name="T21" fmla="*/ 29 h 29"/>
                <a:gd name="T22" fmla="*/ 13 w 28"/>
                <a:gd name="T23" fmla="*/ 29 h 29"/>
                <a:gd name="T24" fmla="*/ 7 w 28"/>
                <a:gd name="T25" fmla="*/ 28 h 29"/>
                <a:gd name="T26" fmla="*/ 4 w 28"/>
                <a:gd name="T27" fmla="*/ 25 h 29"/>
                <a:gd name="T28" fmla="*/ 1 w 28"/>
                <a:gd name="T29" fmla="*/ 21 h 29"/>
                <a:gd name="T30" fmla="*/ 0 w 28"/>
                <a:gd name="T31" fmla="*/ 17 h 29"/>
                <a:gd name="T32" fmla="*/ 0 w 28"/>
                <a:gd name="T33" fmla="*/ 13 h 29"/>
                <a:gd name="T34" fmla="*/ 1 w 28"/>
                <a:gd name="T35" fmla="*/ 8 h 29"/>
                <a:gd name="T36" fmla="*/ 4 w 28"/>
                <a:gd name="T37" fmla="*/ 4 h 29"/>
                <a:gd name="T38" fmla="*/ 7 w 28"/>
                <a:gd name="T39" fmla="*/ 1 h 29"/>
                <a:gd name="T40" fmla="*/ 13 w 28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7" y="0"/>
                  </a:lnTo>
                  <a:lnTo>
                    <a:pt x="21" y="1"/>
                  </a:lnTo>
                  <a:lnTo>
                    <a:pt x="24" y="4"/>
                  </a:lnTo>
                  <a:lnTo>
                    <a:pt x="27" y="8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4" y="25"/>
                  </a:lnTo>
                  <a:lnTo>
                    <a:pt x="21" y="28"/>
                  </a:lnTo>
                  <a:lnTo>
                    <a:pt x="17" y="29"/>
                  </a:lnTo>
                  <a:lnTo>
                    <a:pt x="13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8" name="Freeform 1822"/>
            <p:cNvSpPr>
              <a:spLocks/>
            </p:cNvSpPr>
            <p:nvPr/>
          </p:nvSpPr>
          <p:spPr bwMode="auto">
            <a:xfrm>
              <a:off x="11531089" y="5688013"/>
              <a:ext cx="44450" cy="47625"/>
            </a:xfrm>
            <a:custGeom>
              <a:avLst/>
              <a:gdLst>
                <a:gd name="T0" fmla="*/ 11 w 28"/>
                <a:gd name="T1" fmla="*/ 0 h 30"/>
                <a:gd name="T2" fmla="*/ 17 w 28"/>
                <a:gd name="T3" fmla="*/ 0 h 30"/>
                <a:gd name="T4" fmla="*/ 21 w 28"/>
                <a:gd name="T5" fmla="*/ 1 h 30"/>
                <a:gd name="T6" fmla="*/ 25 w 28"/>
                <a:gd name="T7" fmla="*/ 5 h 30"/>
                <a:gd name="T8" fmla="*/ 27 w 28"/>
                <a:gd name="T9" fmla="*/ 8 h 30"/>
                <a:gd name="T10" fmla="*/ 28 w 28"/>
                <a:gd name="T11" fmla="*/ 13 h 30"/>
                <a:gd name="T12" fmla="*/ 28 w 28"/>
                <a:gd name="T13" fmla="*/ 17 h 30"/>
                <a:gd name="T14" fmla="*/ 27 w 28"/>
                <a:gd name="T15" fmla="*/ 21 h 30"/>
                <a:gd name="T16" fmla="*/ 25 w 28"/>
                <a:gd name="T17" fmla="*/ 25 h 30"/>
                <a:gd name="T18" fmla="*/ 21 w 28"/>
                <a:gd name="T19" fmla="*/ 27 h 30"/>
                <a:gd name="T20" fmla="*/ 17 w 28"/>
                <a:gd name="T21" fmla="*/ 30 h 30"/>
                <a:gd name="T22" fmla="*/ 11 w 28"/>
                <a:gd name="T23" fmla="*/ 30 h 30"/>
                <a:gd name="T24" fmla="*/ 8 w 28"/>
                <a:gd name="T25" fmla="*/ 27 h 30"/>
                <a:gd name="T26" fmla="*/ 4 w 28"/>
                <a:gd name="T27" fmla="*/ 25 h 30"/>
                <a:gd name="T28" fmla="*/ 1 w 28"/>
                <a:gd name="T29" fmla="*/ 21 h 30"/>
                <a:gd name="T30" fmla="*/ 0 w 28"/>
                <a:gd name="T31" fmla="*/ 17 h 30"/>
                <a:gd name="T32" fmla="*/ 0 w 28"/>
                <a:gd name="T33" fmla="*/ 13 h 30"/>
                <a:gd name="T34" fmla="*/ 1 w 28"/>
                <a:gd name="T35" fmla="*/ 8 h 30"/>
                <a:gd name="T36" fmla="*/ 4 w 28"/>
                <a:gd name="T37" fmla="*/ 5 h 30"/>
                <a:gd name="T38" fmla="*/ 8 w 28"/>
                <a:gd name="T39" fmla="*/ 1 h 30"/>
                <a:gd name="T40" fmla="*/ 11 w 28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30">
                  <a:moveTo>
                    <a:pt x="11" y="0"/>
                  </a:moveTo>
                  <a:lnTo>
                    <a:pt x="17" y="0"/>
                  </a:lnTo>
                  <a:lnTo>
                    <a:pt x="21" y="1"/>
                  </a:lnTo>
                  <a:lnTo>
                    <a:pt x="25" y="5"/>
                  </a:lnTo>
                  <a:lnTo>
                    <a:pt x="27" y="8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30"/>
                  </a:lnTo>
                  <a:lnTo>
                    <a:pt x="11" y="30"/>
                  </a:lnTo>
                  <a:lnTo>
                    <a:pt x="8" y="27"/>
                  </a:lnTo>
                  <a:lnTo>
                    <a:pt x="4" y="25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5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9" name="Freeform 1823"/>
            <p:cNvSpPr>
              <a:spLocks/>
            </p:cNvSpPr>
            <p:nvPr/>
          </p:nvSpPr>
          <p:spPr bwMode="auto">
            <a:xfrm>
              <a:off x="11591414" y="5627688"/>
              <a:ext cx="44450" cy="46038"/>
            </a:xfrm>
            <a:custGeom>
              <a:avLst/>
              <a:gdLst>
                <a:gd name="T0" fmla="*/ 11 w 28"/>
                <a:gd name="T1" fmla="*/ 0 h 29"/>
                <a:gd name="T2" fmla="*/ 17 w 28"/>
                <a:gd name="T3" fmla="*/ 0 h 29"/>
                <a:gd name="T4" fmla="*/ 21 w 28"/>
                <a:gd name="T5" fmla="*/ 1 h 29"/>
                <a:gd name="T6" fmla="*/ 25 w 28"/>
                <a:gd name="T7" fmla="*/ 4 h 29"/>
                <a:gd name="T8" fmla="*/ 27 w 28"/>
                <a:gd name="T9" fmla="*/ 8 h 29"/>
                <a:gd name="T10" fmla="*/ 28 w 28"/>
                <a:gd name="T11" fmla="*/ 13 h 29"/>
                <a:gd name="T12" fmla="*/ 28 w 28"/>
                <a:gd name="T13" fmla="*/ 17 h 29"/>
                <a:gd name="T14" fmla="*/ 27 w 28"/>
                <a:gd name="T15" fmla="*/ 21 h 29"/>
                <a:gd name="T16" fmla="*/ 25 w 28"/>
                <a:gd name="T17" fmla="*/ 25 h 29"/>
                <a:gd name="T18" fmla="*/ 21 w 28"/>
                <a:gd name="T19" fmla="*/ 28 h 29"/>
                <a:gd name="T20" fmla="*/ 17 w 28"/>
                <a:gd name="T21" fmla="*/ 29 h 29"/>
                <a:gd name="T22" fmla="*/ 11 w 28"/>
                <a:gd name="T23" fmla="*/ 29 h 29"/>
                <a:gd name="T24" fmla="*/ 8 w 28"/>
                <a:gd name="T25" fmla="*/ 28 h 29"/>
                <a:gd name="T26" fmla="*/ 4 w 28"/>
                <a:gd name="T27" fmla="*/ 25 h 29"/>
                <a:gd name="T28" fmla="*/ 1 w 28"/>
                <a:gd name="T29" fmla="*/ 21 h 29"/>
                <a:gd name="T30" fmla="*/ 0 w 28"/>
                <a:gd name="T31" fmla="*/ 17 h 29"/>
                <a:gd name="T32" fmla="*/ 0 w 28"/>
                <a:gd name="T33" fmla="*/ 13 h 29"/>
                <a:gd name="T34" fmla="*/ 1 w 28"/>
                <a:gd name="T35" fmla="*/ 8 h 29"/>
                <a:gd name="T36" fmla="*/ 4 w 28"/>
                <a:gd name="T37" fmla="*/ 4 h 29"/>
                <a:gd name="T38" fmla="*/ 8 w 28"/>
                <a:gd name="T39" fmla="*/ 1 h 29"/>
                <a:gd name="T40" fmla="*/ 11 w 28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9">
                  <a:moveTo>
                    <a:pt x="11" y="0"/>
                  </a:moveTo>
                  <a:lnTo>
                    <a:pt x="17" y="0"/>
                  </a:lnTo>
                  <a:lnTo>
                    <a:pt x="21" y="1"/>
                  </a:lnTo>
                  <a:lnTo>
                    <a:pt x="25" y="4"/>
                  </a:lnTo>
                  <a:lnTo>
                    <a:pt x="27" y="8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8"/>
                  </a:lnTo>
                  <a:lnTo>
                    <a:pt x="17" y="29"/>
                  </a:lnTo>
                  <a:lnTo>
                    <a:pt x="11" y="29"/>
                  </a:lnTo>
                  <a:lnTo>
                    <a:pt x="8" y="28"/>
                  </a:lnTo>
                  <a:lnTo>
                    <a:pt x="4" y="25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0" name="Freeform 1824"/>
            <p:cNvSpPr>
              <a:spLocks/>
            </p:cNvSpPr>
            <p:nvPr/>
          </p:nvSpPr>
          <p:spPr bwMode="auto">
            <a:xfrm>
              <a:off x="11651739" y="5567363"/>
              <a:ext cx="44450" cy="46038"/>
            </a:xfrm>
            <a:custGeom>
              <a:avLst/>
              <a:gdLst>
                <a:gd name="T0" fmla="*/ 11 w 28"/>
                <a:gd name="T1" fmla="*/ 0 h 29"/>
                <a:gd name="T2" fmla="*/ 17 w 28"/>
                <a:gd name="T3" fmla="*/ 0 h 29"/>
                <a:gd name="T4" fmla="*/ 21 w 28"/>
                <a:gd name="T5" fmla="*/ 1 h 29"/>
                <a:gd name="T6" fmla="*/ 24 w 28"/>
                <a:gd name="T7" fmla="*/ 4 h 29"/>
                <a:gd name="T8" fmla="*/ 27 w 28"/>
                <a:gd name="T9" fmla="*/ 8 h 29"/>
                <a:gd name="T10" fmla="*/ 28 w 28"/>
                <a:gd name="T11" fmla="*/ 12 h 29"/>
                <a:gd name="T12" fmla="*/ 28 w 28"/>
                <a:gd name="T13" fmla="*/ 17 h 29"/>
                <a:gd name="T14" fmla="*/ 27 w 28"/>
                <a:gd name="T15" fmla="*/ 21 h 29"/>
                <a:gd name="T16" fmla="*/ 24 w 28"/>
                <a:gd name="T17" fmla="*/ 25 h 29"/>
                <a:gd name="T18" fmla="*/ 21 w 28"/>
                <a:gd name="T19" fmla="*/ 28 h 29"/>
                <a:gd name="T20" fmla="*/ 17 w 28"/>
                <a:gd name="T21" fmla="*/ 29 h 29"/>
                <a:gd name="T22" fmla="*/ 11 w 28"/>
                <a:gd name="T23" fmla="*/ 29 h 29"/>
                <a:gd name="T24" fmla="*/ 7 w 28"/>
                <a:gd name="T25" fmla="*/ 28 h 29"/>
                <a:gd name="T26" fmla="*/ 4 w 28"/>
                <a:gd name="T27" fmla="*/ 25 h 29"/>
                <a:gd name="T28" fmla="*/ 1 w 28"/>
                <a:gd name="T29" fmla="*/ 21 h 29"/>
                <a:gd name="T30" fmla="*/ 0 w 28"/>
                <a:gd name="T31" fmla="*/ 17 h 29"/>
                <a:gd name="T32" fmla="*/ 0 w 28"/>
                <a:gd name="T33" fmla="*/ 12 h 29"/>
                <a:gd name="T34" fmla="*/ 1 w 28"/>
                <a:gd name="T35" fmla="*/ 8 h 29"/>
                <a:gd name="T36" fmla="*/ 4 w 28"/>
                <a:gd name="T37" fmla="*/ 4 h 29"/>
                <a:gd name="T38" fmla="*/ 7 w 28"/>
                <a:gd name="T39" fmla="*/ 1 h 29"/>
                <a:gd name="T40" fmla="*/ 11 w 28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9">
                  <a:moveTo>
                    <a:pt x="11" y="0"/>
                  </a:moveTo>
                  <a:lnTo>
                    <a:pt x="17" y="0"/>
                  </a:lnTo>
                  <a:lnTo>
                    <a:pt x="21" y="1"/>
                  </a:lnTo>
                  <a:lnTo>
                    <a:pt x="24" y="4"/>
                  </a:lnTo>
                  <a:lnTo>
                    <a:pt x="27" y="8"/>
                  </a:lnTo>
                  <a:lnTo>
                    <a:pt x="28" y="12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4" y="25"/>
                  </a:lnTo>
                  <a:lnTo>
                    <a:pt x="21" y="28"/>
                  </a:lnTo>
                  <a:lnTo>
                    <a:pt x="17" y="29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1" name="Freeform 1825"/>
            <p:cNvSpPr>
              <a:spLocks/>
            </p:cNvSpPr>
            <p:nvPr/>
          </p:nvSpPr>
          <p:spPr bwMode="auto">
            <a:xfrm>
              <a:off x="11651739" y="5810250"/>
              <a:ext cx="44450" cy="46038"/>
            </a:xfrm>
            <a:custGeom>
              <a:avLst/>
              <a:gdLst>
                <a:gd name="T0" fmla="*/ 11 w 28"/>
                <a:gd name="T1" fmla="*/ 0 h 29"/>
                <a:gd name="T2" fmla="*/ 17 w 28"/>
                <a:gd name="T3" fmla="*/ 0 h 29"/>
                <a:gd name="T4" fmla="*/ 21 w 28"/>
                <a:gd name="T5" fmla="*/ 2 h 29"/>
                <a:gd name="T6" fmla="*/ 24 w 28"/>
                <a:gd name="T7" fmla="*/ 4 h 29"/>
                <a:gd name="T8" fmla="*/ 27 w 28"/>
                <a:gd name="T9" fmla="*/ 8 h 29"/>
                <a:gd name="T10" fmla="*/ 28 w 28"/>
                <a:gd name="T11" fmla="*/ 12 h 29"/>
                <a:gd name="T12" fmla="*/ 28 w 28"/>
                <a:gd name="T13" fmla="*/ 17 h 29"/>
                <a:gd name="T14" fmla="*/ 27 w 28"/>
                <a:gd name="T15" fmla="*/ 21 h 29"/>
                <a:gd name="T16" fmla="*/ 24 w 28"/>
                <a:gd name="T17" fmla="*/ 25 h 29"/>
                <a:gd name="T18" fmla="*/ 21 w 28"/>
                <a:gd name="T19" fmla="*/ 28 h 29"/>
                <a:gd name="T20" fmla="*/ 17 w 28"/>
                <a:gd name="T21" fmla="*/ 29 h 29"/>
                <a:gd name="T22" fmla="*/ 11 w 28"/>
                <a:gd name="T23" fmla="*/ 29 h 29"/>
                <a:gd name="T24" fmla="*/ 7 w 28"/>
                <a:gd name="T25" fmla="*/ 28 h 29"/>
                <a:gd name="T26" fmla="*/ 4 w 28"/>
                <a:gd name="T27" fmla="*/ 25 h 29"/>
                <a:gd name="T28" fmla="*/ 1 w 28"/>
                <a:gd name="T29" fmla="*/ 21 h 29"/>
                <a:gd name="T30" fmla="*/ 0 w 28"/>
                <a:gd name="T31" fmla="*/ 17 h 29"/>
                <a:gd name="T32" fmla="*/ 0 w 28"/>
                <a:gd name="T33" fmla="*/ 12 h 29"/>
                <a:gd name="T34" fmla="*/ 1 w 28"/>
                <a:gd name="T35" fmla="*/ 8 h 29"/>
                <a:gd name="T36" fmla="*/ 4 w 28"/>
                <a:gd name="T37" fmla="*/ 4 h 29"/>
                <a:gd name="T38" fmla="*/ 7 w 28"/>
                <a:gd name="T39" fmla="*/ 2 h 29"/>
                <a:gd name="T40" fmla="*/ 11 w 28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9">
                  <a:moveTo>
                    <a:pt x="11" y="0"/>
                  </a:moveTo>
                  <a:lnTo>
                    <a:pt x="17" y="0"/>
                  </a:lnTo>
                  <a:lnTo>
                    <a:pt x="21" y="2"/>
                  </a:lnTo>
                  <a:lnTo>
                    <a:pt x="24" y="4"/>
                  </a:lnTo>
                  <a:lnTo>
                    <a:pt x="27" y="8"/>
                  </a:lnTo>
                  <a:lnTo>
                    <a:pt x="28" y="12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4" y="25"/>
                  </a:lnTo>
                  <a:lnTo>
                    <a:pt x="21" y="28"/>
                  </a:lnTo>
                  <a:lnTo>
                    <a:pt x="17" y="29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2" name="Freeform 1826"/>
            <p:cNvSpPr>
              <a:spLocks/>
            </p:cNvSpPr>
            <p:nvPr/>
          </p:nvSpPr>
          <p:spPr bwMode="auto">
            <a:xfrm>
              <a:off x="11712064" y="5749925"/>
              <a:ext cx="44450" cy="46038"/>
            </a:xfrm>
            <a:custGeom>
              <a:avLst/>
              <a:gdLst>
                <a:gd name="T0" fmla="*/ 13 w 28"/>
                <a:gd name="T1" fmla="*/ 0 h 29"/>
                <a:gd name="T2" fmla="*/ 17 w 28"/>
                <a:gd name="T3" fmla="*/ 0 h 29"/>
                <a:gd name="T4" fmla="*/ 21 w 28"/>
                <a:gd name="T5" fmla="*/ 2 h 29"/>
                <a:gd name="T6" fmla="*/ 24 w 28"/>
                <a:gd name="T7" fmla="*/ 4 h 29"/>
                <a:gd name="T8" fmla="*/ 27 w 28"/>
                <a:gd name="T9" fmla="*/ 8 h 29"/>
                <a:gd name="T10" fmla="*/ 28 w 28"/>
                <a:gd name="T11" fmla="*/ 12 h 29"/>
                <a:gd name="T12" fmla="*/ 28 w 28"/>
                <a:gd name="T13" fmla="*/ 16 h 29"/>
                <a:gd name="T14" fmla="*/ 27 w 28"/>
                <a:gd name="T15" fmla="*/ 21 h 29"/>
                <a:gd name="T16" fmla="*/ 24 w 28"/>
                <a:gd name="T17" fmla="*/ 25 h 29"/>
                <a:gd name="T18" fmla="*/ 21 w 28"/>
                <a:gd name="T19" fmla="*/ 28 h 29"/>
                <a:gd name="T20" fmla="*/ 17 w 28"/>
                <a:gd name="T21" fmla="*/ 29 h 29"/>
                <a:gd name="T22" fmla="*/ 13 w 28"/>
                <a:gd name="T23" fmla="*/ 29 h 29"/>
                <a:gd name="T24" fmla="*/ 7 w 28"/>
                <a:gd name="T25" fmla="*/ 28 h 29"/>
                <a:gd name="T26" fmla="*/ 4 w 28"/>
                <a:gd name="T27" fmla="*/ 25 h 29"/>
                <a:gd name="T28" fmla="*/ 1 w 28"/>
                <a:gd name="T29" fmla="*/ 21 h 29"/>
                <a:gd name="T30" fmla="*/ 0 w 28"/>
                <a:gd name="T31" fmla="*/ 16 h 29"/>
                <a:gd name="T32" fmla="*/ 0 w 28"/>
                <a:gd name="T33" fmla="*/ 12 h 29"/>
                <a:gd name="T34" fmla="*/ 1 w 28"/>
                <a:gd name="T35" fmla="*/ 8 h 29"/>
                <a:gd name="T36" fmla="*/ 4 w 28"/>
                <a:gd name="T37" fmla="*/ 4 h 29"/>
                <a:gd name="T38" fmla="*/ 7 w 28"/>
                <a:gd name="T39" fmla="*/ 2 h 29"/>
                <a:gd name="T40" fmla="*/ 13 w 28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7" y="0"/>
                  </a:lnTo>
                  <a:lnTo>
                    <a:pt x="21" y="2"/>
                  </a:lnTo>
                  <a:lnTo>
                    <a:pt x="24" y="4"/>
                  </a:lnTo>
                  <a:lnTo>
                    <a:pt x="27" y="8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7" y="21"/>
                  </a:lnTo>
                  <a:lnTo>
                    <a:pt x="24" y="25"/>
                  </a:lnTo>
                  <a:lnTo>
                    <a:pt x="21" y="28"/>
                  </a:lnTo>
                  <a:lnTo>
                    <a:pt x="17" y="29"/>
                  </a:lnTo>
                  <a:lnTo>
                    <a:pt x="13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1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3" name="Freeform 1827"/>
            <p:cNvSpPr>
              <a:spLocks/>
            </p:cNvSpPr>
            <p:nvPr/>
          </p:nvSpPr>
          <p:spPr bwMode="auto">
            <a:xfrm>
              <a:off x="11772389" y="5688013"/>
              <a:ext cx="47625" cy="47625"/>
            </a:xfrm>
            <a:custGeom>
              <a:avLst/>
              <a:gdLst>
                <a:gd name="T0" fmla="*/ 13 w 30"/>
                <a:gd name="T1" fmla="*/ 0 h 30"/>
                <a:gd name="T2" fmla="*/ 17 w 30"/>
                <a:gd name="T3" fmla="*/ 0 h 30"/>
                <a:gd name="T4" fmla="*/ 22 w 30"/>
                <a:gd name="T5" fmla="*/ 1 h 30"/>
                <a:gd name="T6" fmla="*/ 24 w 30"/>
                <a:gd name="T7" fmla="*/ 5 h 30"/>
                <a:gd name="T8" fmla="*/ 28 w 30"/>
                <a:gd name="T9" fmla="*/ 8 h 30"/>
                <a:gd name="T10" fmla="*/ 30 w 30"/>
                <a:gd name="T11" fmla="*/ 13 h 30"/>
                <a:gd name="T12" fmla="*/ 30 w 30"/>
                <a:gd name="T13" fmla="*/ 17 h 30"/>
                <a:gd name="T14" fmla="*/ 28 w 30"/>
                <a:gd name="T15" fmla="*/ 21 h 30"/>
                <a:gd name="T16" fmla="*/ 24 w 30"/>
                <a:gd name="T17" fmla="*/ 25 h 30"/>
                <a:gd name="T18" fmla="*/ 22 w 30"/>
                <a:gd name="T19" fmla="*/ 27 h 30"/>
                <a:gd name="T20" fmla="*/ 17 w 30"/>
                <a:gd name="T21" fmla="*/ 30 h 30"/>
                <a:gd name="T22" fmla="*/ 13 w 30"/>
                <a:gd name="T23" fmla="*/ 30 h 30"/>
                <a:gd name="T24" fmla="*/ 7 w 30"/>
                <a:gd name="T25" fmla="*/ 27 h 30"/>
                <a:gd name="T26" fmla="*/ 5 w 30"/>
                <a:gd name="T27" fmla="*/ 25 h 30"/>
                <a:gd name="T28" fmla="*/ 1 w 30"/>
                <a:gd name="T29" fmla="*/ 21 h 30"/>
                <a:gd name="T30" fmla="*/ 0 w 30"/>
                <a:gd name="T31" fmla="*/ 17 h 30"/>
                <a:gd name="T32" fmla="*/ 0 w 30"/>
                <a:gd name="T33" fmla="*/ 13 h 30"/>
                <a:gd name="T34" fmla="*/ 1 w 30"/>
                <a:gd name="T35" fmla="*/ 8 h 30"/>
                <a:gd name="T36" fmla="*/ 5 w 30"/>
                <a:gd name="T37" fmla="*/ 5 h 30"/>
                <a:gd name="T38" fmla="*/ 7 w 30"/>
                <a:gd name="T39" fmla="*/ 1 h 30"/>
                <a:gd name="T40" fmla="*/ 13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3" y="0"/>
                  </a:moveTo>
                  <a:lnTo>
                    <a:pt x="17" y="0"/>
                  </a:lnTo>
                  <a:lnTo>
                    <a:pt x="22" y="1"/>
                  </a:lnTo>
                  <a:lnTo>
                    <a:pt x="24" y="5"/>
                  </a:lnTo>
                  <a:lnTo>
                    <a:pt x="28" y="8"/>
                  </a:lnTo>
                  <a:lnTo>
                    <a:pt x="30" y="13"/>
                  </a:lnTo>
                  <a:lnTo>
                    <a:pt x="30" y="17"/>
                  </a:lnTo>
                  <a:lnTo>
                    <a:pt x="28" y="21"/>
                  </a:lnTo>
                  <a:lnTo>
                    <a:pt x="24" y="25"/>
                  </a:lnTo>
                  <a:lnTo>
                    <a:pt x="22" y="27"/>
                  </a:lnTo>
                  <a:lnTo>
                    <a:pt x="17" y="30"/>
                  </a:lnTo>
                  <a:lnTo>
                    <a:pt x="13" y="30"/>
                  </a:lnTo>
                  <a:lnTo>
                    <a:pt x="7" y="27"/>
                  </a:lnTo>
                  <a:lnTo>
                    <a:pt x="5" y="25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8"/>
                  </a:lnTo>
                  <a:lnTo>
                    <a:pt x="5" y="5"/>
                  </a:lnTo>
                  <a:lnTo>
                    <a:pt x="7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291" name="그룹 2290"/>
          <p:cNvGrpSpPr/>
          <p:nvPr/>
        </p:nvGrpSpPr>
        <p:grpSpPr>
          <a:xfrm>
            <a:off x="4876698" y="5196946"/>
            <a:ext cx="837066" cy="742340"/>
            <a:chOff x="14280639" y="5399088"/>
            <a:chExt cx="687388" cy="609600"/>
          </a:xfrm>
        </p:grpSpPr>
        <p:sp>
          <p:nvSpPr>
            <p:cNvPr id="882" name="Freeform 2281"/>
            <p:cNvSpPr>
              <a:spLocks/>
            </p:cNvSpPr>
            <p:nvPr/>
          </p:nvSpPr>
          <p:spPr bwMode="auto">
            <a:xfrm>
              <a:off x="14491776" y="5399088"/>
              <a:ext cx="263525" cy="100013"/>
            </a:xfrm>
            <a:custGeom>
              <a:avLst/>
              <a:gdLst>
                <a:gd name="T0" fmla="*/ 54 w 166"/>
                <a:gd name="T1" fmla="*/ 0 h 63"/>
                <a:gd name="T2" fmla="*/ 113 w 166"/>
                <a:gd name="T3" fmla="*/ 0 h 63"/>
                <a:gd name="T4" fmla="*/ 130 w 166"/>
                <a:gd name="T5" fmla="*/ 3 h 63"/>
                <a:gd name="T6" fmla="*/ 144 w 166"/>
                <a:gd name="T7" fmla="*/ 10 h 63"/>
                <a:gd name="T8" fmla="*/ 156 w 166"/>
                <a:gd name="T9" fmla="*/ 22 h 63"/>
                <a:gd name="T10" fmla="*/ 164 w 166"/>
                <a:gd name="T11" fmla="*/ 38 h 63"/>
                <a:gd name="T12" fmla="*/ 166 w 166"/>
                <a:gd name="T13" fmla="*/ 55 h 63"/>
                <a:gd name="T14" fmla="*/ 166 w 166"/>
                <a:gd name="T15" fmla="*/ 63 h 63"/>
                <a:gd name="T16" fmla="*/ 142 w 166"/>
                <a:gd name="T17" fmla="*/ 63 h 63"/>
                <a:gd name="T18" fmla="*/ 142 w 166"/>
                <a:gd name="T19" fmla="*/ 59 h 63"/>
                <a:gd name="T20" fmla="*/ 139 w 166"/>
                <a:gd name="T21" fmla="*/ 45 h 63"/>
                <a:gd name="T22" fmla="*/ 131 w 166"/>
                <a:gd name="T23" fmla="*/ 33 h 63"/>
                <a:gd name="T24" fmla="*/ 118 w 166"/>
                <a:gd name="T25" fmla="*/ 25 h 63"/>
                <a:gd name="T26" fmla="*/ 104 w 166"/>
                <a:gd name="T27" fmla="*/ 22 h 63"/>
                <a:gd name="T28" fmla="*/ 63 w 166"/>
                <a:gd name="T29" fmla="*/ 22 h 63"/>
                <a:gd name="T30" fmla="*/ 49 w 166"/>
                <a:gd name="T31" fmla="*/ 25 h 63"/>
                <a:gd name="T32" fmla="*/ 37 w 166"/>
                <a:gd name="T33" fmla="*/ 33 h 63"/>
                <a:gd name="T34" fmla="*/ 28 w 166"/>
                <a:gd name="T35" fmla="*/ 45 h 63"/>
                <a:gd name="T36" fmla="*/ 25 w 166"/>
                <a:gd name="T37" fmla="*/ 59 h 63"/>
                <a:gd name="T38" fmla="*/ 25 w 166"/>
                <a:gd name="T39" fmla="*/ 63 h 63"/>
                <a:gd name="T40" fmla="*/ 0 w 166"/>
                <a:gd name="T41" fmla="*/ 63 h 63"/>
                <a:gd name="T42" fmla="*/ 0 w 166"/>
                <a:gd name="T43" fmla="*/ 55 h 63"/>
                <a:gd name="T44" fmla="*/ 3 w 166"/>
                <a:gd name="T45" fmla="*/ 38 h 63"/>
                <a:gd name="T46" fmla="*/ 11 w 166"/>
                <a:gd name="T47" fmla="*/ 22 h 63"/>
                <a:gd name="T48" fmla="*/ 22 w 166"/>
                <a:gd name="T49" fmla="*/ 10 h 63"/>
                <a:gd name="T50" fmla="*/ 37 w 166"/>
                <a:gd name="T51" fmla="*/ 3 h 63"/>
                <a:gd name="T52" fmla="*/ 54 w 166"/>
                <a:gd name="T5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" h="63">
                  <a:moveTo>
                    <a:pt x="54" y="0"/>
                  </a:moveTo>
                  <a:lnTo>
                    <a:pt x="113" y="0"/>
                  </a:lnTo>
                  <a:lnTo>
                    <a:pt x="130" y="3"/>
                  </a:lnTo>
                  <a:lnTo>
                    <a:pt x="144" y="10"/>
                  </a:lnTo>
                  <a:lnTo>
                    <a:pt x="156" y="22"/>
                  </a:lnTo>
                  <a:lnTo>
                    <a:pt x="164" y="38"/>
                  </a:lnTo>
                  <a:lnTo>
                    <a:pt x="166" y="55"/>
                  </a:lnTo>
                  <a:lnTo>
                    <a:pt x="166" y="63"/>
                  </a:lnTo>
                  <a:lnTo>
                    <a:pt x="142" y="63"/>
                  </a:lnTo>
                  <a:lnTo>
                    <a:pt x="142" y="59"/>
                  </a:lnTo>
                  <a:lnTo>
                    <a:pt x="139" y="45"/>
                  </a:lnTo>
                  <a:lnTo>
                    <a:pt x="131" y="33"/>
                  </a:lnTo>
                  <a:lnTo>
                    <a:pt x="118" y="25"/>
                  </a:lnTo>
                  <a:lnTo>
                    <a:pt x="104" y="22"/>
                  </a:lnTo>
                  <a:lnTo>
                    <a:pt x="63" y="22"/>
                  </a:lnTo>
                  <a:lnTo>
                    <a:pt x="49" y="25"/>
                  </a:lnTo>
                  <a:lnTo>
                    <a:pt x="37" y="33"/>
                  </a:lnTo>
                  <a:lnTo>
                    <a:pt x="28" y="45"/>
                  </a:lnTo>
                  <a:lnTo>
                    <a:pt x="25" y="59"/>
                  </a:lnTo>
                  <a:lnTo>
                    <a:pt x="25" y="63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2" y="10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3" name="Freeform 2282"/>
            <p:cNvSpPr>
              <a:spLocks/>
            </p:cNvSpPr>
            <p:nvPr/>
          </p:nvSpPr>
          <p:spPr bwMode="auto">
            <a:xfrm>
              <a:off x="14280639" y="5499100"/>
              <a:ext cx="687388" cy="509588"/>
            </a:xfrm>
            <a:custGeom>
              <a:avLst/>
              <a:gdLst>
                <a:gd name="T0" fmla="*/ 49 w 433"/>
                <a:gd name="T1" fmla="*/ 0 h 321"/>
                <a:gd name="T2" fmla="*/ 383 w 433"/>
                <a:gd name="T3" fmla="*/ 0 h 321"/>
                <a:gd name="T4" fmla="*/ 403 w 433"/>
                <a:gd name="T5" fmla="*/ 4 h 321"/>
                <a:gd name="T6" fmla="*/ 419 w 433"/>
                <a:gd name="T7" fmla="*/ 14 h 321"/>
                <a:gd name="T8" fmla="*/ 429 w 433"/>
                <a:gd name="T9" fmla="*/ 30 h 321"/>
                <a:gd name="T10" fmla="*/ 433 w 433"/>
                <a:gd name="T11" fmla="*/ 50 h 321"/>
                <a:gd name="T12" fmla="*/ 433 w 433"/>
                <a:gd name="T13" fmla="*/ 271 h 321"/>
                <a:gd name="T14" fmla="*/ 429 w 433"/>
                <a:gd name="T15" fmla="*/ 290 h 321"/>
                <a:gd name="T16" fmla="*/ 419 w 433"/>
                <a:gd name="T17" fmla="*/ 306 h 321"/>
                <a:gd name="T18" fmla="*/ 403 w 433"/>
                <a:gd name="T19" fmla="*/ 317 h 321"/>
                <a:gd name="T20" fmla="*/ 383 w 433"/>
                <a:gd name="T21" fmla="*/ 321 h 321"/>
                <a:gd name="T22" fmla="*/ 49 w 433"/>
                <a:gd name="T23" fmla="*/ 321 h 321"/>
                <a:gd name="T24" fmla="*/ 30 w 433"/>
                <a:gd name="T25" fmla="*/ 317 h 321"/>
                <a:gd name="T26" fmla="*/ 14 w 433"/>
                <a:gd name="T27" fmla="*/ 306 h 321"/>
                <a:gd name="T28" fmla="*/ 4 w 433"/>
                <a:gd name="T29" fmla="*/ 290 h 321"/>
                <a:gd name="T30" fmla="*/ 0 w 433"/>
                <a:gd name="T31" fmla="*/ 271 h 321"/>
                <a:gd name="T32" fmla="*/ 0 w 433"/>
                <a:gd name="T33" fmla="*/ 50 h 321"/>
                <a:gd name="T34" fmla="*/ 4 w 433"/>
                <a:gd name="T35" fmla="*/ 30 h 321"/>
                <a:gd name="T36" fmla="*/ 14 w 433"/>
                <a:gd name="T37" fmla="*/ 14 h 321"/>
                <a:gd name="T38" fmla="*/ 30 w 433"/>
                <a:gd name="T39" fmla="*/ 4 h 321"/>
                <a:gd name="T40" fmla="*/ 49 w 433"/>
                <a:gd name="T41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3" h="321">
                  <a:moveTo>
                    <a:pt x="49" y="0"/>
                  </a:moveTo>
                  <a:lnTo>
                    <a:pt x="383" y="0"/>
                  </a:lnTo>
                  <a:lnTo>
                    <a:pt x="403" y="4"/>
                  </a:lnTo>
                  <a:lnTo>
                    <a:pt x="419" y="14"/>
                  </a:lnTo>
                  <a:lnTo>
                    <a:pt x="429" y="30"/>
                  </a:lnTo>
                  <a:lnTo>
                    <a:pt x="433" y="50"/>
                  </a:lnTo>
                  <a:lnTo>
                    <a:pt x="433" y="271"/>
                  </a:lnTo>
                  <a:lnTo>
                    <a:pt x="429" y="290"/>
                  </a:lnTo>
                  <a:lnTo>
                    <a:pt x="419" y="306"/>
                  </a:lnTo>
                  <a:lnTo>
                    <a:pt x="403" y="317"/>
                  </a:lnTo>
                  <a:lnTo>
                    <a:pt x="383" y="321"/>
                  </a:lnTo>
                  <a:lnTo>
                    <a:pt x="49" y="321"/>
                  </a:lnTo>
                  <a:lnTo>
                    <a:pt x="30" y="317"/>
                  </a:lnTo>
                  <a:lnTo>
                    <a:pt x="14" y="306"/>
                  </a:lnTo>
                  <a:lnTo>
                    <a:pt x="4" y="290"/>
                  </a:lnTo>
                  <a:lnTo>
                    <a:pt x="0" y="271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51D0E5"/>
            </a:solidFill>
            <a:ln w="0">
              <a:solidFill>
                <a:srgbClr val="51D0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4" name="Freeform 2283"/>
            <p:cNvSpPr>
              <a:spLocks/>
            </p:cNvSpPr>
            <p:nvPr/>
          </p:nvSpPr>
          <p:spPr bwMode="auto">
            <a:xfrm>
              <a:off x="14280639" y="5499100"/>
              <a:ext cx="687388" cy="204788"/>
            </a:xfrm>
            <a:custGeom>
              <a:avLst/>
              <a:gdLst>
                <a:gd name="T0" fmla="*/ 49 w 433"/>
                <a:gd name="T1" fmla="*/ 0 h 129"/>
                <a:gd name="T2" fmla="*/ 383 w 433"/>
                <a:gd name="T3" fmla="*/ 0 h 129"/>
                <a:gd name="T4" fmla="*/ 403 w 433"/>
                <a:gd name="T5" fmla="*/ 4 h 129"/>
                <a:gd name="T6" fmla="*/ 419 w 433"/>
                <a:gd name="T7" fmla="*/ 14 h 129"/>
                <a:gd name="T8" fmla="*/ 429 w 433"/>
                <a:gd name="T9" fmla="*/ 30 h 129"/>
                <a:gd name="T10" fmla="*/ 433 w 433"/>
                <a:gd name="T11" fmla="*/ 50 h 129"/>
                <a:gd name="T12" fmla="*/ 433 w 433"/>
                <a:gd name="T13" fmla="*/ 129 h 129"/>
                <a:gd name="T14" fmla="*/ 0 w 433"/>
                <a:gd name="T15" fmla="*/ 129 h 129"/>
                <a:gd name="T16" fmla="*/ 0 w 433"/>
                <a:gd name="T17" fmla="*/ 50 h 129"/>
                <a:gd name="T18" fmla="*/ 4 w 433"/>
                <a:gd name="T19" fmla="*/ 30 h 129"/>
                <a:gd name="T20" fmla="*/ 14 w 433"/>
                <a:gd name="T21" fmla="*/ 14 h 129"/>
                <a:gd name="T22" fmla="*/ 30 w 433"/>
                <a:gd name="T23" fmla="*/ 4 h 129"/>
                <a:gd name="T24" fmla="*/ 49 w 433"/>
                <a:gd name="T2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3" h="129">
                  <a:moveTo>
                    <a:pt x="49" y="0"/>
                  </a:moveTo>
                  <a:lnTo>
                    <a:pt x="383" y="0"/>
                  </a:lnTo>
                  <a:lnTo>
                    <a:pt x="403" y="4"/>
                  </a:lnTo>
                  <a:lnTo>
                    <a:pt x="419" y="14"/>
                  </a:lnTo>
                  <a:lnTo>
                    <a:pt x="429" y="30"/>
                  </a:lnTo>
                  <a:lnTo>
                    <a:pt x="433" y="50"/>
                  </a:lnTo>
                  <a:lnTo>
                    <a:pt x="433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AAD7E8"/>
            </a:solidFill>
            <a:ln w="0">
              <a:solidFill>
                <a:srgbClr val="AAD7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5" name="Freeform 2284"/>
            <p:cNvSpPr>
              <a:spLocks/>
            </p:cNvSpPr>
            <p:nvPr/>
          </p:nvSpPr>
          <p:spPr bwMode="auto">
            <a:xfrm>
              <a:off x="14526701" y="5605463"/>
              <a:ext cx="193675" cy="192088"/>
            </a:xfrm>
            <a:custGeom>
              <a:avLst/>
              <a:gdLst>
                <a:gd name="T0" fmla="*/ 38 w 122"/>
                <a:gd name="T1" fmla="*/ 0 h 121"/>
                <a:gd name="T2" fmla="*/ 84 w 122"/>
                <a:gd name="T3" fmla="*/ 0 h 121"/>
                <a:gd name="T4" fmla="*/ 84 w 122"/>
                <a:gd name="T5" fmla="*/ 38 h 121"/>
                <a:gd name="T6" fmla="*/ 122 w 122"/>
                <a:gd name="T7" fmla="*/ 38 h 121"/>
                <a:gd name="T8" fmla="*/ 122 w 122"/>
                <a:gd name="T9" fmla="*/ 83 h 121"/>
                <a:gd name="T10" fmla="*/ 84 w 122"/>
                <a:gd name="T11" fmla="*/ 83 h 121"/>
                <a:gd name="T12" fmla="*/ 84 w 122"/>
                <a:gd name="T13" fmla="*/ 121 h 121"/>
                <a:gd name="T14" fmla="*/ 38 w 122"/>
                <a:gd name="T15" fmla="*/ 121 h 121"/>
                <a:gd name="T16" fmla="*/ 38 w 122"/>
                <a:gd name="T17" fmla="*/ 83 h 121"/>
                <a:gd name="T18" fmla="*/ 0 w 122"/>
                <a:gd name="T19" fmla="*/ 83 h 121"/>
                <a:gd name="T20" fmla="*/ 0 w 122"/>
                <a:gd name="T21" fmla="*/ 38 h 121"/>
                <a:gd name="T22" fmla="*/ 38 w 122"/>
                <a:gd name="T23" fmla="*/ 38 h 121"/>
                <a:gd name="T24" fmla="*/ 38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38" y="0"/>
                  </a:moveTo>
                  <a:lnTo>
                    <a:pt x="84" y="0"/>
                  </a:lnTo>
                  <a:lnTo>
                    <a:pt x="84" y="38"/>
                  </a:lnTo>
                  <a:lnTo>
                    <a:pt x="122" y="38"/>
                  </a:lnTo>
                  <a:lnTo>
                    <a:pt x="122" y="83"/>
                  </a:lnTo>
                  <a:lnTo>
                    <a:pt x="84" y="83"/>
                  </a:lnTo>
                  <a:lnTo>
                    <a:pt x="84" y="121"/>
                  </a:lnTo>
                  <a:lnTo>
                    <a:pt x="38" y="121"/>
                  </a:lnTo>
                  <a:lnTo>
                    <a:pt x="38" y="83"/>
                  </a:lnTo>
                  <a:lnTo>
                    <a:pt x="0" y="83"/>
                  </a:lnTo>
                  <a:lnTo>
                    <a:pt x="0" y="38"/>
                  </a:lnTo>
                  <a:lnTo>
                    <a:pt x="38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D3558"/>
            </a:solidFill>
            <a:ln w="0">
              <a:solidFill>
                <a:srgbClr val="ED35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8" name="모서리가 둥근 직사각형 127"/>
          <p:cNvSpPr/>
          <p:nvPr/>
        </p:nvSpPr>
        <p:spPr>
          <a:xfrm>
            <a:off x="1701767" y="5070109"/>
            <a:ext cx="2590800" cy="1386719"/>
          </a:xfrm>
          <a:prstGeom prst="roundRect">
            <a:avLst>
              <a:gd name="adj" fmla="val 8886"/>
            </a:avLst>
          </a:prstGeom>
          <a:solidFill>
            <a:srgbClr val="D0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5957203" y="5070109"/>
            <a:ext cx="2590800" cy="1386719"/>
          </a:xfrm>
          <a:prstGeom prst="roundRect">
            <a:avLst>
              <a:gd name="adj" fmla="val 8886"/>
            </a:avLst>
          </a:prstGeom>
          <a:solidFill>
            <a:srgbClr val="D0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1819693" y="1912968"/>
            <a:ext cx="2933063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타이틀 입력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819693" y="2339565"/>
            <a:ext cx="2268213" cy="73866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065632" y="1912968"/>
            <a:ext cx="2933063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타이틀 입력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065632" y="2339565"/>
            <a:ext cx="2268213" cy="73866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819693" y="3550283"/>
            <a:ext cx="2933063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타이틀 입력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819693" y="3976880"/>
            <a:ext cx="2268213" cy="73866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065632" y="3550283"/>
            <a:ext cx="2933063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타이틀 입력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065632" y="3976880"/>
            <a:ext cx="2268213" cy="73866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819693" y="5190920"/>
            <a:ext cx="2933063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타이틀 입력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819693" y="5617517"/>
            <a:ext cx="2268213" cy="73866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065632" y="5190920"/>
            <a:ext cx="2933063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타이틀 입력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065632" y="5617517"/>
            <a:ext cx="2268213" cy="73866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이곳에 필요한 내용을 입력하세요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DEB43E8E-24F6-4ED1-A444-5B49EEBBC4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4658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직사각형 234"/>
          <p:cNvSpPr/>
          <p:nvPr/>
        </p:nvSpPr>
        <p:spPr>
          <a:xfrm>
            <a:off x="3843702" y="0"/>
            <a:ext cx="53530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57816" y="4696819"/>
            <a:ext cx="4082116" cy="2289378"/>
            <a:chOff x="2432050" y="1936750"/>
            <a:chExt cx="4279900" cy="2400301"/>
          </a:xfrm>
        </p:grpSpPr>
        <p:sp>
          <p:nvSpPr>
            <p:cNvPr id="3" name="Freeform 9"/>
            <p:cNvSpPr>
              <a:spLocks/>
            </p:cNvSpPr>
            <p:nvPr/>
          </p:nvSpPr>
          <p:spPr bwMode="auto">
            <a:xfrm>
              <a:off x="2432050" y="4143375"/>
              <a:ext cx="4279900" cy="46038"/>
            </a:xfrm>
            <a:custGeom>
              <a:avLst/>
              <a:gdLst>
                <a:gd name="T0" fmla="*/ 0 w 2696"/>
                <a:gd name="T1" fmla="*/ 0 h 29"/>
                <a:gd name="T2" fmla="*/ 2696 w 2696"/>
                <a:gd name="T3" fmla="*/ 0 h 29"/>
                <a:gd name="T4" fmla="*/ 2685 w 2696"/>
                <a:gd name="T5" fmla="*/ 29 h 29"/>
                <a:gd name="T6" fmla="*/ 11 w 2696"/>
                <a:gd name="T7" fmla="*/ 29 h 29"/>
                <a:gd name="T8" fmla="*/ 0 w 269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6" h="29">
                  <a:moveTo>
                    <a:pt x="0" y="0"/>
                  </a:moveTo>
                  <a:lnTo>
                    <a:pt x="2696" y="0"/>
                  </a:lnTo>
                  <a:lnTo>
                    <a:pt x="2685" y="29"/>
                  </a:lnTo>
                  <a:lnTo>
                    <a:pt x="11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Freeform 12"/>
            <p:cNvSpPr>
              <a:spLocks/>
            </p:cNvSpPr>
            <p:nvPr/>
          </p:nvSpPr>
          <p:spPr bwMode="auto">
            <a:xfrm>
              <a:off x="3611563" y="2063750"/>
              <a:ext cx="561975" cy="320675"/>
            </a:xfrm>
            <a:custGeom>
              <a:avLst/>
              <a:gdLst>
                <a:gd name="T0" fmla="*/ 126 w 354"/>
                <a:gd name="T1" fmla="*/ 0 h 202"/>
                <a:gd name="T2" fmla="*/ 148 w 354"/>
                <a:gd name="T3" fmla="*/ 4 h 202"/>
                <a:gd name="T4" fmla="*/ 168 w 354"/>
                <a:gd name="T5" fmla="*/ 12 h 202"/>
                <a:gd name="T6" fmla="*/ 185 w 354"/>
                <a:gd name="T7" fmla="*/ 25 h 202"/>
                <a:gd name="T8" fmla="*/ 197 w 354"/>
                <a:gd name="T9" fmla="*/ 43 h 202"/>
                <a:gd name="T10" fmla="*/ 207 w 354"/>
                <a:gd name="T11" fmla="*/ 39 h 202"/>
                <a:gd name="T12" fmla="*/ 218 w 354"/>
                <a:gd name="T13" fmla="*/ 38 h 202"/>
                <a:gd name="T14" fmla="*/ 237 w 354"/>
                <a:gd name="T15" fmla="*/ 42 h 202"/>
                <a:gd name="T16" fmla="*/ 253 w 354"/>
                <a:gd name="T17" fmla="*/ 50 h 202"/>
                <a:gd name="T18" fmla="*/ 266 w 354"/>
                <a:gd name="T19" fmla="*/ 64 h 202"/>
                <a:gd name="T20" fmla="*/ 274 w 354"/>
                <a:gd name="T21" fmla="*/ 80 h 202"/>
                <a:gd name="T22" fmla="*/ 283 w 354"/>
                <a:gd name="T23" fmla="*/ 78 h 202"/>
                <a:gd name="T24" fmla="*/ 292 w 354"/>
                <a:gd name="T25" fmla="*/ 77 h 202"/>
                <a:gd name="T26" fmla="*/ 310 w 354"/>
                <a:gd name="T27" fmla="*/ 81 h 202"/>
                <a:gd name="T28" fmla="*/ 327 w 354"/>
                <a:gd name="T29" fmla="*/ 89 h 202"/>
                <a:gd name="T30" fmla="*/ 341 w 354"/>
                <a:gd name="T31" fmla="*/ 103 h 202"/>
                <a:gd name="T32" fmla="*/ 350 w 354"/>
                <a:gd name="T33" fmla="*/ 120 h 202"/>
                <a:gd name="T34" fmla="*/ 354 w 354"/>
                <a:gd name="T35" fmla="*/ 139 h 202"/>
                <a:gd name="T36" fmla="*/ 350 w 354"/>
                <a:gd name="T37" fmla="*/ 158 h 202"/>
                <a:gd name="T38" fmla="*/ 341 w 354"/>
                <a:gd name="T39" fmla="*/ 175 h 202"/>
                <a:gd name="T40" fmla="*/ 327 w 354"/>
                <a:gd name="T41" fmla="*/ 188 h 202"/>
                <a:gd name="T42" fmla="*/ 310 w 354"/>
                <a:gd name="T43" fmla="*/ 198 h 202"/>
                <a:gd name="T44" fmla="*/ 292 w 354"/>
                <a:gd name="T45" fmla="*/ 202 h 202"/>
                <a:gd name="T46" fmla="*/ 62 w 354"/>
                <a:gd name="T47" fmla="*/ 202 h 202"/>
                <a:gd name="T48" fmla="*/ 42 w 354"/>
                <a:gd name="T49" fmla="*/ 198 h 202"/>
                <a:gd name="T50" fmla="*/ 25 w 354"/>
                <a:gd name="T51" fmla="*/ 188 h 202"/>
                <a:gd name="T52" fmla="*/ 12 w 354"/>
                <a:gd name="T53" fmla="*/ 175 h 202"/>
                <a:gd name="T54" fmla="*/ 3 w 354"/>
                <a:gd name="T55" fmla="*/ 158 h 202"/>
                <a:gd name="T56" fmla="*/ 0 w 354"/>
                <a:gd name="T57" fmla="*/ 139 h 202"/>
                <a:gd name="T58" fmla="*/ 3 w 354"/>
                <a:gd name="T59" fmla="*/ 119 h 202"/>
                <a:gd name="T60" fmla="*/ 13 w 354"/>
                <a:gd name="T61" fmla="*/ 101 h 202"/>
                <a:gd name="T62" fmla="*/ 28 w 354"/>
                <a:gd name="T63" fmla="*/ 88 h 202"/>
                <a:gd name="T64" fmla="*/ 46 w 354"/>
                <a:gd name="T65" fmla="*/ 80 h 202"/>
                <a:gd name="T66" fmla="*/ 51 w 354"/>
                <a:gd name="T67" fmla="*/ 55 h 202"/>
                <a:gd name="T68" fmla="*/ 62 w 354"/>
                <a:gd name="T69" fmla="*/ 33 h 202"/>
                <a:gd name="T70" fmla="*/ 80 w 354"/>
                <a:gd name="T71" fmla="*/ 16 h 202"/>
                <a:gd name="T72" fmla="*/ 101 w 354"/>
                <a:gd name="T73" fmla="*/ 4 h 202"/>
                <a:gd name="T74" fmla="*/ 126 w 354"/>
                <a:gd name="T7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4" h="202">
                  <a:moveTo>
                    <a:pt x="126" y="0"/>
                  </a:moveTo>
                  <a:lnTo>
                    <a:pt x="148" y="4"/>
                  </a:lnTo>
                  <a:lnTo>
                    <a:pt x="168" y="12"/>
                  </a:lnTo>
                  <a:lnTo>
                    <a:pt x="185" y="25"/>
                  </a:lnTo>
                  <a:lnTo>
                    <a:pt x="197" y="43"/>
                  </a:lnTo>
                  <a:lnTo>
                    <a:pt x="207" y="39"/>
                  </a:lnTo>
                  <a:lnTo>
                    <a:pt x="218" y="38"/>
                  </a:lnTo>
                  <a:lnTo>
                    <a:pt x="237" y="42"/>
                  </a:lnTo>
                  <a:lnTo>
                    <a:pt x="253" y="50"/>
                  </a:lnTo>
                  <a:lnTo>
                    <a:pt x="266" y="64"/>
                  </a:lnTo>
                  <a:lnTo>
                    <a:pt x="274" y="80"/>
                  </a:lnTo>
                  <a:lnTo>
                    <a:pt x="283" y="78"/>
                  </a:lnTo>
                  <a:lnTo>
                    <a:pt x="292" y="77"/>
                  </a:lnTo>
                  <a:lnTo>
                    <a:pt x="310" y="81"/>
                  </a:lnTo>
                  <a:lnTo>
                    <a:pt x="327" y="89"/>
                  </a:lnTo>
                  <a:lnTo>
                    <a:pt x="341" y="103"/>
                  </a:lnTo>
                  <a:lnTo>
                    <a:pt x="350" y="120"/>
                  </a:lnTo>
                  <a:lnTo>
                    <a:pt x="354" y="139"/>
                  </a:lnTo>
                  <a:lnTo>
                    <a:pt x="350" y="158"/>
                  </a:lnTo>
                  <a:lnTo>
                    <a:pt x="341" y="175"/>
                  </a:lnTo>
                  <a:lnTo>
                    <a:pt x="327" y="188"/>
                  </a:lnTo>
                  <a:lnTo>
                    <a:pt x="310" y="198"/>
                  </a:lnTo>
                  <a:lnTo>
                    <a:pt x="292" y="202"/>
                  </a:lnTo>
                  <a:lnTo>
                    <a:pt x="62" y="202"/>
                  </a:lnTo>
                  <a:lnTo>
                    <a:pt x="42" y="198"/>
                  </a:lnTo>
                  <a:lnTo>
                    <a:pt x="25" y="188"/>
                  </a:lnTo>
                  <a:lnTo>
                    <a:pt x="12" y="175"/>
                  </a:lnTo>
                  <a:lnTo>
                    <a:pt x="3" y="158"/>
                  </a:lnTo>
                  <a:lnTo>
                    <a:pt x="0" y="139"/>
                  </a:lnTo>
                  <a:lnTo>
                    <a:pt x="3" y="119"/>
                  </a:lnTo>
                  <a:lnTo>
                    <a:pt x="13" y="101"/>
                  </a:lnTo>
                  <a:lnTo>
                    <a:pt x="28" y="88"/>
                  </a:lnTo>
                  <a:lnTo>
                    <a:pt x="46" y="80"/>
                  </a:lnTo>
                  <a:lnTo>
                    <a:pt x="51" y="55"/>
                  </a:lnTo>
                  <a:lnTo>
                    <a:pt x="62" y="33"/>
                  </a:lnTo>
                  <a:lnTo>
                    <a:pt x="80" y="16"/>
                  </a:lnTo>
                  <a:lnTo>
                    <a:pt x="101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4E2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3468688" y="2284413"/>
              <a:ext cx="365125" cy="207963"/>
            </a:xfrm>
            <a:custGeom>
              <a:avLst/>
              <a:gdLst>
                <a:gd name="T0" fmla="*/ 82 w 230"/>
                <a:gd name="T1" fmla="*/ 0 h 131"/>
                <a:gd name="T2" fmla="*/ 101 w 230"/>
                <a:gd name="T3" fmla="*/ 2 h 131"/>
                <a:gd name="T4" fmla="*/ 116 w 230"/>
                <a:gd name="T5" fmla="*/ 13 h 131"/>
                <a:gd name="T6" fmla="*/ 128 w 230"/>
                <a:gd name="T7" fmla="*/ 27 h 131"/>
                <a:gd name="T8" fmla="*/ 135 w 230"/>
                <a:gd name="T9" fmla="*/ 25 h 131"/>
                <a:gd name="T10" fmla="*/ 143 w 230"/>
                <a:gd name="T11" fmla="*/ 25 h 131"/>
                <a:gd name="T12" fmla="*/ 158 w 230"/>
                <a:gd name="T13" fmla="*/ 27 h 131"/>
                <a:gd name="T14" fmla="*/ 171 w 230"/>
                <a:gd name="T15" fmla="*/ 38 h 131"/>
                <a:gd name="T16" fmla="*/ 178 w 230"/>
                <a:gd name="T17" fmla="*/ 51 h 131"/>
                <a:gd name="T18" fmla="*/ 184 w 230"/>
                <a:gd name="T19" fmla="*/ 49 h 131"/>
                <a:gd name="T20" fmla="*/ 190 w 230"/>
                <a:gd name="T21" fmla="*/ 49 h 131"/>
                <a:gd name="T22" fmla="*/ 205 w 230"/>
                <a:gd name="T23" fmla="*/ 53 h 131"/>
                <a:gd name="T24" fmla="*/ 218 w 230"/>
                <a:gd name="T25" fmla="*/ 61 h 131"/>
                <a:gd name="T26" fmla="*/ 228 w 230"/>
                <a:gd name="T27" fmla="*/ 74 h 131"/>
                <a:gd name="T28" fmla="*/ 230 w 230"/>
                <a:gd name="T29" fmla="*/ 90 h 131"/>
                <a:gd name="T30" fmla="*/ 228 w 230"/>
                <a:gd name="T31" fmla="*/ 106 h 131"/>
                <a:gd name="T32" fmla="*/ 218 w 230"/>
                <a:gd name="T33" fmla="*/ 119 h 131"/>
                <a:gd name="T34" fmla="*/ 205 w 230"/>
                <a:gd name="T35" fmla="*/ 127 h 131"/>
                <a:gd name="T36" fmla="*/ 190 w 230"/>
                <a:gd name="T37" fmla="*/ 131 h 131"/>
                <a:gd name="T38" fmla="*/ 40 w 230"/>
                <a:gd name="T39" fmla="*/ 131 h 131"/>
                <a:gd name="T40" fmla="*/ 25 w 230"/>
                <a:gd name="T41" fmla="*/ 127 h 131"/>
                <a:gd name="T42" fmla="*/ 12 w 230"/>
                <a:gd name="T43" fmla="*/ 119 h 131"/>
                <a:gd name="T44" fmla="*/ 2 w 230"/>
                <a:gd name="T45" fmla="*/ 106 h 131"/>
                <a:gd name="T46" fmla="*/ 0 w 230"/>
                <a:gd name="T47" fmla="*/ 90 h 131"/>
                <a:gd name="T48" fmla="*/ 2 w 230"/>
                <a:gd name="T49" fmla="*/ 77 h 131"/>
                <a:gd name="T50" fmla="*/ 9 w 230"/>
                <a:gd name="T51" fmla="*/ 65 h 131"/>
                <a:gd name="T52" fmla="*/ 18 w 230"/>
                <a:gd name="T53" fmla="*/ 56 h 131"/>
                <a:gd name="T54" fmla="*/ 30 w 230"/>
                <a:gd name="T55" fmla="*/ 51 h 131"/>
                <a:gd name="T56" fmla="*/ 34 w 230"/>
                <a:gd name="T57" fmla="*/ 35 h 131"/>
                <a:gd name="T58" fmla="*/ 40 w 230"/>
                <a:gd name="T59" fmla="*/ 21 h 131"/>
                <a:gd name="T60" fmla="*/ 52 w 230"/>
                <a:gd name="T61" fmla="*/ 9 h 131"/>
                <a:gd name="T62" fmla="*/ 67 w 230"/>
                <a:gd name="T63" fmla="*/ 2 h 131"/>
                <a:gd name="T64" fmla="*/ 82 w 230"/>
                <a:gd name="T6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0" h="131">
                  <a:moveTo>
                    <a:pt x="82" y="0"/>
                  </a:moveTo>
                  <a:lnTo>
                    <a:pt x="101" y="2"/>
                  </a:lnTo>
                  <a:lnTo>
                    <a:pt x="116" y="13"/>
                  </a:lnTo>
                  <a:lnTo>
                    <a:pt x="128" y="27"/>
                  </a:lnTo>
                  <a:lnTo>
                    <a:pt x="135" y="25"/>
                  </a:lnTo>
                  <a:lnTo>
                    <a:pt x="143" y="25"/>
                  </a:lnTo>
                  <a:lnTo>
                    <a:pt x="158" y="27"/>
                  </a:lnTo>
                  <a:lnTo>
                    <a:pt x="171" y="38"/>
                  </a:lnTo>
                  <a:lnTo>
                    <a:pt x="178" y="51"/>
                  </a:lnTo>
                  <a:lnTo>
                    <a:pt x="184" y="49"/>
                  </a:lnTo>
                  <a:lnTo>
                    <a:pt x="190" y="49"/>
                  </a:lnTo>
                  <a:lnTo>
                    <a:pt x="205" y="53"/>
                  </a:lnTo>
                  <a:lnTo>
                    <a:pt x="218" y="61"/>
                  </a:lnTo>
                  <a:lnTo>
                    <a:pt x="228" y="74"/>
                  </a:lnTo>
                  <a:lnTo>
                    <a:pt x="230" y="90"/>
                  </a:lnTo>
                  <a:lnTo>
                    <a:pt x="228" y="106"/>
                  </a:lnTo>
                  <a:lnTo>
                    <a:pt x="218" y="119"/>
                  </a:lnTo>
                  <a:lnTo>
                    <a:pt x="205" y="127"/>
                  </a:lnTo>
                  <a:lnTo>
                    <a:pt x="190" y="131"/>
                  </a:lnTo>
                  <a:lnTo>
                    <a:pt x="40" y="131"/>
                  </a:lnTo>
                  <a:lnTo>
                    <a:pt x="25" y="127"/>
                  </a:lnTo>
                  <a:lnTo>
                    <a:pt x="12" y="119"/>
                  </a:lnTo>
                  <a:lnTo>
                    <a:pt x="2" y="106"/>
                  </a:lnTo>
                  <a:lnTo>
                    <a:pt x="0" y="90"/>
                  </a:lnTo>
                  <a:lnTo>
                    <a:pt x="2" y="77"/>
                  </a:lnTo>
                  <a:lnTo>
                    <a:pt x="9" y="65"/>
                  </a:lnTo>
                  <a:lnTo>
                    <a:pt x="18" y="56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40" y="21"/>
                  </a:lnTo>
                  <a:lnTo>
                    <a:pt x="52" y="9"/>
                  </a:lnTo>
                  <a:lnTo>
                    <a:pt x="67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C6E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5319713" y="2744788"/>
              <a:ext cx="534988" cy="85725"/>
            </a:xfrm>
            <a:custGeom>
              <a:avLst/>
              <a:gdLst>
                <a:gd name="T0" fmla="*/ 28 w 337"/>
                <a:gd name="T1" fmla="*/ 0 h 54"/>
                <a:gd name="T2" fmla="*/ 309 w 337"/>
                <a:gd name="T3" fmla="*/ 0 h 54"/>
                <a:gd name="T4" fmla="*/ 324 w 337"/>
                <a:gd name="T5" fmla="*/ 3 h 54"/>
                <a:gd name="T6" fmla="*/ 333 w 337"/>
                <a:gd name="T7" fmla="*/ 13 h 54"/>
                <a:gd name="T8" fmla="*/ 337 w 337"/>
                <a:gd name="T9" fmla="*/ 26 h 54"/>
                <a:gd name="T10" fmla="*/ 333 w 337"/>
                <a:gd name="T11" fmla="*/ 41 h 54"/>
                <a:gd name="T12" fmla="*/ 324 w 337"/>
                <a:gd name="T13" fmla="*/ 50 h 54"/>
                <a:gd name="T14" fmla="*/ 309 w 337"/>
                <a:gd name="T15" fmla="*/ 54 h 54"/>
                <a:gd name="T16" fmla="*/ 28 w 337"/>
                <a:gd name="T17" fmla="*/ 54 h 54"/>
                <a:gd name="T18" fmla="*/ 15 w 337"/>
                <a:gd name="T19" fmla="*/ 50 h 54"/>
                <a:gd name="T20" fmla="*/ 4 w 337"/>
                <a:gd name="T21" fmla="*/ 41 h 54"/>
                <a:gd name="T22" fmla="*/ 0 w 337"/>
                <a:gd name="T23" fmla="*/ 26 h 54"/>
                <a:gd name="T24" fmla="*/ 4 w 337"/>
                <a:gd name="T25" fmla="*/ 13 h 54"/>
                <a:gd name="T26" fmla="*/ 15 w 337"/>
                <a:gd name="T27" fmla="*/ 3 h 54"/>
                <a:gd name="T28" fmla="*/ 28 w 337"/>
                <a:gd name="T2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7" h="54">
                  <a:moveTo>
                    <a:pt x="28" y="0"/>
                  </a:moveTo>
                  <a:lnTo>
                    <a:pt x="309" y="0"/>
                  </a:lnTo>
                  <a:lnTo>
                    <a:pt x="324" y="3"/>
                  </a:lnTo>
                  <a:lnTo>
                    <a:pt x="333" y="13"/>
                  </a:lnTo>
                  <a:lnTo>
                    <a:pt x="337" y="26"/>
                  </a:lnTo>
                  <a:lnTo>
                    <a:pt x="333" y="41"/>
                  </a:lnTo>
                  <a:lnTo>
                    <a:pt x="324" y="50"/>
                  </a:lnTo>
                  <a:lnTo>
                    <a:pt x="309" y="54"/>
                  </a:lnTo>
                  <a:lnTo>
                    <a:pt x="28" y="54"/>
                  </a:lnTo>
                  <a:lnTo>
                    <a:pt x="15" y="50"/>
                  </a:lnTo>
                  <a:lnTo>
                    <a:pt x="4" y="41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5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A3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5405438" y="2676525"/>
              <a:ext cx="342900" cy="68263"/>
            </a:xfrm>
            <a:custGeom>
              <a:avLst/>
              <a:gdLst>
                <a:gd name="T0" fmla="*/ 9 w 216"/>
                <a:gd name="T1" fmla="*/ 0 h 43"/>
                <a:gd name="T2" fmla="*/ 12 w 216"/>
                <a:gd name="T3" fmla="*/ 0 h 43"/>
                <a:gd name="T4" fmla="*/ 14 w 216"/>
                <a:gd name="T5" fmla="*/ 3 h 43"/>
                <a:gd name="T6" fmla="*/ 17 w 216"/>
                <a:gd name="T7" fmla="*/ 5 h 43"/>
                <a:gd name="T8" fmla="*/ 17 w 216"/>
                <a:gd name="T9" fmla="*/ 8 h 43"/>
                <a:gd name="T10" fmla="*/ 20 w 216"/>
                <a:gd name="T11" fmla="*/ 16 h 43"/>
                <a:gd name="T12" fmla="*/ 25 w 216"/>
                <a:gd name="T13" fmla="*/ 21 h 43"/>
                <a:gd name="T14" fmla="*/ 31 w 216"/>
                <a:gd name="T15" fmla="*/ 24 h 43"/>
                <a:gd name="T16" fmla="*/ 41 w 216"/>
                <a:gd name="T17" fmla="*/ 26 h 43"/>
                <a:gd name="T18" fmla="*/ 47 w 216"/>
                <a:gd name="T19" fmla="*/ 26 h 43"/>
                <a:gd name="T20" fmla="*/ 208 w 216"/>
                <a:gd name="T21" fmla="*/ 26 h 43"/>
                <a:gd name="T22" fmla="*/ 211 w 216"/>
                <a:gd name="T23" fmla="*/ 26 h 43"/>
                <a:gd name="T24" fmla="*/ 213 w 216"/>
                <a:gd name="T25" fmla="*/ 29 h 43"/>
                <a:gd name="T26" fmla="*/ 216 w 216"/>
                <a:gd name="T27" fmla="*/ 32 h 43"/>
                <a:gd name="T28" fmla="*/ 216 w 216"/>
                <a:gd name="T29" fmla="*/ 34 h 43"/>
                <a:gd name="T30" fmla="*/ 216 w 216"/>
                <a:gd name="T31" fmla="*/ 38 h 43"/>
                <a:gd name="T32" fmla="*/ 213 w 216"/>
                <a:gd name="T33" fmla="*/ 41 h 43"/>
                <a:gd name="T34" fmla="*/ 211 w 216"/>
                <a:gd name="T35" fmla="*/ 42 h 43"/>
                <a:gd name="T36" fmla="*/ 208 w 216"/>
                <a:gd name="T37" fmla="*/ 43 h 43"/>
                <a:gd name="T38" fmla="*/ 47 w 216"/>
                <a:gd name="T39" fmla="*/ 43 h 43"/>
                <a:gd name="T40" fmla="*/ 34 w 216"/>
                <a:gd name="T41" fmla="*/ 42 h 43"/>
                <a:gd name="T42" fmla="*/ 21 w 216"/>
                <a:gd name="T43" fmla="*/ 38 h 43"/>
                <a:gd name="T44" fmla="*/ 10 w 216"/>
                <a:gd name="T45" fmla="*/ 32 h 43"/>
                <a:gd name="T46" fmla="*/ 3 w 216"/>
                <a:gd name="T47" fmla="*/ 21 h 43"/>
                <a:gd name="T48" fmla="*/ 0 w 216"/>
                <a:gd name="T49" fmla="*/ 8 h 43"/>
                <a:gd name="T50" fmla="*/ 1 w 216"/>
                <a:gd name="T51" fmla="*/ 5 h 43"/>
                <a:gd name="T52" fmla="*/ 3 w 216"/>
                <a:gd name="T53" fmla="*/ 3 h 43"/>
                <a:gd name="T54" fmla="*/ 5 w 216"/>
                <a:gd name="T55" fmla="*/ 0 h 43"/>
                <a:gd name="T56" fmla="*/ 9 w 216"/>
                <a:gd name="T5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43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20" y="16"/>
                  </a:lnTo>
                  <a:lnTo>
                    <a:pt x="25" y="21"/>
                  </a:lnTo>
                  <a:lnTo>
                    <a:pt x="31" y="24"/>
                  </a:lnTo>
                  <a:lnTo>
                    <a:pt x="41" y="26"/>
                  </a:lnTo>
                  <a:lnTo>
                    <a:pt x="47" y="26"/>
                  </a:lnTo>
                  <a:lnTo>
                    <a:pt x="208" y="26"/>
                  </a:lnTo>
                  <a:lnTo>
                    <a:pt x="211" y="26"/>
                  </a:lnTo>
                  <a:lnTo>
                    <a:pt x="213" y="29"/>
                  </a:lnTo>
                  <a:lnTo>
                    <a:pt x="216" y="32"/>
                  </a:lnTo>
                  <a:lnTo>
                    <a:pt x="216" y="34"/>
                  </a:lnTo>
                  <a:lnTo>
                    <a:pt x="216" y="38"/>
                  </a:lnTo>
                  <a:lnTo>
                    <a:pt x="213" y="41"/>
                  </a:lnTo>
                  <a:lnTo>
                    <a:pt x="211" y="42"/>
                  </a:lnTo>
                  <a:lnTo>
                    <a:pt x="208" y="43"/>
                  </a:lnTo>
                  <a:lnTo>
                    <a:pt x="47" y="43"/>
                  </a:lnTo>
                  <a:lnTo>
                    <a:pt x="34" y="42"/>
                  </a:lnTo>
                  <a:lnTo>
                    <a:pt x="21" y="38"/>
                  </a:lnTo>
                  <a:lnTo>
                    <a:pt x="10" y="32"/>
                  </a:lnTo>
                  <a:lnTo>
                    <a:pt x="3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5521325" y="2667000"/>
              <a:ext cx="47625" cy="65088"/>
            </a:xfrm>
            <a:custGeom>
              <a:avLst/>
              <a:gdLst>
                <a:gd name="T0" fmla="*/ 0 w 30"/>
                <a:gd name="T1" fmla="*/ 0 h 41"/>
                <a:gd name="T2" fmla="*/ 16 w 30"/>
                <a:gd name="T3" fmla="*/ 0 h 41"/>
                <a:gd name="T4" fmla="*/ 30 w 30"/>
                <a:gd name="T5" fmla="*/ 41 h 41"/>
                <a:gd name="T6" fmla="*/ 15 w 30"/>
                <a:gd name="T7" fmla="*/ 41 h 41"/>
                <a:gd name="T8" fmla="*/ 0 w 3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1">
                  <a:moveTo>
                    <a:pt x="0" y="0"/>
                  </a:moveTo>
                  <a:lnTo>
                    <a:pt x="16" y="0"/>
                  </a:lnTo>
                  <a:lnTo>
                    <a:pt x="30" y="41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5619750" y="2667000"/>
              <a:ext cx="49213" cy="65088"/>
            </a:xfrm>
            <a:custGeom>
              <a:avLst/>
              <a:gdLst>
                <a:gd name="T0" fmla="*/ 0 w 31"/>
                <a:gd name="T1" fmla="*/ 0 h 41"/>
                <a:gd name="T2" fmla="*/ 15 w 31"/>
                <a:gd name="T3" fmla="*/ 0 h 41"/>
                <a:gd name="T4" fmla="*/ 31 w 31"/>
                <a:gd name="T5" fmla="*/ 41 h 41"/>
                <a:gd name="T6" fmla="*/ 15 w 31"/>
                <a:gd name="T7" fmla="*/ 41 h 41"/>
                <a:gd name="T8" fmla="*/ 0 w 3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1">
                  <a:moveTo>
                    <a:pt x="0" y="0"/>
                  </a:moveTo>
                  <a:lnTo>
                    <a:pt x="15" y="0"/>
                  </a:lnTo>
                  <a:lnTo>
                    <a:pt x="31" y="41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5457825" y="2459038"/>
              <a:ext cx="390525" cy="14288"/>
            </a:xfrm>
            <a:custGeom>
              <a:avLst/>
              <a:gdLst>
                <a:gd name="T0" fmla="*/ 4 w 246"/>
                <a:gd name="T1" fmla="*/ 0 h 9"/>
                <a:gd name="T2" fmla="*/ 241 w 246"/>
                <a:gd name="T3" fmla="*/ 0 h 9"/>
                <a:gd name="T4" fmla="*/ 243 w 246"/>
                <a:gd name="T5" fmla="*/ 0 h 9"/>
                <a:gd name="T6" fmla="*/ 246 w 246"/>
                <a:gd name="T7" fmla="*/ 1 h 9"/>
                <a:gd name="T8" fmla="*/ 246 w 246"/>
                <a:gd name="T9" fmla="*/ 4 h 9"/>
                <a:gd name="T10" fmla="*/ 246 w 246"/>
                <a:gd name="T11" fmla="*/ 6 h 9"/>
                <a:gd name="T12" fmla="*/ 243 w 246"/>
                <a:gd name="T13" fmla="*/ 9 h 9"/>
                <a:gd name="T14" fmla="*/ 241 w 246"/>
                <a:gd name="T15" fmla="*/ 9 h 9"/>
                <a:gd name="T16" fmla="*/ 4 w 246"/>
                <a:gd name="T17" fmla="*/ 9 h 9"/>
                <a:gd name="T18" fmla="*/ 1 w 246"/>
                <a:gd name="T19" fmla="*/ 9 h 9"/>
                <a:gd name="T20" fmla="*/ 0 w 246"/>
                <a:gd name="T21" fmla="*/ 6 h 9"/>
                <a:gd name="T22" fmla="*/ 0 w 246"/>
                <a:gd name="T23" fmla="*/ 4 h 9"/>
                <a:gd name="T24" fmla="*/ 0 w 246"/>
                <a:gd name="T25" fmla="*/ 1 h 9"/>
                <a:gd name="T26" fmla="*/ 1 w 246"/>
                <a:gd name="T27" fmla="*/ 0 h 9"/>
                <a:gd name="T28" fmla="*/ 4 w 246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" h="9">
                  <a:moveTo>
                    <a:pt x="4" y="0"/>
                  </a:moveTo>
                  <a:lnTo>
                    <a:pt x="241" y="0"/>
                  </a:lnTo>
                  <a:lnTo>
                    <a:pt x="243" y="0"/>
                  </a:lnTo>
                  <a:lnTo>
                    <a:pt x="246" y="1"/>
                  </a:lnTo>
                  <a:lnTo>
                    <a:pt x="246" y="4"/>
                  </a:lnTo>
                  <a:lnTo>
                    <a:pt x="246" y="6"/>
                  </a:lnTo>
                  <a:lnTo>
                    <a:pt x="243" y="9"/>
                  </a:lnTo>
                  <a:lnTo>
                    <a:pt x="241" y="9"/>
                  </a:lnTo>
                  <a:lnTo>
                    <a:pt x="4" y="9"/>
                  </a:lnTo>
                  <a:lnTo>
                    <a:pt x="1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"/>
            <p:cNvSpPr>
              <a:spLocks/>
            </p:cNvSpPr>
            <p:nvPr/>
          </p:nvSpPr>
          <p:spPr bwMode="auto">
            <a:xfrm>
              <a:off x="5643563" y="2443163"/>
              <a:ext cx="17463" cy="92075"/>
            </a:xfrm>
            <a:custGeom>
              <a:avLst/>
              <a:gdLst>
                <a:gd name="T0" fmla="*/ 6 w 11"/>
                <a:gd name="T1" fmla="*/ 0 h 58"/>
                <a:gd name="T2" fmla="*/ 8 w 11"/>
                <a:gd name="T3" fmla="*/ 2 h 58"/>
                <a:gd name="T4" fmla="*/ 10 w 11"/>
                <a:gd name="T5" fmla="*/ 3 h 58"/>
                <a:gd name="T6" fmla="*/ 11 w 11"/>
                <a:gd name="T7" fmla="*/ 6 h 58"/>
                <a:gd name="T8" fmla="*/ 11 w 11"/>
                <a:gd name="T9" fmla="*/ 53 h 58"/>
                <a:gd name="T10" fmla="*/ 10 w 11"/>
                <a:gd name="T11" fmla="*/ 55 h 58"/>
                <a:gd name="T12" fmla="*/ 8 w 11"/>
                <a:gd name="T13" fmla="*/ 57 h 58"/>
                <a:gd name="T14" fmla="*/ 6 w 11"/>
                <a:gd name="T15" fmla="*/ 58 h 58"/>
                <a:gd name="T16" fmla="*/ 3 w 11"/>
                <a:gd name="T17" fmla="*/ 57 h 58"/>
                <a:gd name="T18" fmla="*/ 2 w 11"/>
                <a:gd name="T19" fmla="*/ 55 h 58"/>
                <a:gd name="T20" fmla="*/ 0 w 11"/>
                <a:gd name="T21" fmla="*/ 53 h 58"/>
                <a:gd name="T22" fmla="*/ 0 w 11"/>
                <a:gd name="T23" fmla="*/ 6 h 58"/>
                <a:gd name="T24" fmla="*/ 2 w 11"/>
                <a:gd name="T25" fmla="*/ 3 h 58"/>
                <a:gd name="T26" fmla="*/ 3 w 11"/>
                <a:gd name="T27" fmla="*/ 2 h 58"/>
                <a:gd name="T28" fmla="*/ 6 w 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58">
                  <a:moveTo>
                    <a:pt x="6" y="0"/>
                  </a:moveTo>
                  <a:lnTo>
                    <a:pt x="8" y="2"/>
                  </a:lnTo>
                  <a:lnTo>
                    <a:pt x="10" y="3"/>
                  </a:lnTo>
                  <a:lnTo>
                    <a:pt x="11" y="6"/>
                  </a:lnTo>
                  <a:lnTo>
                    <a:pt x="11" y="53"/>
                  </a:lnTo>
                  <a:lnTo>
                    <a:pt x="10" y="55"/>
                  </a:lnTo>
                  <a:lnTo>
                    <a:pt x="8" y="57"/>
                  </a:lnTo>
                  <a:lnTo>
                    <a:pt x="6" y="58"/>
                  </a:lnTo>
                  <a:lnTo>
                    <a:pt x="3" y="57"/>
                  </a:lnTo>
                  <a:lnTo>
                    <a:pt x="2" y="55"/>
                  </a:lnTo>
                  <a:lnTo>
                    <a:pt x="0" y="53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5F797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20"/>
            <p:cNvSpPr>
              <a:spLocks/>
            </p:cNvSpPr>
            <p:nvPr/>
          </p:nvSpPr>
          <p:spPr bwMode="auto">
            <a:xfrm>
              <a:off x="5600700" y="2487613"/>
              <a:ext cx="103188" cy="33338"/>
            </a:xfrm>
            <a:custGeom>
              <a:avLst/>
              <a:gdLst>
                <a:gd name="T0" fmla="*/ 21 w 65"/>
                <a:gd name="T1" fmla="*/ 0 h 21"/>
                <a:gd name="T2" fmla="*/ 29 w 65"/>
                <a:gd name="T3" fmla="*/ 0 h 21"/>
                <a:gd name="T4" fmla="*/ 31 w 65"/>
                <a:gd name="T5" fmla="*/ 0 h 21"/>
                <a:gd name="T6" fmla="*/ 33 w 65"/>
                <a:gd name="T7" fmla="*/ 0 h 21"/>
                <a:gd name="T8" fmla="*/ 34 w 65"/>
                <a:gd name="T9" fmla="*/ 0 h 21"/>
                <a:gd name="T10" fmla="*/ 41 w 65"/>
                <a:gd name="T11" fmla="*/ 0 h 21"/>
                <a:gd name="T12" fmla="*/ 43 w 65"/>
                <a:gd name="T13" fmla="*/ 0 h 21"/>
                <a:gd name="T14" fmla="*/ 47 w 65"/>
                <a:gd name="T15" fmla="*/ 0 h 21"/>
                <a:gd name="T16" fmla="*/ 52 w 65"/>
                <a:gd name="T17" fmla="*/ 3 h 21"/>
                <a:gd name="T18" fmla="*/ 59 w 65"/>
                <a:gd name="T19" fmla="*/ 10 h 21"/>
                <a:gd name="T20" fmla="*/ 65 w 65"/>
                <a:gd name="T21" fmla="*/ 21 h 21"/>
                <a:gd name="T22" fmla="*/ 0 w 65"/>
                <a:gd name="T23" fmla="*/ 21 h 21"/>
                <a:gd name="T24" fmla="*/ 5 w 65"/>
                <a:gd name="T25" fmla="*/ 10 h 21"/>
                <a:gd name="T26" fmla="*/ 12 w 65"/>
                <a:gd name="T27" fmla="*/ 3 h 21"/>
                <a:gd name="T28" fmla="*/ 18 w 65"/>
                <a:gd name="T29" fmla="*/ 0 h 21"/>
                <a:gd name="T30" fmla="*/ 21 w 65"/>
                <a:gd name="T3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21">
                  <a:moveTo>
                    <a:pt x="21" y="0"/>
                  </a:move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3"/>
                  </a:lnTo>
                  <a:lnTo>
                    <a:pt x="59" y="10"/>
                  </a:lnTo>
                  <a:lnTo>
                    <a:pt x="65" y="21"/>
                  </a:lnTo>
                  <a:lnTo>
                    <a:pt x="0" y="21"/>
                  </a:lnTo>
                  <a:lnTo>
                    <a:pt x="5" y="10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1"/>
            <p:cNvSpPr>
              <a:spLocks/>
            </p:cNvSpPr>
            <p:nvPr/>
          </p:nvSpPr>
          <p:spPr bwMode="auto">
            <a:xfrm>
              <a:off x="5883275" y="2452688"/>
              <a:ext cx="128588" cy="73025"/>
            </a:xfrm>
            <a:custGeom>
              <a:avLst/>
              <a:gdLst>
                <a:gd name="T0" fmla="*/ 48 w 81"/>
                <a:gd name="T1" fmla="*/ 0 h 46"/>
                <a:gd name="T2" fmla="*/ 79 w 81"/>
                <a:gd name="T3" fmla="*/ 0 h 46"/>
                <a:gd name="T4" fmla="*/ 80 w 81"/>
                <a:gd name="T5" fmla="*/ 0 h 46"/>
                <a:gd name="T6" fmla="*/ 80 w 81"/>
                <a:gd name="T7" fmla="*/ 1 h 46"/>
                <a:gd name="T8" fmla="*/ 81 w 81"/>
                <a:gd name="T9" fmla="*/ 2 h 46"/>
                <a:gd name="T10" fmla="*/ 81 w 81"/>
                <a:gd name="T11" fmla="*/ 4 h 46"/>
                <a:gd name="T12" fmla="*/ 54 w 81"/>
                <a:gd name="T13" fmla="*/ 44 h 46"/>
                <a:gd name="T14" fmla="*/ 52 w 81"/>
                <a:gd name="T15" fmla="*/ 46 h 46"/>
                <a:gd name="T16" fmla="*/ 51 w 81"/>
                <a:gd name="T17" fmla="*/ 46 h 46"/>
                <a:gd name="T18" fmla="*/ 3 w 81"/>
                <a:gd name="T19" fmla="*/ 46 h 46"/>
                <a:gd name="T20" fmla="*/ 0 w 81"/>
                <a:gd name="T21" fmla="*/ 46 h 46"/>
                <a:gd name="T22" fmla="*/ 0 w 81"/>
                <a:gd name="T23" fmla="*/ 44 h 46"/>
                <a:gd name="T24" fmla="*/ 0 w 81"/>
                <a:gd name="T25" fmla="*/ 42 h 46"/>
                <a:gd name="T26" fmla="*/ 0 w 81"/>
                <a:gd name="T27" fmla="*/ 40 h 46"/>
                <a:gd name="T28" fmla="*/ 46 w 81"/>
                <a:gd name="T29" fmla="*/ 1 h 46"/>
                <a:gd name="T30" fmla="*/ 48 w 81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46">
                  <a:moveTo>
                    <a:pt x="48" y="0"/>
                  </a:moveTo>
                  <a:lnTo>
                    <a:pt x="79" y="0"/>
                  </a:lnTo>
                  <a:lnTo>
                    <a:pt x="80" y="0"/>
                  </a:lnTo>
                  <a:lnTo>
                    <a:pt x="80" y="1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54" y="44"/>
                  </a:lnTo>
                  <a:lnTo>
                    <a:pt x="52" y="46"/>
                  </a:lnTo>
                  <a:lnTo>
                    <a:pt x="51" y="46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46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2"/>
            <p:cNvSpPr>
              <a:spLocks/>
            </p:cNvSpPr>
            <p:nvPr/>
          </p:nvSpPr>
          <p:spPr bwMode="auto">
            <a:xfrm>
              <a:off x="5895975" y="2536825"/>
              <a:ext cx="95250" cy="65088"/>
            </a:xfrm>
            <a:custGeom>
              <a:avLst/>
              <a:gdLst>
                <a:gd name="T0" fmla="*/ 3 w 60"/>
                <a:gd name="T1" fmla="*/ 0 h 41"/>
                <a:gd name="T2" fmla="*/ 35 w 60"/>
                <a:gd name="T3" fmla="*/ 0 h 41"/>
                <a:gd name="T4" fmla="*/ 38 w 60"/>
                <a:gd name="T5" fmla="*/ 0 h 41"/>
                <a:gd name="T6" fmla="*/ 38 w 60"/>
                <a:gd name="T7" fmla="*/ 2 h 41"/>
                <a:gd name="T8" fmla="*/ 59 w 60"/>
                <a:gd name="T9" fmla="*/ 37 h 41"/>
                <a:gd name="T10" fmla="*/ 60 w 60"/>
                <a:gd name="T11" fmla="*/ 38 h 41"/>
                <a:gd name="T12" fmla="*/ 59 w 60"/>
                <a:gd name="T13" fmla="*/ 40 h 41"/>
                <a:gd name="T14" fmla="*/ 59 w 60"/>
                <a:gd name="T15" fmla="*/ 41 h 41"/>
                <a:gd name="T16" fmla="*/ 57 w 60"/>
                <a:gd name="T17" fmla="*/ 41 h 41"/>
                <a:gd name="T18" fmla="*/ 39 w 60"/>
                <a:gd name="T19" fmla="*/ 41 h 41"/>
                <a:gd name="T20" fmla="*/ 37 w 60"/>
                <a:gd name="T21" fmla="*/ 40 h 41"/>
                <a:gd name="T22" fmla="*/ 1 w 60"/>
                <a:gd name="T23" fmla="*/ 4 h 41"/>
                <a:gd name="T24" fmla="*/ 0 w 60"/>
                <a:gd name="T25" fmla="*/ 3 h 41"/>
                <a:gd name="T26" fmla="*/ 0 w 60"/>
                <a:gd name="T27" fmla="*/ 2 h 41"/>
                <a:gd name="T28" fmla="*/ 1 w 60"/>
                <a:gd name="T29" fmla="*/ 0 h 41"/>
                <a:gd name="T30" fmla="*/ 3 w 60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41">
                  <a:moveTo>
                    <a:pt x="3" y="0"/>
                  </a:moveTo>
                  <a:lnTo>
                    <a:pt x="35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59" y="37"/>
                  </a:lnTo>
                  <a:lnTo>
                    <a:pt x="60" y="38"/>
                  </a:lnTo>
                  <a:lnTo>
                    <a:pt x="59" y="40"/>
                  </a:lnTo>
                  <a:lnTo>
                    <a:pt x="59" y="41"/>
                  </a:lnTo>
                  <a:lnTo>
                    <a:pt x="57" y="41"/>
                  </a:lnTo>
                  <a:lnTo>
                    <a:pt x="39" y="41"/>
                  </a:lnTo>
                  <a:lnTo>
                    <a:pt x="37" y="40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5419725" y="2509838"/>
              <a:ext cx="577850" cy="174625"/>
            </a:xfrm>
            <a:custGeom>
              <a:avLst/>
              <a:gdLst>
                <a:gd name="T0" fmla="*/ 113 w 364"/>
                <a:gd name="T1" fmla="*/ 0 h 110"/>
                <a:gd name="T2" fmla="*/ 361 w 364"/>
                <a:gd name="T3" fmla="*/ 0 h 110"/>
                <a:gd name="T4" fmla="*/ 363 w 364"/>
                <a:gd name="T5" fmla="*/ 0 h 110"/>
                <a:gd name="T6" fmla="*/ 364 w 364"/>
                <a:gd name="T7" fmla="*/ 2 h 110"/>
                <a:gd name="T8" fmla="*/ 364 w 364"/>
                <a:gd name="T9" fmla="*/ 3 h 110"/>
                <a:gd name="T10" fmla="*/ 364 w 364"/>
                <a:gd name="T11" fmla="*/ 4 h 110"/>
                <a:gd name="T12" fmla="*/ 359 w 364"/>
                <a:gd name="T13" fmla="*/ 20 h 110"/>
                <a:gd name="T14" fmla="*/ 357 w 364"/>
                <a:gd name="T15" fmla="*/ 21 h 110"/>
                <a:gd name="T16" fmla="*/ 356 w 364"/>
                <a:gd name="T17" fmla="*/ 21 h 110"/>
                <a:gd name="T18" fmla="*/ 229 w 364"/>
                <a:gd name="T19" fmla="*/ 55 h 110"/>
                <a:gd name="T20" fmla="*/ 179 w 364"/>
                <a:gd name="T21" fmla="*/ 109 h 110"/>
                <a:gd name="T22" fmla="*/ 179 w 364"/>
                <a:gd name="T23" fmla="*/ 110 h 110"/>
                <a:gd name="T24" fmla="*/ 178 w 364"/>
                <a:gd name="T25" fmla="*/ 110 h 110"/>
                <a:gd name="T26" fmla="*/ 62 w 364"/>
                <a:gd name="T27" fmla="*/ 110 h 110"/>
                <a:gd name="T28" fmla="*/ 41 w 364"/>
                <a:gd name="T29" fmla="*/ 109 h 110"/>
                <a:gd name="T30" fmla="*/ 24 w 364"/>
                <a:gd name="T31" fmla="*/ 104 h 110"/>
                <a:gd name="T32" fmla="*/ 11 w 364"/>
                <a:gd name="T33" fmla="*/ 95 h 110"/>
                <a:gd name="T34" fmla="*/ 3 w 364"/>
                <a:gd name="T35" fmla="*/ 83 h 110"/>
                <a:gd name="T36" fmla="*/ 0 w 364"/>
                <a:gd name="T37" fmla="*/ 68 h 110"/>
                <a:gd name="T38" fmla="*/ 3 w 364"/>
                <a:gd name="T39" fmla="*/ 55 h 110"/>
                <a:gd name="T40" fmla="*/ 9 w 364"/>
                <a:gd name="T41" fmla="*/ 42 h 110"/>
                <a:gd name="T42" fmla="*/ 22 w 364"/>
                <a:gd name="T43" fmla="*/ 29 h 110"/>
                <a:gd name="T44" fmla="*/ 38 w 364"/>
                <a:gd name="T45" fmla="*/ 17 h 110"/>
                <a:gd name="T46" fmla="*/ 59 w 364"/>
                <a:gd name="T47" fmla="*/ 8 h 110"/>
                <a:gd name="T48" fmla="*/ 84 w 364"/>
                <a:gd name="T49" fmla="*/ 3 h 110"/>
                <a:gd name="T50" fmla="*/ 113 w 36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4" h="110">
                  <a:moveTo>
                    <a:pt x="113" y="0"/>
                  </a:moveTo>
                  <a:lnTo>
                    <a:pt x="361" y="0"/>
                  </a:lnTo>
                  <a:lnTo>
                    <a:pt x="363" y="0"/>
                  </a:lnTo>
                  <a:lnTo>
                    <a:pt x="364" y="2"/>
                  </a:lnTo>
                  <a:lnTo>
                    <a:pt x="364" y="3"/>
                  </a:lnTo>
                  <a:lnTo>
                    <a:pt x="364" y="4"/>
                  </a:lnTo>
                  <a:lnTo>
                    <a:pt x="359" y="20"/>
                  </a:lnTo>
                  <a:lnTo>
                    <a:pt x="357" y="21"/>
                  </a:lnTo>
                  <a:lnTo>
                    <a:pt x="356" y="21"/>
                  </a:lnTo>
                  <a:lnTo>
                    <a:pt x="229" y="55"/>
                  </a:lnTo>
                  <a:lnTo>
                    <a:pt x="179" y="109"/>
                  </a:lnTo>
                  <a:lnTo>
                    <a:pt x="179" y="110"/>
                  </a:lnTo>
                  <a:lnTo>
                    <a:pt x="178" y="110"/>
                  </a:lnTo>
                  <a:lnTo>
                    <a:pt x="62" y="110"/>
                  </a:lnTo>
                  <a:lnTo>
                    <a:pt x="41" y="109"/>
                  </a:lnTo>
                  <a:lnTo>
                    <a:pt x="24" y="104"/>
                  </a:lnTo>
                  <a:lnTo>
                    <a:pt x="11" y="95"/>
                  </a:lnTo>
                  <a:lnTo>
                    <a:pt x="3" y="83"/>
                  </a:lnTo>
                  <a:lnTo>
                    <a:pt x="0" y="68"/>
                  </a:lnTo>
                  <a:lnTo>
                    <a:pt x="3" y="55"/>
                  </a:lnTo>
                  <a:lnTo>
                    <a:pt x="9" y="42"/>
                  </a:lnTo>
                  <a:lnTo>
                    <a:pt x="22" y="29"/>
                  </a:lnTo>
                  <a:lnTo>
                    <a:pt x="38" y="17"/>
                  </a:lnTo>
                  <a:lnTo>
                    <a:pt x="59" y="8"/>
                  </a:lnTo>
                  <a:lnTo>
                    <a:pt x="84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>
              <a:off x="5440363" y="2530475"/>
              <a:ext cx="153988" cy="103188"/>
            </a:xfrm>
            <a:custGeom>
              <a:avLst/>
              <a:gdLst>
                <a:gd name="T0" fmla="*/ 94 w 97"/>
                <a:gd name="T1" fmla="*/ 0 h 65"/>
                <a:gd name="T2" fmla="*/ 97 w 97"/>
                <a:gd name="T3" fmla="*/ 0 h 65"/>
                <a:gd name="T4" fmla="*/ 97 w 97"/>
                <a:gd name="T5" fmla="*/ 3 h 65"/>
                <a:gd name="T6" fmla="*/ 97 w 97"/>
                <a:gd name="T7" fmla="*/ 45 h 65"/>
                <a:gd name="T8" fmla="*/ 97 w 97"/>
                <a:gd name="T9" fmla="*/ 46 h 65"/>
                <a:gd name="T10" fmla="*/ 96 w 97"/>
                <a:gd name="T11" fmla="*/ 48 h 65"/>
                <a:gd name="T12" fmla="*/ 56 w 97"/>
                <a:gd name="T13" fmla="*/ 63 h 65"/>
                <a:gd name="T14" fmla="*/ 55 w 97"/>
                <a:gd name="T15" fmla="*/ 65 h 65"/>
                <a:gd name="T16" fmla="*/ 3 w 97"/>
                <a:gd name="T17" fmla="*/ 65 h 65"/>
                <a:gd name="T18" fmla="*/ 2 w 97"/>
                <a:gd name="T19" fmla="*/ 63 h 65"/>
                <a:gd name="T20" fmla="*/ 0 w 97"/>
                <a:gd name="T21" fmla="*/ 63 h 65"/>
                <a:gd name="T22" fmla="*/ 0 w 97"/>
                <a:gd name="T23" fmla="*/ 62 h 65"/>
                <a:gd name="T24" fmla="*/ 0 w 97"/>
                <a:gd name="T25" fmla="*/ 61 h 65"/>
                <a:gd name="T26" fmla="*/ 0 w 97"/>
                <a:gd name="T27" fmla="*/ 58 h 65"/>
                <a:gd name="T28" fmla="*/ 3 w 97"/>
                <a:gd name="T29" fmla="*/ 50 h 65"/>
                <a:gd name="T30" fmla="*/ 8 w 97"/>
                <a:gd name="T31" fmla="*/ 41 h 65"/>
                <a:gd name="T32" fmla="*/ 16 w 97"/>
                <a:gd name="T33" fmla="*/ 31 h 65"/>
                <a:gd name="T34" fmla="*/ 25 w 97"/>
                <a:gd name="T35" fmla="*/ 21 h 65"/>
                <a:gd name="T36" fmla="*/ 37 w 97"/>
                <a:gd name="T37" fmla="*/ 14 h 65"/>
                <a:gd name="T38" fmla="*/ 53 w 97"/>
                <a:gd name="T39" fmla="*/ 7 h 65"/>
                <a:gd name="T40" fmla="*/ 71 w 97"/>
                <a:gd name="T41" fmla="*/ 2 h 65"/>
                <a:gd name="T42" fmla="*/ 94 w 97"/>
                <a:gd name="T4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65">
                  <a:moveTo>
                    <a:pt x="94" y="0"/>
                  </a:moveTo>
                  <a:lnTo>
                    <a:pt x="97" y="0"/>
                  </a:lnTo>
                  <a:lnTo>
                    <a:pt x="97" y="3"/>
                  </a:lnTo>
                  <a:lnTo>
                    <a:pt x="97" y="45"/>
                  </a:lnTo>
                  <a:lnTo>
                    <a:pt x="97" y="46"/>
                  </a:lnTo>
                  <a:lnTo>
                    <a:pt x="96" y="48"/>
                  </a:lnTo>
                  <a:lnTo>
                    <a:pt x="56" y="63"/>
                  </a:lnTo>
                  <a:lnTo>
                    <a:pt x="55" y="65"/>
                  </a:lnTo>
                  <a:lnTo>
                    <a:pt x="3" y="65"/>
                  </a:lnTo>
                  <a:lnTo>
                    <a:pt x="2" y="63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0" y="58"/>
                  </a:lnTo>
                  <a:lnTo>
                    <a:pt x="3" y="50"/>
                  </a:lnTo>
                  <a:lnTo>
                    <a:pt x="8" y="41"/>
                  </a:lnTo>
                  <a:lnTo>
                    <a:pt x="16" y="31"/>
                  </a:lnTo>
                  <a:lnTo>
                    <a:pt x="25" y="21"/>
                  </a:lnTo>
                  <a:lnTo>
                    <a:pt x="37" y="14"/>
                  </a:lnTo>
                  <a:lnTo>
                    <a:pt x="53" y="7"/>
                  </a:lnTo>
                  <a:lnTo>
                    <a:pt x="71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5"/>
            <p:cNvSpPr>
              <a:spLocks/>
            </p:cNvSpPr>
            <p:nvPr/>
          </p:nvSpPr>
          <p:spPr bwMode="auto">
            <a:xfrm>
              <a:off x="5643563" y="2560638"/>
              <a:ext cx="76200" cy="74613"/>
            </a:xfrm>
            <a:custGeom>
              <a:avLst/>
              <a:gdLst>
                <a:gd name="T0" fmla="*/ 16 w 48"/>
                <a:gd name="T1" fmla="*/ 0 h 47"/>
                <a:gd name="T2" fmla="*/ 33 w 48"/>
                <a:gd name="T3" fmla="*/ 0 h 47"/>
                <a:gd name="T4" fmla="*/ 33 w 48"/>
                <a:gd name="T5" fmla="*/ 16 h 47"/>
                <a:gd name="T6" fmla="*/ 48 w 48"/>
                <a:gd name="T7" fmla="*/ 16 h 47"/>
                <a:gd name="T8" fmla="*/ 48 w 48"/>
                <a:gd name="T9" fmla="*/ 31 h 47"/>
                <a:gd name="T10" fmla="*/ 33 w 48"/>
                <a:gd name="T11" fmla="*/ 31 h 47"/>
                <a:gd name="T12" fmla="*/ 33 w 48"/>
                <a:gd name="T13" fmla="*/ 47 h 47"/>
                <a:gd name="T14" fmla="*/ 16 w 48"/>
                <a:gd name="T15" fmla="*/ 47 h 47"/>
                <a:gd name="T16" fmla="*/ 16 w 48"/>
                <a:gd name="T17" fmla="*/ 31 h 47"/>
                <a:gd name="T18" fmla="*/ 0 w 48"/>
                <a:gd name="T19" fmla="*/ 31 h 47"/>
                <a:gd name="T20" fmla="*/ 0 w 48"/>
                <a:gd name="T21" fmla="*/ 16 h 47"/>
                <a:gd name="T22" fmla="*/ 16 w 48"/>
                <a:gd name="T23" fmla="*/ 16 h 47"/>
                <a:gd name="T24" fmla="*/ 16 w 48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16" y="0"/>
                  </a:moveTo>
                  <a:lnTo>
                    <a:pt x="33" y="0"/>
                  </a:lnTo>
                  <a:lnTo>
                    <a:pt x="33" y="16"/>
                  </a:lnTo>
                  <a:lnTo>
                    <a:pt x="48" y="16"/>
                  </a:lnTo>
                  <a:lnTo>
                    <a:pt x="48" y="31"/>
                  </a:lnTo>
                  <a:lnTo>
                    <a:pt x="33" y="31"/>
                  </a:lnTo>
                  <a:lnTo>
                    <a:pt x="33" y="47"/>
                  </a:lnTo>
                  <a:lnTo>
                    <a:pt x="16" y="47"/>
                  </a:lnTo>
                  <a:lnTo>
                    <a:pt x="16" y="31"/>
                  </a:lnTo>
                  <a:lnTo>
                    <a:pt x="0" y="31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6"/>
            <p:cNvSpPr>
              <a:spLocks/>
            </p:cNvSpPr>
            <p:nvPr/>
          </p:nvSpPr>
          <p:spPr bwMode="auto">
            <a:xfrm>
              <a:off x="2986088" y="3821113"/>
              <a:ext cx="139700" cy="277813"/>
            </a:xfrm>
            <a:custGeom>
              <a:avLst/>
              <a:gdLst>
                <a:gd name="T0" fmla="*/ 43 w 88"/>
                <a:gd name="T1" fmla="*/ 0 h 175"/>
                <a:gd name="T2" fmla="*/ 46 w 88"/>
                <a:gd name="T3" fmla="*/ 3 h 175"/>
                <a:gd name="T4" fmla="*/ 51 w 88"/>
                <a:gd name="T5" fmla="*/ 11 h 175"/>
                <a:gd name="T6" fmla="*/ 58 w 88"/>
                <a:gd name="T7" fmla="*/ 23 h 175"/>
                <a:gd name="T8" fmla="*/ 66 w 88"/>
                <a:gd name="T9" fmla="*/ 38 h 175"/>
                <a:gd name="T10" fmla="*/ 73 w 88"/>
                <a:gd name="T11" fmla="*/ 55 h 175"/>
                <a:gd name="T12" fmla="*/ 81 w 88"/>
                <a:gd name="T13" fmla="*/ 75 h 175"/>
                <a:gd name="T14" fmla="*/ 87 w 88"/>
                <a:gd name="T15" fmla="*/ 95 h 175"/>
                <a:gd name="T16" fmla="*/ 88 w 88"/>
                <a:gd name="T17" fmla="*/ 114 h 175"/>
                <a:gd name="T18" fmla="*/ 87 w 88"/>
                <a:gd name="T19" fmla="*/ 133 h 175"/>
                <a:gd name="T20" fmla="*/ 81 w 88"/>
                <a:gd name="T21" fmla="*/ 146 h 175"/>
                <a:gd name="T22" fmla="*/ 73 w 88"/>
                <a:gd name="T23" fmla="*/ 156 h 175"/>
                <a:gd name="T24" fmla="*/ 66 w 88"/>
                <a:gd name="T25" fmla="*/ 164 h 175"/>
                <a:gd name="T26" fmla="*/ 58 w 88"/>
                <a:gd name="T27" fmla="*/ 169 h 175"/>
                <a:gd name="T28" fmla="*/ 51 w 88"/>
                <a:gd name="T29" fmla="*/ 172 h 175"/>
                <a:gd name="T30" fmla="*/ 46 w 88"/>
                <a:gd name="T31" fmla="*/ 175 h 175"/>
                <a:gd name="T32" fmla="*/ 43 w 88"/>
                <a:gd name="T33" fmla="*/ 175 h 175"/>
                <a:gd name="T34" fmla="*/ 42 w 88"/>
                <a:gd name="T35" fmla="*/ 175 h 175"/>
                <a:gd name="T36" fmla="*/ 37 w 88"/>
                <a:gd name="T37" fmla="*/ 172 h 175"/>
                <a:gd name="T38" fmla="*/ 30 w 88"/>
                <a:gd name="T39" fmla="*/ 169 h 175"/>
                <a:gd name="T40" fmla="*/ 22 w 88"/>
                <a:gd name="T41" fmla="*/ 164 h 175"/>
                <a:gd name="T42" fmla="*/ 13 w 88"/>
                <a:gd name="T43" fmla="*/ 156 h 175"/>
                <a:gd name="T44" fmla="*/ 7 w 88"/>
                <a:gd name="T45" fmla="*/ 146 h 175"/>
                <a:gd name="T46" fmla="*/ 1 w 88"/>
                <a:gd name="T47" fmla="*/ 133 h 175"/>
                <a:gd name="T48" fmla="*/ 0 w 88"/>
                <a:gd name="T49" fmla="*/ 114 h 175"/>
                <a:gd name="T50" fmla="*/ 1 w 88"/>
                <a:gd name="T51" fmla="*/ 95 h 175"/>
                <a:gd name="T52" fmla="*/ 7 w 88"/>
                <a:gd name="T53" fmla="*/ 75 h 175"/>
                <a:gd name="T54" fmla="*/ 13 w 88"/>
                <a:gd name="T55" fmla="*/ 55 h 175"/>
                <a:gd name="T56" fmla="*/ 22 w 88"/>
                <a:gd name="T57" fmla="*/ 38 h 175"/>
                <a:gd name="T58" fmla="*/ 30 w 88"/>
                <a:gd name="T59" fmla="*/ 23 h 175"/>
                <a:gd name="T60" fmla="*/ 37 w 88"/>
                <a:gd name="T61" fmla="*/ 11 h 175"/>
                <a:gd name="T62" fmla="*/ 42 w 88"/>
                <a:gd name="T63" fmla="*/ 3 h 175"/>
                <a:gd name="T64" fmla="*/ 43 w 88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75">
                  <a:moveTo>
                    <a:pt x="43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8" y="23"/>
                  </a:lnTo>
                  <a:lnTo>
                    <a:pt x="66" y="38"/>
                  </a:lnTo>
                  <a:lnTo>
                    <a:pt x="73" y="55"/>
                  </a:lnTo>
                  <a:lnTo>
                    <a:pt x="81" y="75"/>
                  </a:lnTo>
                  <a:lnTo>
                    <a:pt x="87" y="95"/>
                  </a:lnTo>
                  <a:lnTo>
                    <a:pt x="88" y="114"/>
                  </a:lnTo>
                  <a:lnTo>
                    <a:pt x="87" y="133"/>
                  </a:lnTo>
                  <a:lnTo>
                    <a:pt x="81" y="146"/>
                  </a:lnTo>
                  <a:lnTo>
                    <a:pt x="73" y="156"/>
                  </a:lnTo>
                  <a:lnTo>
                    <a:pt x="66" y="164"/>
                  </a:lnTo>
                  <a:lnTo>
                    <a:pt x="58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3" y="175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0" y="169"/>
                  </a:lnTo>
                  <a:lnTo>
                    <a:pt x="22" y="164"/>
                  </a:lnTo>
                  <a:lnTo>
                    <a:pt x="13" y="156"/>
                  </a:lnTo>
                  <a:lnTo>
                    <a:pt x="7" y="146"/>
                  </a:lnTo>
                  <a:lnTo>
                    <a:pt x="1" y="133"/>
                  </a:lnTo>
                  <a:lnTo>
                    <a:pt x="0" y="114"/>
                  </a:lnTo>
                  <a:lnTo>
                    <a:pt x="1" y="95"/>
                  </a:lnTo>
                  <a:lnTo>
                    <a:pt x="7" y="75"/>
                  </a:lnTo>
                  <a:lnTo>
                    <a:pt x="13" y="55"/>
                  </a:lnTo>
                  <a:lnTo>
                    <a:pt x="22" y="38"/>
                  </a:lnTo>
                  <a:lnTo>
                    <a:pt x="30" y="23"/>
                  </a:lnTo>
                  <a:lnTo>
                    <a:pt x="37" y="11"/>
                  </a:lnTo>
                  <a:lnTo>
                    <a:pt x="4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auto">
            <a:xfrm>
              <a:off x="3048000" y="4002088"/>
              <a:ext cx="15875" cy="220663"/>
            </a:xfrm>
            <a:custGeom>
              <a:avLst/>
              <a:gdLst>
                <a:gd name="T0" fmla="*/ 4 w 10"/>
                <a:gd name="T1" fmla="*/ 0 h 139"/>
                <a:gd name="T2" fmla="*/ 7 w 10"/>
                <a:gd name="T3" fmla="*/ 2 h 139"/>
                <a:gd name="T4" fmla="*/ 8 w 10"/>
                <a:gd name="T5" fmla="*/ 3 h 139"/>
                <a:gd name="T6" fmla="*/ 10 w 10"/>
                <a:gd name="T7" fmla="*/ 4 h 139"/>
                <a:gd name="T8" fmla="*/ 10 w 10"/>
                <a:gd name="T9" fmla="*/ 135 h 139"/>
                <a:gd name="T10" fmla="*/ 8 w 10"/>
                <a:gd name="T11" fmla="*/ 136 h 139"/>
                <a:gd name="T12" fmla="*/ 7 w 10"/>
                <a:gd name="T13" fmla="*/ 138 h 139"/>
                <a:gd name="T14" fmla="*/ 4 w 10"/>
                <a:gd name="T15" fmla="*/ 139 h 139"/>
                <a:gd name="T16" fmla="*/ 3 w 10"/>
                <a:gd name="T17" fmla="*/ 138 h 139"/>
                <a:gd name="T18" fmla="*/ 2 w 10"/>
                <a:gd name="T19" fmla="*/ 136 h 139"/>
                <a:gd name="T20" fmla="*/ 0 w 10"/>
                <a:gd name="T21" fmla="*/ 135 h 139"/>
                <a:gd name="T22" fmla="*/ 0 w 10"/>
                <a:gd name="T23" fmla="*/ 4 h 139"/>
                <a:gd name="T24" fmla="*/ 2 w 10"/>
                <a:gd name="T25" fmla="*/ 3 h 139"/>
                <a:gd name="T26" fmla="*/ 3 w 10"/>
                <a:gd name="T27" fmla="*/ 2 h 139"/>
                <a:gd name="T28" fmla="*/ 4 w 10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10" y="4"/>
                  </a:lnTo>
                  <a:lnTo>
                    <a:pt x="10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3" y="138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8"/>
            <p:cNvSpPr>
              <a:spLocks/>
            </p:cNvSpPr>
            <p:nvPr/>
          </p:nvSpPr>
          <p:spPr bwMode="auto">
            <a:xfrm>
              <a:off x="2786063" y="3821113"/>
              <a:ext cx="142875" cy="277813"/>
            </a:xfrm>
            <a:custGeom>
              <a:avLst/>
              <a:gdLst>
                <a:gd name="T0" fmla="*/ 45 w 90"/>
                <a:gd name="T1" fmla="*/ 0 h 175"/>
                <a:gd name="T2" fmla="*/ 46 w 90"/>
                <a:gd name="T3" fmla="*/ 3 h 175"/>
                <a:gd name="T4" fmla="*/ 52 w 90"/>
                <a:gd name="T5" fmla="*/ 11 h 175"/>
                <a:gd name="T6" fmla="*/ 59 w 90"/>
                <a:gd name="T7" fmla="*/ 23 h 175"/>
                <a:gd name="T8" fmla="*/ 67 w 90"/>
                <a:gd name="T9" fmla="*/ 38 h 175"/>
                <a:gd name="T10" fmla="*/ 75 w 90"/>
                <a:gd name="T11" fmla="*/ 55 h 175"/>
                <a:gd name="T12" fmla="*/ 82 w 90"/>
                <a:gd name="T13" fmla="*/ 75 h 175"/>
                <a:gd name="T14" fmla="*/ 87 w 90"/>
                <a:gd name="T15" fmla="*/ 95 h 175"/>
                <a:gd name="T16" fmla="*/ 90 w 90"/>
                <a:gd name="T17" fmla="*/ 114 h 175"/>
                <a:gd name="T18" fmla="*/ 87 w 90"/>
                <a:gd name="T19" fmla="*/ 133 h 175"/>
                <a:gd name="T20" fmla="*/ 82 w 90"/>
                <a:gd name="T21" fmla="*/ 146 h 175"/>
                <a:gd name="T22" fmla="*/ 75 w 90"/>
                <a:gd name="T23" fmla="*/ 156 h 175"/>
                <a:gd name="T24" fmla="*/ 67 w 90"/>
                <a:gd name="T25" fmla="*/ 164 h 175"/>
                <a:gd name="T26" fmla="*/ 59 w 90"/>
                <a:gd name="T27" fmla="*/ 169 h 175"/>
                <a:gd name="T28" fmla="*/ 52 w 90"/>
                <a:gd name="T29" fmla="*/ 172 h 175"/>
                <a:gd name="T30" fmla="*/ 46 w 90"/>
                <a:gd name="T31" fmla="*/ 175 h 175"/>
                <a:gd name="T32" fmla="*/ 45 w 90"/>
                <a:gd name="T33" fmla="*/ 175 h 175"/>
                <a:gd name="T34" fmla="*/ 44 w 90"/>
                <a:gd name="T35" fmla="*/ 175 h 175"/>
                <a:gd name="T36" fmla="*/ 38 w 90"/>
                <a:gd name="T37" fmla="*/ 172 h 175"/>
                <a:gd name="T38" fmla="*/ 31 w 90"/>
                <a:gd name="T39" fmla="*/ 169 h 175"/>
                <a:gd name="T40" fmla="*/ 23 w 90"/>
                <a:gd name="T41" fmla="*/ 164 h 175"/>
                <a:gd name="T42" fmla="*/ 15 w 90"/>
                <a:gd name="T43" fmla="*/ 156 h 175"/>
                <a:gd name="T44" fmla="*/ 8 w 90"/>
                <a:gd name="T45" fmla="*/ 146 h 175"/>
                <a:gd name="T46" fmla="*/ 3 w 90"/>
                <a:gd name="T47" fmla="*/ 133 h 175"/>
                <a:gd name="T48" fmla="*/ 0 w 90"/>
                <a:gd name="T49" fmla="*/ 114 h 175"/>
                <a:gd name="T50" fmla="*/ 3 w 90"/>
                <a:gd name="T51" fmla="*/ 95 h 175"/>
                <a:gd name="T52" fmla="*/ 8 w 90"/>
                <a:gd name="T53" fmla="*/ 75 h 175"/>
                <a:gd name="T54" fmla="*/ 15 w 90"/>
                <a:gd name="T55" fmla="*/ 55 h 175"/>
                <a:gd name="T56" fmla="*/ 23 w 90"/>
                <a:gd name="T57" fmla="*/ 38 h 175"/>
                <a:gd name="T58" fmla="*/ 31 w 90"/>
                <a:gd name="T59" fmla="*/ 23 h 175"/>
                <a:gd name="T60" fmla="*/ 38 w 90"/>
                <a:gd name="T61" fmla="*/ 11 h 175"/>
                <a:gd name="T62" fmla="*/ 44 w 90"/>
                <a:gd name="T63" fmla="*/ 3 h 175"/>
                <a:gd name="T64" fmla="*/ 45 w 90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" h="175">
                  <a:moveTo>
                    <a:pt x="45" y="0"/>
                  </a:moveTo>
                  <a:lnTo>
                    <a:pt x="46" y="3"/>
                  </a:lnTo>
                  <a:lnTo>
                    <a:pt x="52" y="11"/>
                  </a:lnTo>
                  <a:lnTo>
                    <a:pt x="59" y="23"/>
                  </a:lnTo>
                  <a:lnTo>
                    <a:pt x="67" y="38"/>
                  </a:lnTo>
                  <a:lnTo>
                    <a:pt x="75" y="55"/>
                  </a:lnTo>
                  <a:lnTo>
                    <a:pt x="82" y="75"/>
                  </a:lnTo>
                  <a:lnTo>
                    <a:pt x="87" y="95"/>
                  </a:lnTo>
                  <a:lnTo>
                    <a:pt x="90" y="114"/>
                  </a:lnTo>
                  <a:lnTo>
                    <a:pt x="87" y="133"/>
                  </a:lnTo>
                  <a:lnTo>
                    <a:pt x="82" y="146"/>
                  </a:lnTo>
                  <a:lnTo>
                    <a:pt x="75" y="156"/>
                  </a:lnTo>
                  <a:lnTo>
                    <a:pt x="67" y="164"/>
                  </a:lnTo>
                  <a:lnTo>
                    <a:pt x="59" y="169"/>
                  </a:lnTo>
                  <a:lnTo>
                    <a:pt x="52" y="172"/>
                  </a:lnTo>
                  <a:lnTo>
                    <a:pt x="46" y="175"/>
                  </a:lnTo>
                  <a:lnTo>
                    <a:pt x="45" y="175"/>
                  </a:lnTo>
                  <a:lnTo>
                    <a:pt x="44" y="175"/>
                  </a:lnTo>
                  <a:lnTo>
                    <a:pt x="38" y="172"/>
                  </a:lnTo>
                  <a:lnTo>
                    <a:pt x="31" y="169"/>
                  </a:lnTo>
                  <a:lnTo>
                    <a:pt x="23" y="164"/>
                  </a:lnTo>
                  <a:lnTo>
                    <a:pt x="15" y="156"/>
                  </a:lnTo>
                  <a:lnTo>
                    <a:pt x="8" y="146"/>
                  </a:lnTo>
                  <a:lnTo>
                    <a:pt x="3" y="133"/>
                  </a:lnTo>
                  <a:lnTo>
                    <a:pt x="0" y="114"/>
                  </a:lnTo>
                  <a:lnTo>
                    <a:pt x="3" y="95"/>
                  </a:lnTo>
                  <a:lnTo>
                    <a:pt x="8" y="75"/>
                  </a:lnTo>
                  <a:lnTo>
                    <a:pt x="15" y="55"/>
                  </a:lnTo>
                  <a:lnTo>
                    <a:pt x="23" y="38"/>
                  </a:lnTo>
                  <a:lnTo>
                    <a:pt x="31" y="23"/>
                  </a:lnTo>
                  <a:lnTo>
                    <a:pt x="38" y="11"/>
                  </a:lnTo>
                  <a:lnTo>
                    <a:pt x="4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9"/>
            <p:cNvSpPr>
              <a:spLocks/>
            </p:cNvSpPr>
            <p:nvPr/>
          </p:nvSpPr>
          <p:spPr bwMode="auto">
            <a:xfrm>
              <a:off x="285115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7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7 w 8"/>
                <a:gd name="T13" fmla="*/ 138 h 139"/>
                <a:gd name="T14" fmla="*/ 4 w 8"/>
                <a:gd name="T15" fmla="*/ 139 h 139"/>
                <a:gd name="T16" fmla="*/ 1 w 8"/>
                <a:gd name="T17" fmla="*/ 138 h 139"/>
                <a:gd name="T18" fmla="*/ 0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0 w 8"/>
                <a:gd name="T25" fmla="*/ 3 h 139"/>
                <a:gd name="T26" fmla="*/ 1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1" y="138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30"/>
            <p:cNvSpPr>
              <a:spLocks/>
            </p:cNvSpPr>
            <p:nvPr/>
          </p:nvSpPr>
          <p:spPr bwMode="auto">
            <a:xfrm>
              <a:off x="6218238" y="3821113"/>
              <a:ext cx="139700" cy="277813"/>
            </a:xfrm>
            <a:custGeom>
              <a:avLst/>
              <a:gdLst>
                <a:gd name="T0" fmla="*/ 43 w 88"/>
                <a:gd name="T1" fmla="*/ 0 h 175"/>
                <a:gd name="T2" fmla="*/ 46 w 88"/>
                <a:gd name="T3" fmla="*/ 3 h 175"/>
                <a:gd name="T4" fmla="*/ 51 w 88"/>
                <a:gd name="T5" fmla="*/ 11 h 175"/>
                <a:gd name="T6" fmla="*/ 57 w 88"/>
                <a:gd name="T7" fmla="*/ 23 h 175"/>
                <a:gd name="T8" fmla="*/ 65 w 88"/>
                <a:gd name="T9" fmla="*/ 38 h 175"/>
                <a:gd name="T10" fmla="*/ 73 w 88"/>
                <a:gd name="T11" fmla="*/ 55 h 175"/>
                <a:gd name="T12" fmla="*/ 81 w 88"/>
                <a:gd name="T13" fmla="*/ 75 h 175"/>
                <a:gd name="T14" fmla="*/ 86 w 88"/>
                <a:gd name="T15" fmla="*/ 95 h 175"/>
                <a:gd name="T16" fmla="*/ 88 w 88"/>
                <a:gd name="T17" fmla="*/ 114 h 175"/>
                <a:gd name="T18" fmla="*/ 86 w 88"/>
                <a:gd name="T19" fmla="*/ 133 h 175"/>
                <a:gd name="T20" fmla="*/ 81 w 88"/>
                <a:gd name="T21" fmla="*/ 146 h 175"/>
                <a:gd name="T22" fmla="*/ 73 w 88"/>
                <a:gd name="T23" fmla="*/ 156 h 175"/>
                <a:gd name="T24" fmla="*/ 65 w 88"/>
                <a:gd name="T25" fmla="*/ 164 h 175"/>
                <a:gd name="T26" fmla="*/ 57 w 88"/>
                <a:gd name="T27" fmla="*/ 169 h 175"/>
                <a:gd name="T28" fmla="*/ 51 w 88"/>
                <a:gd name="T29" fmla="*/ 172 h 175"/>
                <a:gd name="T30" fmla="*/ 46 w 88"/>
                <a:gd name="T31" fmla="*/ 175 h 175"/>
                <a:gd name="T32" fmla="*/ 43 w 88"/>
                <a:gd name="T33" fmla="*/ 175 h 175"/>
                <a:gd name="T34" fmla="*/ 42 w 88"/>
                <a:gd name="T35" fmla="*/ 175 h 175"/>
                <a:gd name="T36" fmla="*/ 36 w 88"/>
                <a:gd name="T37" fmla="*/ 172 h 175"/>
                <a:gd name="T38" fmla="*/ 30 w 88"/>
                <a:gd name="T39" fmla="*/ 169 h 175"/>
                <a:gd name="T40" fmla="*/ 21 w 88"/>
                <a:gd name="T41" fmla="*/ 164 h 175"/>
                <a:gd name="T42" fmla="*/ 13 w 88"/>
                <a:gd name="T43" fmla="*/ 156 h 175"/>
                <a:gd name="T44" fmla="*/ 6 w 88"/>
                <a:gd name="T45" fmla="*/ 146 h 175"/>
                <a:gd name="T46" fmla="*/ 1 w 88"/>
                <a:gd name="T47" fmla="*/ 133 h 175"/>
                <a:gd name="T48" fmla="*/ 0 w 88"/>
                <a:gd name="T49" fmla="*/ 114 h 175"/>
                <a:gd name="T50" fmla="*/ 1 w 88"/>
                <a:gd name="T51" fmla="*/ 95 h 175"/>
                <a:gd name="T52" fmla="*/ 6 w 88"/>
                <a:gd name="T53" fmla="*/ 75 h 175"/>
                <a:gd name="T54" fmla="*/ 13 w 88"/>
                <a:gd name="T55" fmla="*/ 55 h 175"/>
                <a:gd name="T56" fmla="*/ 21 w 88"/>
                <a:gd name="T57" fmla="*/ 38 h 175"/>
                <a:gd name="T58" fmla="*/ 30 w 88"/>
                <a:gd name="T59" fmla="*/ 23 h 175"/>
                <a:gd name="T60" fmla="*/ 36 w 88"/>
                <a:gd name="T61" fmla="*/ 11 h 175"/>
                <a:gd name="T62" fmla="*/ 42 w 88"/>
                <a:gd name="T63" fmla="*/ 3 h 175"/>
                <a:gd name="T64" fmla="*/ 43 w 88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75">
                  <a:moveTo>
                    <a:pt x="43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7" y="23"/>
                  </a:lnTo>
                  <a:lnTo>
                    <a:pt x="65" y="38"/>
                  </a:lnTo>
                  <a:lnTo>
                    <a:pt x="73" y="55"/>
                  </a:lnTo>
                  <a:lnTo>
                    <a:pt x="81" y="75"/>
                  </a:lnTo>
                  <a:lnTo>
                    <a:pt x="86" y="95"/>
                  </a:lnTo>
                  <a:lnTo>
                    <a:pt x="88" y="114"/>
                  </a:lnTo>
                  <a:lnTo>
                    <a:pt x="86" y="133"/>
                  </a:lnTo>
                  <a:lnTo>
                    <a:pt x="81" y="146"/>
                  </a:lnTo>
                  <a:lnTo>
                    <a:pt x="73" y="156"/>
                  </a:lnTo>
                  <a:lnTo>
                    <a:pt x="65" y="164"/>
                  </a:lnTo>
                  <a:lnTo>
                    <a:pt x="57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3" y="175"/>
                  </a:lnTo>
                  <a:lnTo>
                    <a:pt x="42" y="175"/>
                  </a:lnTo>
                  <a:lnTo>
                    <a:pt x="36" y="172"/>
                  </a:lnTo>
                  <a:lnTo>
                    <a:pt x="30" y="169"/>
                  </a:lnTo>
                  <a:lnTo>
                    <a:pt x="21" y="164"/>
                  </a:lnTo>
                  <a:lnTo>
                    <a:pt x="13" y="156"/>
                  </a:lnTo>
                  <a:lnTo>
                    <a:pt x="6" y="146"/>
                  </a:lnTo>
                  <a:lnTo>
                    <a:pt x="1" y="133"/>
                  </a:lnTo>
                  <a:lnTo>
                    <a:pt x="0" y="114"/>
                  </a:lnTo>
                  <a:lnTo>
                    <a:pt x="1" y="95"/>
                  </a:lnTo>
                  <a:lnTo>
                    <a:pt x="6" y="75"/>
                  </a:lnTo>
                  <a:lnTo>
                    <a:pt x="13" y="55"/>
                  </a:lnTo>
                  <a:lnTo>
                    <a:pt x="21" y="38"/>
                  </a:lnTo>
                  <a:lnTo>
                    <a:pt x="30" y="23"/>
                  </a:lnTo>
                  <a:lnTo>
                    <a:pt x="36" y="11"/>
                  </a:lnTo>
                  <a:lnTo>
                    <a:pt x="4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31"/>
            <p:cNvSpPr>
              <a:spLocks/>
            </p:cNvSpPr>
            <p:nvPr/>
          </p:nvSpPr>
          <p:spPr bwMode="auto">
            <a:xfrm>
              <a:off x="628015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7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7 w 8"/>
                <a:gd name="T13" fmla="*/ 138 h 139"/>
                <a:gd name="T14" fmla="*/ 4 w 8"/>
                <a:gd name="T15" fmla="*/ 139 h 139"/>
                <a:gd name="T16" fmla="*/ 3 w 8"/>
                <a:gd name="T17" fmla="*/ 138 h 139"/>
                <a:gd name="T18" fmla="*/ 1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1 w 8"/>
                <a:gd name="T25" fmla="*/ 3 h 139"/>
                <a:gd name="T26" fmla="*/ 3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3" y="138"/>
                  </a:lnTo>
                  <a:lnTo>
                    <a:pt x="1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32"/>
            <p:cNvSpPr>
              <a:spLocks/>
            </p:cNvSpPr>
            <p:nvPr/>
          </p:nvSpPr>
          <p:spPr bwMode="auto">
            <a:xfrm>
              <a:off x="6018213" y="3821113"/>
              <a:ext cx="141288" cy="277813"/>
            </a:xfrm>
            <a:custGeom>
              <a:avLst/>
              <a:gdLst>
                <a:gd name="T0" fmla="*/ 45 w 89"/>
                <a:gd name="T1" fmla="*/ 0 h 175"/>
                <a:gd name="T2" fmla="*/ 46 w 89"/>
                <a:gd name="T3" fmla="*/ 3 h 175"/>
                <a:gd name="T4" fmla="*/ 51 w 89"/>
                <a:gd name="T5" fmla="*/ 11 h 175"/>
                <a:gd name="T6" fmla="*/ 59 w 89"/>
                <a:gd name="T7" fmla="*/ 23 h 175"/>
                <a:gd name="T8" fmla="*/ 67 w 89"/>
                <a:gd name="T9" fmla="*/ 38 h 175"/>
                <a:gd name="T10" fmla="*/ 75 w 89"/>
                <a:gd name="T11" fmla="*/ 55 h 175"/>
                <a:gd name="T12" fmla="*/ 81 w 89"/>
                <a:gd name="T13" fmla="*/ 75 h 175"/>
                <a:gd name="T14" fmla="*/ 87 w 89"/>
                <a:gd name="T15" fmla="*/ 95 h 175"/>
                <a:gd name="T16" fmla="*/ 89 w 89"/>
                <a:gd name="T17" fmla="*/ 114 h 175"/>
                <a:gd name="T18" fmla="*/ 87 w 89"/>
                <a:gd name="T19" fmla="*/ 133 h 175"/>
                <a:gd name="T20" fmla="*/ 81 w 89"/>
                <a:gd name="T21" fmla="*/ 146 h 175"/>
                <a:gd name="T22" fmla="*/ 75 w 89"/>
                <a:gd name="T23" fmla="*/ 156 h 175"/>
                <a:gd name="T24" fmla="*/ 67 w 89"/>
                <a:gd name="T25" fmla="*/ 164 h 175"/>
                <a:gd name="T26" fmla="*/ 59 w 89"/>
                <a:gd name="T27" fmla="*/ 169 h 175"/>
                <a:gd name="T28" fmla="*/ 51 w 89"/>
                <a:gd name="T29" fmla="*/ 172 h 175"/>
                <a:gd name="T30" fmla="*/ 46 w 89"/>
                <a:gd name="T31" fmla="*/ 175 h 175"/>
                <a:gd name="T32" fmla="*/ 45 w 89"/>
                <a:gd name="T33" fmla="*/ 175 h 175"/>
                <a:gd name="T34" fmla="*/ 42 w 89"/>
                <a:gd name="T35" fmla="*/ 175 h 175"/>
                <a:gd name="T36" fmla="*/ 38 w 89"/>
                <a:gd name="T37" fmla="*/ 172 h 175"/>
                <a:gd name="T38" fmla="*/ 30 w 89"/>
                <a:gd name="T39" fmla="*/ 169 h 175"/>
                <a:gd name="T40" fmla="*/ 22 w 89"/>
                <a:gd name="T41" fmla="*/ 164 h 175"/>
                <a:gd name="T42" fmla="*/ 15 w 89"/>
                <a:gd name="T43" fmla="*/ 156 h 175"/>
                <a:gd name="T44" fmla="*/ 7 w 89"/>
                <a:gd name="T45" fmla="*/ 146 h 175"/>
                <a:gd name="T46" fmla="*/ 3 w 89"/>
                <a:gd name="T47" fmla="*/ 133 h 175"/>
                <a:gd name="T48" fmla="*/ 0 w 89"/>
                <a:gd name="T49" fmla="*/ 114 h 175"/>
                <a:gd name="T50" fmla="*/ 3 w 89"/>
                <a:gd name="T51" fmla="*/ 95 h 175"/>
                <a:gd name="T52" fmla="*/ 7 w 89"/>
                <a:gd name="T53" fmla="*/ 75 h 175"/>
                <a:gd name="T54" fmla="*/ 15 w 89"/>
                <a:gd name="T55" fmla="*/ 55 h 175"/>
                <a:gd name="T56" fmla="*/ 22 w 89"/>
                <a:gd name="T57" fmla="*/ 38 h 175"/>
                <a:gd name="T58" fmla="*/ 30 w 89"/>
                <a:gd name="T59" fmla="*/ 23 h 175"/>
                <a:gd name="T60" fmla="*/ 38 w 89"/>
                <a:gd name="T61" fmla="*/ 11 h 175"/>
                <a:gd name="T62" fmla="*/ 42 w 89"/>
                <a:gd name="T63" fmla="*/ 3 h 175"/>
                <a:gd name="T64" fmla="*/ 45 w 89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175">
                  <a:moveTo>
                    <a:pt x="45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9" y="23"/>
                  </a:lnTo>
                  <a:lnTo>
                    <a:pt x="67" y="38"/>
                  </a:lnTo>
                  <a:lnTo>
                    <a:pt x="75" y="55"/>
                  </a:lnTo>
                  <a:lnTo>
                    <a:pt x="81" y="75"/>
                  </a:lnTo>
                  <a:lnTo>
                    <a:pt x="87" y="95"/>
                  </a:lnTo>
                  <a:lnTo>
                    <a:pt x="89" y="114"/>
                  </a:lnTo>
                  <a:lnTo>
                    <a:pt x="87" y="133"/>
                  </a:lnTo>
                  <a:lnTo>
                    <a:pt x="81" y="146"/>
                  </a:lnTo>
                  <a:lnTo>
                    <a:pt x="75" y="156"/>
                  </a:lnTo>
                  <a:lnTo>
                    <a:pt x="67" y="164"/>
                  </a:lnTo>
                  <a:lnTo>
                    <a:pt x="59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5" y="175"/>
                  </a:lnTo>
                  <a:lnTo>
                    <a:pt x="42" y="175"/>
                  </a:lnTo>
                  <a:lnTo>
                    <a:pt x="38" y="172"/>
                  </a:lnTo>
                  <a:lnTo>
                    <a:pt x="30" y="169"/>
                  </a:lnTo>
                  <a:lnTo>
                    <a:pt x="22" y="164"/>
                  </a:lnTo>
                  <a:lnTo>
                    <a:pt x="15" y="156"/>
                  </a:lnTo>
                  <a:lnTo>
                    <a:pt x="7" y="146"/>
                  </a:lnTo>
                  <a:lnTo>
                    <a:pt x="3" y="133"/>
                  </a:lnTo>
                  <a:lnTo>
                    <a:pt x="0" y="114"/>
                  </a:lnTo>
                  <a:lnTo>
                    <a:pt x="3" y="95"/>
                  </a:lnTo>
                  <a:lnTo>
                    <a:pt x="7" y="75"/>
                  </a:lnTo>
                  <a:lnTo>
                    <a:pt x="15" y="55"/>
                  </a:lnTo>
                  <a:lnTo>
                    <a:pt x="22" y="38"/>
                  </a:lnTo>
                  <a:lnTo>
                    <a:pt x="30" y="23"/>
                  </a:lnTo>
                  <a:lnTo>
                    <a:pt x="38" y="11"/>
                  </a:lnTo>
                  <a:lnTo>
                    <a:pt x="42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33"/>
            <p:cNvSpPr>
              <a:spLocks/>
            </p:cNvSpPr>
            <p:nvPr/>
          </p:nvSpPr>
          <p:spPr bwMode="auto">
            <a:xfrm>
              <a:off x="608330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5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5 w 8"/>
                <a:gd name="T13" fmla="*/ 138 h 139"/>
                <a:gd name="T14" fmla="*/ 4 w 8"/>
                <a:gd name="T15" fmla="*/ 139 h 139"/>
                <a:gd name="T16" fmla="*/ 1 w 8"/>
                <a:gd name="T17" fmla="*/ 138 h 139"/>
                <a:gd name="T18" fmla="*/ 0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0 w 8"/>
                <a:gd name="T25" fmla="*/ 3 h 139"/>
                <a:gd name="T26" fmla="*/ 1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5" y="138"/>
                  </a:lnTo>
                  <a:lnTo>
                    <a:pt x="4" y="139"/>
                  </a:lnTo>
                  <a:lnTo>
                    <a:pt x="1" y="138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35"/>
            <p:cNvSpPr>
              <a:spLocks/>
            </p:cNvSpPr>
            <p:nvPr/>
          </p:nvSpPr>
          <p:spPr bwMode="auto">
            <a:xfrm>
              <a:off x="2449513" y="4189413"/>
              <a:ext cx="4244975" cy="50800"/>
            </a:xfrm>
            <a:custGeom>
              <a:avLst/>
              <a:gdLst>
                <a:gd name="T0" fmla="*/ 0 w 2674"/>
                <a:gd name="T1" fmla="*/ 0 h 32"/>
                <a:gd name="T2" fmla="*/ 2674 w 2674"/>
                <a:gd name="T3" fmla="*/ 0 h 32"/>
                <a:gd name="T4" fmla="*/ 2662 w 2674"/>
                <a:gd name="T5" fmla="*/ 32 h 32"/>
                <a:gd name="T6" fmla="*/ 12 w 2674"/>
                <a:gd name="T7" fmla="*/ 32 h 32"/>
                <a:gd name="T8" fmla="*/ 0 w 267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4" h="32">
                  <a:moveTo>
                    <a:pt x="0" y="0"/>
                  </a:moveTo>
                  <a:lnTo>
                    <a:pt x="2674" y="0"/>
                  </a:lnTo>
                  <a:lnTo>
                    <a:pt x="2662" y="32"/>
                  </a:lnTo>
                  <a:lnTo>
                    <a:pt x="1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3956051" y="2682875"/>
              <a:ext cx="1228725" cy="1506538"/>
            </a:xfrm>
            <a:prstGeom prst="rect">
              <a:avLst/>
            </a:prstGeom>
            <a:solidFill>
              <a:srgbClr val="66C4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3900488" y="2576513"/>
              <a:ext cx="1343025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3929063" y="2682875"/>
              <a:ext cx="1285875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3957638" y="3570288"/>
              <a:ext cx="1228725" cy="112713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40"/>
            <p:cNvSpPr>
              <a:spLocks noChangeArrowheads="1"/>
            </p:cNvSpPr>
            <p:nvPr/>
          </p:nvSpPr>
          <p:spPr bwMode="auto">
            <a:xfrm>
              <a:off x="3957638" y="3543300"/>
              <a:ext cx="1228725" cy="2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4094163" y="3806825"/>
              <a:ext cx="957263" cy="68263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3957638" y="3683000"/>
              <a:ext cx="1227138" cy="2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3957638" y="3683000"/>
              <a:ext cx="1227138" cy="1588"/>
            </a:xfrm>
            <a:prstGeom prst="rect">
              <a:avLst/>
            </a:prstGeom>
            <a:solidFill>
              <a:srgbClr val="41BE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44"/>
            <p:cNvSpPr>
              <a:spLocks noChangeArrowheads="1"/>
            </p:cNvSpPr>
            <p:nvPr/>
          </p:nvSpPr>
          <p:spPr bwMode="auto">
            <a:xfrm>
              <a:off x="4230688" y="2389188"/>
              <a:ext cx="682625" cy="1417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5"/>
            <p:cNvSpPr>
              <a:spLocks/>
            </p:cNvSpPr>
            <p:nvPr/>
          </p:nvSpPr>
          <p:spPr bwMode="auto">
            <a:xfrm>
              <a:off x="4435475" y="2246313"/>
              <a:ext cx="273050" cy="274638"/>
            </a:xfrm>
            <a:custGeom>
              <a:avLst/>
              <a:gdLst>
                <a:gd name="T0" fmla="*/ 86 w 172"/>
                <a:gd name="T1" fmla="*/ 0 h 173"/>
                <a:gd name="T2" fmla="*/ 110 w 172"/>
                <a:gd name="T3" fmla="*/ 3 h 173"/>
                <a:gd name="T4" fmla="*/ 131 w 172"/>
                <a:gd name="T5" fmla="*/ 12 h 173"/>
                <a:gd name="T6" fmla="*/ 148 w 172"/>
                <a:gd name="T7" fmla="*/ 25 h 173"/>
                <a:gd name="T8" fmla="*/ 161 w 172"/>
                <a:gd name="T9" fmla="*/ 42 h 173"/>
                <a:gd name="T10" fmla="*/ 170 w 172"/>
                <a:gd name="T11" fmla="*/ 63 h 173"/>
                <a:gd name="T12" fmla="*/ 172 w 172"/>
                <a:gd name="T13" fmla="*/ 87 h 173"/>
                <a:gd name="T14" fmla="*/ 170 w 172"/>
                <a:gd name="T15" fmla="*/ 110 h 173"/>
                <a:gd name="T16" fmla="*/ 161 w 172"/>
                <a:gd name="T17" fmla="*/ 130 h 173"/>
                <a:gd name="T18" fmla="*/ 148 w 172"/>
                <a:gd name="T19" fmla="*/ 148 h 173"/>
                <a:gd name="T20" fmla="*/ 131 w 172"/>
                <a:gd name="T21" fmla="*/ 161 h 173"/>
                <a:gd name="T22" fmla="*/ 110 w 172"/>
                <a:gd name="T23" fmla="*/ 170 h 173"/>
                <a:gd name="T24" fmla="*/ 86 w 172"/>
                <a:gd name="T25" fmla="*/ 173 h 173"/>
                <a:gd name="T26" fmla="*/ 64 w 172"/>
                <a:gd name="T27" fmla="*/ 170 h 173"/>
                <a:gd name="T28" fmla="*/ 43 w 172"/>
                <a:gd name="T29" fmla="*/ 161 h 173"/>
                <a:gd name="T30" fmla="*/ 24 w 172"/>
                <a:gd name="T31" fmla="*/ 148 h 173"/>
                <a:gd name="T32" fmla="*/ 11 w 172"/>
                <a:gd name="T33" fmla="*/ 130 h 173"/>
                <a:gd name="T34" fmla="*/ 2 w 172"/>
                <a:gd name="T35" fmla="*/ 110 h 173"/>
                <a:gd name="T36" fmla="*/ 0 w 172"/>
                <a:gd name="T37" fmla="*/ 87 h 173"/>
                <a:gd name="T38" fmla="*/ 2 w 172"/>
                <a:gd name="T39" fmla="*/ 63 h 173"/>
                <a:gd name="T40" fmla="*/ 11 w 172"/>
                <a:gd name="T41" fmla="*/ 42 h 173"/>
                <a:gd name="T42" fmla="*/ 24 w 172"/>
                <a:gd name="T43" fmla="*/ 25 h 173"/>
                <a:gd name="T44" fmla="*/ 43 w 172"/>
                <a:gd name="T45" fmla="*/ 12 h 173"/>
                <a:gd name="T46" fmla="*/ 64 w 172"/>
                <a:gd name="T47" fmla="*/ 3 h 173"/>
                <a:gd name="T48" fmla="*/ 86 w 172"/>
                <a:gd name="T4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2" h="173">
                  <a:moveTo>
                    <a:pt x="86" y="0"/>
                  </a:moveTo>
                  <a:lnTo>
                    <a:pt x="110" y="3"/>
                  </a:lnTo>
                  <a:lnTo>
                    <a:pt x="131" y="12"/>
                  </a:lnTo>
                  <a:lnTo>
                    <a:pt x="148" y="25"/>
                  </a:lnTo>
                  <a:lnTo>
                    <a:pt x="161" y="42"/>
                  </a:lnTo>
                  <a:lnTo>
                    <a:pt x="170" y="63"/>
                  </a:lnTo>
                  <a:lnTo>
                    <a:pt x="172" y="87"/>
                  </a:lnTo>
                  <a:lnTo>
                    <a:pt x="170" y="110"/>
                  </a:lnTo>
                  <a:lnTo>
                    <a:pt x="161" y="130"/>
                  </a:lnTo>
                  <a:lnTo>
                    <a:pt x="148" y="148"/>
                  </a:lnTo>
                  <a:lnTo>
                    <a:pt x="131" y="161"/>
                  </a:lnTo>
                  <a:lnTo>
                    <a:pt x="110" y="170"/>
                  </a:lnTo>
                  <a:lnTo>
                    <a:pt x="86" y="173"/>
                  </a:lnTo>
                  <a:lnTo>
                    <a:pt x="64" y="170"/>
                  </a:lnTo>
                  <a:lnTo>
                    <a:pt x="43" y="161"/>
                  </a:lnTo>
                  <a:lnTo>
                    <a:pt x="24" y="148"/>
                  </a:lnTo>
                  <a:lnTo>
                    <a:pt x="11" y="130"/>
                  </a:lnTo>
                  <a:lnTo>
                    <a:pt x="2" y="110"/>
                  </a:lnTo>
                  <a:lnTo>
                    <a:pt x="0" y="87"/>
                  </a:lnTo>
                  <a:lnTo>
                    <a:pt x="2" y="63"/>
                  </a:lnTo>
                  <a:lnTo>
                    <a:pt x="11" y="42"/>
                  </a:lnTo>
                  <a:lnTo>
                    <a:pt x="24" y="25"/>
                  </a:lnTo>
                  <a:lnTo>
                    <a:pt x="43" y="12"/>
                  </a:lnTo>
                  <a:lnTo>
                    <a:pt x="6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6"/>
            <p:cNvSpPr>
              <a:spLocks/>
            </p:cNvSpPr>
            <p:nvPr/>
          </p:nvSpPr>
          <p:spPr bwMode="auto">
            <a:xfrm>
              <a:off x="4457700" y="2270125"/>
              <a:ext cx="228600" cy="228600"/>
            </a:xfrm>
            <a:custGeom>
              <a:avLst/>
              <a:gdLst>
                <a:gd name="T0" fmla="*/ 72 w 144"/>
                <a:gd name="T1" fmla="*/ 0 h 144"/>
                <a:gd name="T2" fmla="*/ 94 w 144"/>
                <a:gd name="T3" fmla="*/ 3 h 144"/>
                <a:gd name="T4" fmla="*/ 114 w 144"/>
                <a:gd name="T5" fmla="*/ 14 h 144"/>
                <a:gd name="T6" fmla="*/ 130 w 144"/>
                <a:gd name="T7" fmla="*/ 30 h 144"/>
                <a:gd name="T8" fmla="*/ 140 w 144"/>
                <a:gd name="T9" fmla="*/ 49 h 144"/>
                <a:gd name="T10" fmla="*/ 144 w 144"/>
                <a:gd name="T11" fmla="*/ 72 h 144"/>
                <a:gd name="T12" fmla="*/ 140 w 144"/>
                <a:gd name="T13" fmla="*/ 94 h 144"/>
                <a:gd name="T14" fmla="*/ 130 w 144"/>
                <a:gd name="T15" fmla="*/ 113 h 144"/>
                <a:gd name="T16" fmla="*/ 114 w 144"/>
                <a:gd name="T17" fmla="*/ 129 h 144"/>
                <a:gd name="T18" fmla="*/ 94 w 144"/>
                <a:gd name="T19" fmla="*/ 140 h 144"/>
                <a:gd name="T20" fmla="*/ 72 w 144"/>
                <a:gd name="T21" fmla="*/ 144 h 144"/>
                <a:gd name="T22" fmla="*/ 50 w 144"/>
                <a:gd name="T23" fmla="*/ 140 h 144"/>
                <a:gd name="T24" fmla="*/ 30 w 144"/>
                <a:gd name="T25" fmla="*/ 129 h 144"/>
                <a:gd name="T26" fmla="*/ 14 w 144"/>
                <a:gd name="T27" fmla="*/ 113 h 144"/>
                <a:gd name="T28" fmla="*/ 4 w 144"/>
                <a:gd name="T29" fmla="*/ 94 h 144"/>
                <a:gd name="T30" fmla="*/ 0 w 144"/>
                <a:gd name="T31" fmla="*/ 72 h 144"/>
                <a:gd name="T32" fmla="*/ 4 w 144"/>
                <a:gd name="T33" fmla="*/ 49 h 144"/>
                <a:gd name="T34" fmla="*/ 14 w 144"/>
                <a:gd name="T35" fmla="*/ 30 h 144"/>
                <a:gd name="T36" fmla="*/ 30 w 144"/>
                <a:gd name="T37" fmla="*/ 14 h 144"/>
                <a:gd name="T38" fmla="*/ 50 w 144"/>
                <a:gd name="T39" fmla="*/ 3 h 144"/>
                <a:gd name="T40" fmla="*/ 72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lnTo>
                    <a:pt x="94" y="3"/>
                  </a:lnTo>
                  <a:lnTo>
                    <a:pt x="114" y="14"/>
                  </a:lnTo>
                  <a:lnTo>
                    <a:pt x="130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4"/>
                  </a:lnTo>
                  <a:lnTo>
                    <a:pt x="130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2" y="144"/>
                  </a:lnTo>
                  <a:lnTo>
                    <a:pt x="50" y="140"/>
                  </a:lnTo>
                  <a:lnTo>
                    <a:pt x="30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30"/>
                  </a:lnTo>
                  <a:lnTo>
                    <a:pt x="30" y="14"/>
                  </a:lnTo>
                  <a:lnTo>
                    <a:pt x="50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4505325" y="2314575"/>
              <a:ext cx="134938" cy="134938"/>
            </a:xfrm>
            <a:custGeom>
              <a:avLst/>
              <a:gdLst>
                <a:gd name="T0" fmla="*/ 28 w 85"/>
                <a:gd name="T1" fmla="*/ 0 h 85"/>
                <a:gd name="T2" fmla="*/ 56 w 85"/>
                <a:gd name="T3" fmla="*/ 0 h 85"/>
                <a:gd name="T4" fmla="*/ 56 w 85"/>
                <a:gd name="T5" fmla="*/ 29 h 85"/>
                <a:gd name="T6" fmla="*/ 85 w 85"/>
                <a:gd name="T7" fmla="*/ 29 h 85"/>
                <a:gd name="T8" fmla="*/ 85 w 85"/>
                <a:gd name="T9" fmla="*/ 58 h 85"/>
                <a:gd name="T10" fmla="*/ 56 w 85"/>
                <a:gd name="T11" fmla="*/ 58 h 85"/>
                <a:gd name="T12" fmla="*/ 56 w 85"/>
                <a:gd name="T13" fmla="*/ 85 h 85"/>
                <a:gd name="T14" fmla="*/ 28 w 85"/>
                <a:gd name="T15" fmla="*/ 85 h 85"/>
                <a:gd name="T16" fmla="*/ 28 w 85"/>
                <a:gd name="T17" fmla="*/ 58 h 85"/>
                <a:gd name="T18" fmla="*/ 0 w 85"/>
                <a:gd name="T19" fmla="*/ 58 h 85"/>
                <a:gd name="T20" fmla="*/ 0 w 85"/>
                <a:gd name="T21" fmla="*/ 29 h 85"/>
                <a:gd name="T22" fmla="*/ 28 w 85"/>
                <a:gd name="T23" fmla="*/ 29 h 85"/>
                <a:gd name="T24" fmla="*/ 28 w 85"/>
                <a:gd name="T2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85">
                  <a:moveTo>
                    <a:pt x="28" y="0"/>
                  </a:moveTo>
                  <a:lnTo>
                    <a:pt x="56" y="0"/>
                  </a:lnTo>
                  <a:lnTo>
                    <a:pt x="56" y="29"/>
                  </a:lnTo>
                  <a:lnTo>
                    <a:pt x="85" y="29"/>
                  </a:lnTo>
                  <a:lnTo>
                    <a:pt x="85" y="58"/>
                  </a:lnTo>
                  <a:lnTo>
                    <a:pt x="56" y="58"/>
                  </a:lnTo>
                  <a:lnTo>
                    <a:pt x="56" y="85"/>
                  </a:lnTo>
                  <a:lnTo>
                    <a:pt x="28" y="85"/>
                  </a:lnTo>
                  <a:lnTo>
                    <a:pt x="28" y="58"/>
                  </a:lnTo>
                  <a:lnTo>
                    <a:pt x="0" y="58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56"/>
            <p:cNvSpPr>
              <a:spLocks noChangeArrowheads="1"/>
            </p:cNvSpPr>
            <p:nvPr/>
          </p:nvSpPr>
          <p:spPr bwMode="auto">
            <a:xfrm>
              <a:off x="4300538" y="2759075"/>
              <a:ext cx="542925" cy="10477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57"/>
            <p:cNvSpPr>
              <a:spLocks noChangeArrowheads="1"/>
            </p:cNvSpPr>
            <p:nvPr/>
          </p:nvSpPr>
          <p:spPr bwMode="auto">
            <a:xfrm>
              <a:off x="4170363" y="3875088"/>
              <a:ext cx="57150" cy="314325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58"/>
            <p:cNvSpPr>
              <a:spLocks noChangeArrowheads="1"/>
            </p:cNvSpPr>
            <p:nvPr/>
          </p:nvSpPr>
          <p:spPr bwMode="auto">
            <a:xfrm>
              <a:off x="4919663" y="3875088"/>
              <a:ext cx="53975" cy="314325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59"/>
            <p:cNvSpPr>
              <a:spLocks noChangeArrowheads="1"/>
            </p:cNvSpPr>
            <p:nvPr/>
          </p:nvSpPr>
          <p:spPr bwMode="auto">
            <a:xfrm>
              <a:off x="4330700" y="4189413"/>
              <a:ext cx="482600" cy="50800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60"/>
            <p:cNvSpPr>
              <a:spLocks noChangeArrowheads="1"/>
            </p:cNvSpPr>
            <p:nvPr/>
          </p:nvSpPr>
          <p:spPr bwMode="auto">
            <a:xfrm>
              <a:off x="4330700" y="4189413"/>
              <a:ext cx="482600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61"/>
            <p:cNvSpPr>
              <a:spLocks noChangeArrowheads="1"/>
            </p:cNvSpPr>
            <p:nvPr/>
          </p:nvSpPr>
          <p:spPr bwMode="auto">
            <a:xfrm>
              <a:off x="4157663" y="4240213"/>
              <a:ext cx="828675" cy="47625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62"/>
            <p:cNvSpPr>
              <a:spLocks noChangeArrowheads="1"/>
            </p:cNvSpPr>
            <p:nvPr/>
          </p:nvSpPr>
          <p:spPr bwMode="auto">
            <a:xfrm>
              <a:off x="3959225" y="4287838"/>
              <a:ext cx="1227138" cy="49213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4157663" y="4240213"/>
              <a:ext cx="828675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64"/>
            <p:cNvSpPr>
              <a:spLocks noChangeArrowheads="1"/>
            </p:cNvSpPr>
            <p:nvPr/>
          </p:nvSpPr>
          <p:spPr bwMode="auto">
            <a:xfrm>
              <a:off x="3959225" y="4287838"/>
              <a:ext cx="1227138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65"/>
            <p:cNvSpPr>
              <a:spLocks noChangeArrowheads="1"/>
            </p:cNvSpPr>
            <p:nvPr/>
          </p:nvSpPr>
          <p:spPr bwMode="auto">
            <a:xfrm>
              <a:off x="5186363" y="2790825"/>
              <a:ext cx="773113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66"/>
            <p:cNvSpPr>
              <a:spLocks noChangeArrowheads="1"/>
            </p:cNvSpPr>
            <p:nvPr/>
          </p:nvSpPr>
          <p:spPr bwMode="auto">
            <a:xfrm>
              <a:off x="5186363" y="2897188"/>
              <a:ext cx="690563" cy="12922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67"/>
            <p:cNvSpPr>
              <a:spLocks noChangeArrowheads="1"/>
            </p:cNvSpPr>
            <p:nvPr/>
          </p:nvSpPr>
          <p:spPr bwMode="auto">
            <a:xfrm>
              <a:off x="5262563" y="2992438"/>
              <a:ext cx="131763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68"/>
            <p:cNvSpPr>
              <a:spLocks noChangeArrowheads="1"/>
            </p:cNvSpPr>
            <p:nvPr/>
          </p:nvSpPr>
          <p:spPr bwMode="auto">
            <a:xfrm>
              <a:off x="52784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69"/>
            <p:cNvSpPr>
              <a:spLocks noChangeArrowheads="1"/>
            </p:cNvSpPr>
            <p:nvPr/>
          </p:nvSpPr>
          <p:spPr bwMode="auto">
            <a:xfrm>
              <a:off x="5270500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70"/>
            <p:cNvSpPr>
              <a:spLocks noChangeArrowheads="1"/>
            </p:cNvSpPr>
            <p:nvPr/>
          </p:nvSpPr>
          <p:spPr bwMode="auto">
            <a:xfrm>
              <a:off x="5465763" y="2992438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71"/>
            <p:cNvSpPr>
              <a:spLocks noChangeArrowheads="1"/>
            </p:cNvSpPr>
            <p:nvPr/>
          </p:nvSpPr>
          <p:spPr bwMode="auto">
            <a:xfrm>
              <a:off x="5484813" y="3013075"/>
              <a:ext cx="96838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72"/>
            <p:cNvSpPr>
              <a:spLocks noChangeArrowheads="1"/>
            </p:cNvSpPr>
            <p:nvPr/>
          </p:nvSpPr>
          <p:spPr bwMode="auto">
            <a:xfrm>
              <a:off x="5473700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73"/>
            <p:cNvSpPr>
              <a:spLocks noChangeArrowheads="1"/>
            </p:cNvSpPr>
            <p:nvPr/>
          </p:nvSpPr>
          <p:spPr bwMode="auto">
            <a:xfrm>
              <a:off x="5668963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74"/>
            <p:cNvSpPr>
              <a:spLocks noChangeArrowheads="1"/>
            </p:cNvSpPr>
            <p:nvPr/>
          </p:nvSpPr>
          <p:spPr bwMode="auto">
            <a:xfrm>
              <a:off x="5688013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75"/>
            <p:cNvSpPr>
              <a:spLocks noChangeArrowheads="1"/>
            </p:cNvSpPr>
            <p:nvPr/>
          </p:nvSpPr>
          <p:spPr bwMode="auto">
            <a:xfrm>
              <a:off x="5680075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76"/>
            <p:cNvSpPr>
              <a:spLocks noChangeArrowheads="1"/>
            </p:cNvSpPr>
            <p:nvPr/>
          </p:nvSpPr>
          <p:spPr bwMode="auto">
            <a:xfrm>
              <a:off x="5262563" y="3336925"/>
              <a:ext cx="131763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77"/>
            <p:cNvSpPr>
              <a:spLocks noChangeArrowheads="1"/>
            </p:cNvSpPr>
            <p:nvPr/>
          </p:nvSpPr>
          <p:spPr bwMode="auto">
            <a:xfrm>
              <a:off x="52784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78"/>
            <p:cNvSpPr>
              <a:spLocks noChangeArrowheads="1"/>
            </p:cNvSpPr>
            <p:nvPr/>
          </p:nvSpPr>
          <p:spPr bwMode="auto">
            <a:xfrm>
              <a:off x="5270500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79"/>
            <p:cNvSpPr>
              <a:spLocks noChangeArrowheads="1"/>
            </p:cNvSpPr>
            <p:nvPr/>
          </p:nvSpPr>
          <p:spPr bwMode="auto">
            <a:xfrm>
              <a:off x="5465763" y="3336925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80"/>
            <p:cNvSpPr>
              <a:spLocks noChangeArrowheads="1"/>
            </p:cNvSpPr>
            <p:nvPr/>
          </p:nvSpPr>
          <p:spPr bwMode="auto">
            <a:xfrm>
              <a:off x="5484813" y="3357563"/>
              <a:ext cx="96838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81"/>
            <p:cNvSpPr>
              <a:spLocks noChangeArrowheads="1"/>
            </p:cNvSpPr>
            <p:nvPr/>
          </p:nvSpPr>
          <p:spPr bwMode="auto">
            <a:xfrm>
              <a:off x="5473700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82"/>
            <p:cNvSpPr>
              <a:spLocks noChangeArrowheads="1"/>
            </p:cNvSpPr>
            <p:nvPr/>
          </p:nvSpPr>
          <p:spPr bwMode="auto">
            <a:xfrm>
              <a:off x="5668963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83"/>
            <p:cNvSpPr>
              <a:spLocks noChangeArrowheads="1"/>
            </p:cNvSpPr>
            <p:nvPr/>
          </p:nvSpPr>
          <p:spPr bwMode="auto">
            <a:xfrm>
              <a:off x="5688013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84"/>
            <p:cNvSpPr>
              <a:spLocks noChangeArrowheads="1"/>
            </p:cNvSpPr>
            <p:nvPr/>
          </p:nvSpPr>
          <p:spPr bwMode="auto">
            <a:xfrm>
              <a:off x="5680075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85"/>
            <p:cNvSpPr>
              <a:spLocks noChangeArrowheads="1"/>
            </p:cNvSpPr>
            <p:nvPr/>
          </p:nvSpPr>
          <p:spPr bwMode="auto">
            <a:xfrm>
              <a:off x="5262563" y="3683000"/>
              <a:ext cx="131763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86"/>
            <p:cNvSpPr>
              <a:spLocks noChangeArrowheads="1"/>
            </p:cNvSpPr>
            <p:nvPr/>
          </p:nvSpPr>
          <p:spPr bwMode="auto">
            <a:xfrm>
              <a:off x="5278438" y="370522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87"/>
            <p:cNvSpPr>
              <a:spLocks noChangeArrowheads="1"/>
            </p:cNvSpPr>
            <p:nvPr/>
          </p:nvSpPr>
          <p:spPr bwMode="auto">
            <a:xfrm>
              <a:off x="5270500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88"/>
            <p:cNvSpPr>
              <a:spLocks noChangeArrowheads="1"/>
            </p:cNvSpPr>
            <p:nvPr/>
          </p:nvSpPr>
          <p:spPr bwMode="auto">
            <a:xfrm>
              <a:off x="5465763" y="3683000"/>
              <a:ext cx="133350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89"/>
            <p:cNvSpPr>
              <a:spLocks noChangeArrowheads="1"/>
            </p:cNvSpPr>
            <p:nvPr/>
          </p:nvSpPr>
          <p:spPr bwMode="auto">
            <a:xfrm>
              <a:off x="5484813" y="3705225"/>
              <a:ext cx="96838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90"/>
            <p:cNvSpPr>
              <a:spLocks noChangeArrowheads="1"/>
            </p:cNvSpPr>
            <p:nvPr/>
          </p:nvSpPr>
          <p:spPr bwMode="auto">
            <a:xfrm>
              <a:off x="5473700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91"/>
            <p:cNvSpPr>
              <a:spLocks noChangeArrowheads="1"/>
            </p:cNvSpPr>
            <p:nvPr/>
          </p:nvSpPr>
          <p:spPr bwMode="auto">
            <a:xfrm>
              <a:off x="5668963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92"/>
            <p:cNvSpPr>
              <a:spLocks noChangeArrowheads="1"/>
            </p:cNvSpPr>
            <p:nvPr/>
          </p:nvSpPr>
          <p:spPr bwMode="auto">
            <a:xfrm>
              <a:off x="5688013" y="370522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93"/>
            <p:cNvSpPr>
              <a:spLocks noChangeArrowheads="1"/>
            </p:cNvSpPr>
            <p:nvPr/>
          </p:nvSpPr>
          <p:spPr bwMode="auto">
            <a:xfrm>
              <a:off x="5680075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94"/>
            <p:cNvSpPr>
              <a:spLocks noChangeArrowheads="1"/>
            </p:cNvSpPr>
            <p:nvPr/>
          </p:nvSpPr>
          <p:spPr bwMode="auto">
            <a:xfrm>
              <a:off x="5186363" y="2897188"/>
              <a:ext cx="738188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95"/>
            <p:cNvSpPr>
              <a:spLocks noChangeArrowheads="1"/>
            </p:cNvSpPr>
            <p:nvPr/>
          </p:nvSpPr>
          <p:spPr bwMode="auto">
            <a:xfrm>
              <a:off x="5186363" y="4033838"/>
              <a:ext cx="692150" cy="155575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96"/>
            <p:cNvSpPr>
              <a:spLocks/>
            </p:cNvSpPr>
            <p:nvPr/>
          </p:nvSpPr>
          <p:spPr bwMode="auto">
            <a:xfrm>
              <a:off x="52784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97"/>
            <p:cNvSpPr>
              <a:spLocks/>
            </p:cNvSpPr>
            <p:nvPr/>
          </p:nvSpPr>
          <p:spPr bwMode="auto">
            <a:xfrm>
              <a:off x="5484813" y="3013075"/>
              <a:ext cx="96838" cy="85725"/>
            </a:xfrm>
            <a:custGeom>
              <a:avLst/>
              <a:gdLst>
                <a:gd name="T0" fmla="*/ 0 w 61"/>
                <a:gd name="T1" fmla="*/ 0 h 54"/>
                <a:gd name="T2" fmla="*/ 61 w 61"/>
                <a:gd name="T3" fmla="*/ 0 h 54"/>
                <a:gd name="T4" fmla="*/ 0 w 61"/>
                <a:gd name="T5" fmla="*/ 54 h 54"/>
                <a:gd name="T6" fmla="*/ 0 w 6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4">
                  <a:moveTo>
                    <a:pt x="0" y="0"/>
                  </a:moveTo>
                  <a:lnTo>
                    <a:pt x="61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98"/>
            <p:cNvSpPr>
              <a:spLocks/>
            </p:cNvSpPr>
            <p:nvPr/>
          </p:nvSpPr>
          <p:spPr bwMode="auto">
            <a:xfrm>
              <a:off x="5688013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99"/>
            <p:cNvSpPr>
              <a:spLocks/>
            </p:cNvSpPr>
            <p:nvPr/>
          </p:nvSpPr>
          <p:spPr bwMode="auto">
            <a:xfrm>
              <a:off x="52784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100"/>
            <p:cNvSpPr>
              <a:spLocks/>
            </p:cNvSpPr>
            <p:nvPr/>
          </p:nvSpPr>
          <p:spPr bwMode="auto">
            <a:xfrm>
              <a:off x="5484813" y="3117850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101"/>
            <p:cNvSpPr>
              <a:spLocks/>
            </p:cNvSpPr>
            <p:nvPr/>
          </p:nvSpPr>
          <p:spPr bwMode="auto">
            <a:xfrm>
              <a:off x="5688013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102"/>
            <p:cNvSpPr>
              <a:spLocks/>
            </p:cNvSpPr>
            <p:nvPr/>
          </p:nvSpPr>
          <p:spPr bwMode="auto">
            <a:xfrm>
              <a:off x="52784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103"/>
            <p:cNvSpPr>
              <a:spLocks/>
            </p:cNvSpPr>
            <p:nvPr/>
          </p:nvSpPr>
          <p:spPr bwMode="auto">
            <a:xfrm>
              <a:off x="5484813" y="3357563"/>
              <a:ext cx="96838" cy="85725"/>
            </a:xfrm>
            <a:custGeom>
              <a:avLst/>
              <a:gdLst>
                <a:gd name="T0" fmla="*/ 0 w 61"/>
                <a:gd name="T1" fmla="*/ 0 h 54"/>
                <a:gd name="T2" fmla="*/ 61 w 61"/>
                <a:gd name="T3" fmla="*/ 0 h 54"/>
                <a:gd name="T4" fmla="*/ 0 w 61"/>
                <a:gd name="T5" fmla="*/ 54 h 54"/>
                <a:gd name="T6" fmla="*/ 0 w 6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4">
                  <a:moveTo>
                    <a:pt x="0" y="0"/>
                  </a:moveTo>
                  <a:lnTo>
                    <a:pt x="61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04"/>
            <p:cNvSpPr>
              <a:spLocks/>
            </p:cNvSpPr>
            <p:nvPr/>
          </p:nvSpPr>
          <p:spPr bwMode="auto">
            <a:xfrm>
              <a:off x="5688013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105"/>
            <p:cNvSpPr>
              <a:spLocks/>
            </p:cNvSpPr>
            <p:nvPr/>
          </p:nvSpPr>
          <p:spPr bwMode="auto">
            <a:xfrm>
              <a:off x="5278438" y="3463925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106"/>
            <p:cNvSpPr>
              <a:spLocks/>
            </p:cNvSpPr>
            <p:nvPr/>
          </p:nvSpPr>
          <p:spPr bwMode="auto">
            <a:xfrm>
              <a:off x="5484813" y="3463925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107"/>
            <p:cNvSpPr>
              <a:spLocks/>
            </p:cNvSpPr>
            <p:nvPr/>
          </p:nvSpPr>
          <p:spPr bwMode="auto">
            <a:xfrm>
              <a:off x="5688013" y="3463925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108"/>
            <p:cNvSpPr>
              <a:spLocks/>
            </p:cNvSpPr>
            <p:nvPr/>
          </p:nvSpPr>
          <p:spPr bwMode="auto">
            <a:xfrm>
              <a:off x="5278438" y="3705225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109"/>
            <p:cNvSpPr>
              <a:spLocks/>
            </p:cNvSpPr>
            <p:nvPr/>
          </p:nvSpPr>
          <p:spPr bwMode="auto">
            <a:xfrm>
              <a:off x="5484813" y="3705225"/>
              <a:ext cx="96838" cy="82550"/>
            </a:xfrm>
            <a:custGeom>
              <a:avLst/>
              <a:gdLst>
                <a:gd name="T0" fmla="*/ 0 w 61"/>
                <a:gd name="T1" fmla="*/ 0 h 52"/>
                <a:gd name="T2" fmla="*/ 61 w 61"/>
                <a:gd name="T3" fmla="*/ 0 h 52"/>
                <a:gd name="T4" fmla="*/ 0 w 61"/>
                <a:gd name="T5" fmla="*/ 52 h 52"/>
                <a:gd name="T6" fmla="*/ 0 w 61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2">
                  <a:moveTo>
                    <a:pt x="0" y="0"/>
                  </a:moveTo>
                  <a:lnTo>
                    <a:pt x="61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110"/>
            <p:cNvSpPr>
              <a:spLocks/>
            </p:cNvSpPr>
            <p:nvPr/>
          </p:nvSpPr>
          <p:spPr bwMode="auto">
            <a:xfrm>
              <a:off x="5688013" y="3705225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111"/>
            <p:cNvSpPr>
              <a:spLocks/>
            </p:cNvSpPr>
            <p:nvPr/>
          </p:nvSpPr>
          <p:spPr bwMode="auto">
            <a:xfrm>
              <a:off x="5278438" y="381000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112"/>
            <p:cNvSpPr>
              <a:spLocks/>
            </p:cNvSpPr>
            <p:nvPr/>
          </p:nvSpPr>
          <p:spPr bwMode="auto">
            <a:xfrm>
              <a:off x="5484813" y="3810000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113"/>
            <p:cNvSpPr>
              <a:spLocks/>
            </p:cNvSpPr>
            <p:nvPr/>
          </p:nvSpPr>
          <p:spPr bwMode="auto">
            <a:xfrm>
              <a:off x="5688013" y="381000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114"/>
            <p:cNvSpPr>
              <a:spLocks noChangeArrowheads="1"/>
            </p:cNvSpPr>
            <p:nvPr/>
          </p:nvSpPr>
          <p:spPr bwMode="auto">
            <a:xfrm>
              <a:off x="3184525" y="2790825"/>
              <a:ext cx="773113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115"/>
            <p:cNvSpPr>
              <a:spLocks noChangeArrowheads="1"/>
            </p:cNvSpPr>
            <p:nvPr/>
          </p:nvSpPr>
          <p:spPr bwMode="auto">
            <a:xfrm>
              <a:off x="3267075" y="2897188"/>
              <a:ext cx="690563" cy="12922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116"/>
            <p:cNvSpPr>
              <a:spLocks noChangeArrowheads="1"/>
            </p:cNvSpPr>
            <p:nvPr/>
          </p:nvSpPr>
          <p:spPr bwMode="auto">
            <a:xfrm>
              <a:off x="3340100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117"/>
            <p:cNvSpPr>
              <a:spLocks noChangeArrowheads="1"/>
            </p:cNvSpPr>
            <p:nvPr/>
          </p:nvSpPr>
          <p:spPr bwMode="auto">
            <a:xfrm>
              <a:off x="3357563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118"/>
            <p:cNvSpPr>
              <a:spLocks noChangeArrowheads="1"/>
            </p:cNvSpPr>
            <p:nvPr/>
          </p:nvSpPr>
          <p:spPr bwMode="auto">
            <a:xfrm>
              <a:off x="3349625" y="3098800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119"/>
            <p:cNvSpPr>
              <a:spLocks noChangeArrowheads="1"/>
            </p:cNvSpPr>
            <p:nvPr/>
          </p:nvSpPr>
          <p:spPr bwMode="auto">
            <a:xfrm>
              <a:off x="3544888" y="2992438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120"/>
            <p:cNvSpPr>
              <a:spLocks noChangeArrowheads="1"/>
            </p:cNvSpPr>
            <p:nvPr/>
          </p:nvSpPr>
          <p:spPr bwMode="auto">
            <a:xfrm>
              <a:off x="35639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121"/>
            <p:cNvSpPr>
              <a:spLocks noChangeArrowheads="1"/>
            </p:cNvSpPr>
            <p:nvPr/>
          </p:nvSpPr>
          <p:spPr bwMode="auto">
            <a:xfrm>
              <a:off x="3554413" y="3098800"/>
              <a:ext cx="115888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122"/>
            <p:cNvSpPr>
              <a:spLocks noChangeArrowheads="1"/>
            </p:cNvSpPr>
            <p:nvPr/>
          </p:nvSpPr>
          <p:spPr bwMode="auto">
            <a:xfrm>
              <a:off x="3749675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123"/>
            <p:cNvSpPr>
              <a:spLocks noChangeArrowheads="1"/>
            </p:cNvSpPr>
            <p:nvPr/>
          </p:nvSpPr>
          <p:spPr bwMode="auto">
            <a:xfrm>
              <a:off x="37671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124"/>
            <p:cNvSpPr>
              <a:spLocks noChangeArrowheads="1"/>
            </p:cNvSpPr>
            <p:nvPr/>
          </p:nvSpPr>
          <p:spPr bwMode="auto">
            <a:xfrm>
              <a:off x="3757613" y="3098800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125"/>
            <p:cNvSpPr>
              <a:spLocks noChangeArrowheads="1"/>
            </p:cNvSpPr>
            <p:nvPr/>
          </p:nvSpPr>
          <p:spPr bwMode="auto">
            <a:xfrm>
              <a:off x="3340100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126"/>
            <p:cNvSpPr>
              <a:spLocks noChangeArrowheads="1"/>
            </p:cNvSpPr>
            <p:nvPr/>
          </p:nvSpPr>
          <p:spPr bwMode="auto">
            <a:xfrm>
              <a:off x="3357563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127"/>
            <p:cNvSpPr>
              <a:spLocks noChangeArrowheads="1"/>
            </p:cNvSpPr>
            <p:nvPr/>
          </p:nvSpPr>
          <p:spPr bwMode="auto">
            <a:xfrm>
              <a:off x="3349625" y="3443288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128"/>
            <p:cNvSpPr>
              <a:spLocks noChangeArrowheads="1"/>
            </p:cNvSpPr>
            <p:nvPr/>
          </p:nvSpPr>
          <p:spPr bwMode="auto">
            <a:xfrm>
              <a:off x="3544888" y="3336925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129"/>
            <p:cNvSpPr>
              <a:spLocks noChangeArrowheads="1"/>
            </p:cNvSpPr>
            <p:nvPr/>
          </p:nvSpPr>
          <p:spPr bwMode="auto">
            <a:xfrm>
              <a:off x="35639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130"/>
            <p:cNvSpPr>
              <a:spLocks noChangeArrowheads="1"/>
            </p:cNvSpPr>
            <p:nvPr/>
          </p:nvSpPr>
          <p:spPr bwMode="auto">
            <a:xfrm>
              <a:off x="3554413" y="3443288"/>
              <a:ext cx="115888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131"/>
            <p:cNvSpPr>
              <a:spLocks noChangeArrowheads="1"/>
            </p:cNvSpPr>
            <p:nvPr/>
          </p:nvSpPr>
          <p:spPr bwMode="auto">
            <a:xfrm>
              <a:off x="3749675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132"/>
            <p:cNvSpPr>
              <a:spLocks noChangeArrowheads="1"/>
            </p:cNvSpPr>
            <p:nvPr/>
          </p:nvSpPr>
          <p:spPr bwMode="auto">
            <a:xfrm>
              <a:off x="37671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133"/>
            <p:cNvSpPr>
              <a:spLocks noChangeArrowheads="1"/>
            </p:cNvSpPr>
            <p:nvPr/>
          </p:nvSpPr>
          <p:spPr bwMode="auto">
            <a:xfrm>
              <a:off x="3757613" y="3443288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134"/>
            <p:cNvSpPr>
              <a:spLocks noChangeArrowheads="1"/>
            </p:cNvSpPr>
            <p:nvPr/>
          </p:nvSpPr>
          <p:spPr bwMode="auto">
            <a:xfrm>
              <a:off x="3340100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135"/>
            <p:cNvSpPr>
              <a:spLocks noChangeArrowheads="1"/>
            </p:cNvSpPr>
            <p:nvPr/>
          </p:nvSpPr>
          <p:spPr bwMode="auto">
            <a:xfrm>
              <a:off x="3357563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136"/>
            <p:cNvSpPr>
              <a:spLocks noChangeArrowheads="1"/>
            </p:cNvSpPr>
            <p:nvPr/>
          </p:nvSpPr>
          <p:spPr bwMode="auto">
            <a:xfrm>
              <a:off x="3349625" y="3787775"/>
              <a:ext cx="117475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137"/>
            <p:cNvSpPr>
              <a:spLocks noChangeArrowheads="1"/>
            </p:cNvSpPr>
            <p:nvPr/>
          </p:nvSpPr>
          <p:spPr bwMode="auto">
            <a:xfrm>
              <a:off x="3544888" y="3683000"/>
              <a:ext cx="133350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38"/>
            <p:cNvSpPr>
              <a:spLocks noChangeArrowheads="1"/>
            </p:cNvSpPr>
            <p:nvPr/>
          </p:nvSpPr>
          <p:spPr bwMode="auto">
            <a:xfrm>
              <a:off x="3563938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39"/>
            <p:cNvSpPr>
              <a:spLocks noChangeArrowheads="1"/>
            </p:cNvSpPr>
            <p:nvPr/>
          </p:nvSpPr>
          <p:spPr bwMode="auto">
            <a:xfrm>
              <a:off x="3554413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40"/>
            <p:cNvSpPr>
              <a:spLocks noChangeArrowheads="1"/>
            </p:cNvSpPr>
            <p:nvPr/>
          </p:nvSpPr>
          <p:spPr bwMode="auto">
            <a:xfrm>
              <a:off x="3749675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41"/>
            <p:cNvSpPr>
              <a:spLocks noChangeArrowheads="1"/>
            </p:cNvSpPr>
            <p:nvPr/>
          </p:nvSpPr>
          <p:spPr bwMode="auto">
            <a:xfrm>
              <a:off x="3767138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Rectangle 142"/>
            <p:cNvSpPr>
              <a:spLocks noChangeArrowheads="1"/>
            </p:cNvSpPr>
            <p:nvPr/>
          </p:nvSpPr>
          <p:spPr bwMode="auto">
            <a:xfrm>
              <a:off x="3757613" y="3787775"/>
              <a:ext cx="117475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43"/>
            <p:cNvSpPr>
              <a:spLocks noChangeArrowheads="1"/>
            </p:cNvSpPr>
            <p:nvPr/>
          </p:nvSpPr>
          <p:spPr bwMode="auto">
            <a:xfrm>
              <a:off x="3267075" y="4033838"/>
              <a:ext cx="690563" cy="155575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44"/>
            <p:cNvSpPr>
              <a:spLocks noChangeArrowheads="1"/>
            </p:cNvSpPr>
            <p:nvPr/>
          </p:nvSpPr>
          <p:spPr bwMode="auto">
            <a:xfrm>
              <a:off x="3221038" y="2897188"/>
              <a:ext cx="736600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145"/>
            <p:cNvSpPr>
              <a:spLocks/>
            </p:cNvSpPr>
            <p:nvPr/>
          </p:nvSpPr>
          <p:spPr bwMode="auto">
            <a:xfrm>
              <a:off x="3357563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46"/>
            <p:cNvSpPr>
              <a:spLocks/>
            </p:cNvSpPr>
            <p:nvPr/>
          </p:nvSpPr>
          <p:spPr bwMode="auto">
            <a:xfrm>
              <a:off x="35639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47"/>
            <p:cNvSpPr>
              <a:spLocks/>
            </p:cNvSpPr>
            <p:nvPr/>
          </p:nvSpPr>
          <p:spPr bwMode="auto">
            <a:xfrm>
              <a:off x="37671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48"/>
            <p:cNvSpPr>
              <a:spLocks/>
            </p:cNvSpPr>
            <p:nvPr/>
          </p:nvSpPr>
          <p:spPr bwMode="auto">
            <a:xfrm>
              <a:off x="3357563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149"/>
            <p:cNvSpPr>
              <a:spLocks/>
            </p:cNvSpPr>
            <p:nvPr/>
          </p:nvSpPr>
          <p:spPr bwMode="auto">
            <a:xfrm>
              <a:off x="35639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50"/>
            <p:cNvSpPr>
              <a:spLocks/>
            </p:cNvSpPr>
            <p:nvPr/>
          </p:nvSpPr>
          <p:spPr bwMode="auto">
            <a:xfrm>
              <a:off x="37671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151"/>
            <p:cNvSpPr>
              <a:spLocks/>
            </p:cNvSpPr>
            <p:nvPr/>
          </p:nvSpPr>
          <p:spPr bwMode="auto">
            <a:xfrm>
              <a:off x="3357563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52"/>
            <p:cNvSpPr>
              <a:spLocks/>
            </p:cNvSpPr>
            <p:nvPr/>
          </p:nvSpPr>
          <p:spPr bwMode="auto">
            <a:xfrm>
              <a:off x="35639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153"/>
            <p:cNvSpPr>
              <a:spLocks/>
            </p:cNvSpPr>
            <p:nvPr/>
          </p:nvSpPr>
          <p:spPr bwMode="auto">
            <a:xfrm>
              <a:off x="37671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54"/>
            <p:cNvSpPr>
              <a:spLocks/>
            </p:cNvSpPr>
            <p:nvPr/>
          </p:nvSpPr>
          <p:spPr bwMode="auto">
            <a:xfrm>
              <a:off x="3357563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55"/>
            <p:cNvSpPr>
              <a:spLocks/>
            </p:cNvSpPr>
            <p:nvPr/>
          </p:nvSpPr>
          <p:spPr bwMode="auto">
            <a:xfrm>
              <a:off x="3563938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56"/>
            <p:cNvSpPr>
              <a:spLocks/>
            </p:cNvSpPr>
            <p:nvPr/>
          </p:nvSpPr>
          <p:spPr bwMode="auto">
            <a:xfrm>
              <a:off x="3767138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57"/>
            <p:cNvSpPr>
              <a:spLocks/>
            </p:cNvSpPr>
            <p:nvPr/>
          </p:nvSpPr>
          <p:spPr bwMode="auto">
            <a:xfrm>
              <a:off x="3357563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58"/>
            <p:cNvSpPr>
              <a:spLocks/>
            </p:cNvSpPr>
            <p:nvPr/>
          </p:nvSpPr>
          <p:spPr bwMode="auto">
            <a:xfrm>
              <a:off x="3563938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159"/>
            <p:cNvSpPr>
              <a:spLocks/>
            </p:cNvSpPr>
            <p:nvPr/>
          </p:nvSpPr>
          <p:spPr bwMode="auto">
            <a:xfrm>
              <a:off x="3767138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60"/>
            <p:cNvSpPr>
              <a:spLocks/>
            </p:cNvSpPr>
            <p:nvPr/>
          </p:nvSpPr>
          <p:spPr bwMode="auto">
            <a:xfrm>
              <a:off x="3357563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61"/>
            <p:cNvSpPr>
              <a:spLocks/>
            </p:cNvSpPr>
            <p:nvPr/>
          </p:nvSpPr>
          <p:spPr bwMode="auto">
            <a:xfrm>
              <a:off x="3563938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62"/>
            <p:cNvSpPr>
              <a:spLocks/>
            </p:cNvSpPr>
            <p:nvPr/>
          </p:nvSpPr>
          <p:spPr bwMode="auto">
            <a:xfrm>
              <a:off x="3767138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63"/>
            <p:cNvSpPr>
              <a:spLocks noChangeArrowheads="1"/>
            </p:cNvSpPr>
            <p:nvPr/>
          </p:nvSpPr>
          <p:spPr bwMode="auto">
            <a:xfrm>
              <a:off x="4414838" y="3873500"/>
              <a:ext cx="314325" cy="31591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64"/>
            <p:cNvSpPr>
              <a:spLocks noChangeArrowheads="1"/>
            </p:cNvSpPr>
            <p:nvPr/>
          </p:nvSpPr>
          <p:spPr bwMode="auto">
            <a:xfrm>
              <a:off x="4438650" y="3898900"/>
              <a:ext cx="266700" cy="2905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65"/>
            <p:cNvSpPr>
              <a:spLocks noChangeArrowheads="1"/>
            </p:cNvSpPr>
            <p:nvPr/>
          </p:nvSpPr>
          <p:spPr bwMode="auto">
            <a:xfrm>
              <a:off x="4560888" y="3892550"/>
              <a:ext cx="22225" cy="2968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66"/>
            <p:cNvSpPr>
              <a:spLocks/>
            </p:cNvSpPr>
            <p:nvPr/>
          </p:nvSpPr>
          <p:spPr bwMode="auto">
            <a:xfrm>
              <a:off x="4438650" y="3898900"/>
              <a:ext cx="122238" cy="290513"/>
            </a:xfrm>
            <a:custGeom>
              <a:avLst/>
              <a:gdLst>
                <a:gd name="T0" fmla="*/ 0 w 77"/>
                <a:gd name="T1" fmla="*/ 0 h 183"/>
                <a:gd name="T2" fmla="*/ 77 w 77"/>
                <a:gd name="T3" fmla="*/ 0 h 183"/>
                <a:gd name="T4" fmla="*/ 0 w 77"/>
                <a:gd name="T5" fmla="*/ 183 h 183"/>
                <a:gd name="T6" fmla="*/ 0 w 77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83">
                  <a:moveTo>
                    <a:pt x="0" y="0"/>
                  </a:moveTo>
                  <a:lnTo>
                    <a:pt x="77" y="0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67"/>
            <p:cNvSpPr>
              <a:spLocks/>
            </p:cNvSpPr>
            <p:nvPr/>
          </p:nvSpPr>
          <p:spPr bwMode="auto">
            <a:xfrm>
              <a:off x="4583113" y="3898900"/>
              <a:ext cx="122238" cy="290513"/>
            </a:xfrm>
            <a:custGeom>
              <a:avLst/>
              <a:gdLst>
                <a:gd name="T0" fmla="*/ 0 w 77"/>
                <a:gd name="T1" fmla="*/ 0 h 183"/>
                <a:gd name="T2" fmla="*/ 77 w 77"/>
                <a:gd name="T3" fmla="*/ 0 h 183"/>
                <a:gd name="T4" fmla="*/ 0 w 77"/>
                <a:gd name="T5" fmla="*/ 183 h 183"/>
                <a:gd name="T6" fmla="*/ 0 w 77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83">
                  <a:moveTo>
                    <a:pt x="0" y="0"/>
                  </a:moveTo>
                  <a:lnTo>
                    <a:pt x="77" y="0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Rectangle 168"/>
            <p:cNvSpPr>
              <a:spLocks noChangeArrowheads="1"/>
            </p:cNvSpPr>
            <p:nvPr/>
          </p:nvSpPr>
          <p:spPr bwMode="auto">
            <a:xfrm>
              <a:off x="4338638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69"/>
            <p:cNvSpPr>
              <a:spLocks/>
            </p:cNvSpPr>
            <p:nvPr/>
          </p:nvSpPr>
          <p:spPr bwMode="auto">
            <a:xfrm>
              <a:off x="4338638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170"/>
            <p:cNvSpPr>
              <a:spLocks noChangeArrowheads="1"/>
            </p:cNvSpPr>
            <p:nvPr/>
          </p:nvSpPr>
          <p:spPr bwMode="auto">
            <a:xfrm>
              <a:off x="4465638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171"/>
            <p:cNvSpPr>
              <a:spLocks/>
            </p:cNvSpPr>
            <p:nvPr/>
          </p:nvSpPr>
          <p:spPr bwMode="auto">
            <a:xfrm>
              <a:off x="4465638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Rectangle 172"/>
            <p:cNvSpPr>
              <a:spLocks noChangeArrowheads="1"/>
            </p:cNvSpPr>
            <p:nvPr/>
          </p:nvSpPr>
          <p:spPr bwMode="auto">
            <a:xfrm>
              <a:off x="4592638" y="2809875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73"/>
            <p:cNvSpPr>
              <a:spLocks/>
            </p:cNvSpPr>
            <p:nvPr/>
          </p:nvSpPr>
          <p:spPr bwMode="auto">
            <a:xfrm>
              <a:off x="4592638" y="2809875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Rectangle 174"/>
            <p:cNvSpPr>
              <a:spLocks noChangeArrowheads="1"/>
            </p:cNvSpPr>
            <p:nvPr/>
          </p:nvSpPr>
          <p:spPr bwMode="auto">
            <a:xfrm>
              <a:off x="4718050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75"/>
            <p:cNvSpPr>
              <a:spLocks/>
            </p:cNvSpPr>
            <p:nvPr/>
          </p:nvSpPr>
          <p:spPr bwMode="auto">
            <a:xfrm>
              <a:off x="4718050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Rectangle 176"/>
            <p:cNvSpPr>
              <a:spLocks noChangeArrowheads="1"/>
            </p:cNvSpPr>
            <p:nvPr/>
          </p:nvSpPr>
          <p:spPr bwMode="auto">
            <a:xfrm>
              <a:off x="4338638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77"/>
            <p:cNvSpPr>
              <a:spLocks/>
            </p:cNvSpPr>
            <p:nvPr/>
          </p:nvSpPr>
          <p:spPr bwMode="auto">
            <a:xfrm>
              <a:off x="4338638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Rectangle 178"/>
            <p:cNvSpPr>
              <a:spLocks noChangeArrowheads="1"/>
            </p:cNvSpPr>
            <p:nvPr/>
          </p:nvSpPr>
          <p:spPr bwMode="auto">
            <a:xfrm>
              <a:off x="4465638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79"/>
            <p:cNvSpPr>
              <a:spLocks/>
            </p:cNvSpPr>
            <p:nvPr/>
          </p:nvSpPr>
          <p:spPr bwMode="auto">
            <a:xfrm>
              <a:off x="4465638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Rectangle 180"/>
            <p:cNvSpPr>
              <a:spLocks noChangeArrowheads="1"/>
            </p:cNvSpPr>
            <p:nvPr/>
          </p:nvSpPr>
          <p:spPr bwMode="auto">
            <a:xfrm>
              <a:off x="4592638" y="2932113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81"/>
            <p:cNvSpPr>
              <a:spLocks/>
            </p:cNvSpPr>
            <p:nvPr/>
          </p:nvSpPr>
          <p:spPr bwMode="auto">
            <a:xfrm>
              <a:off x="4592638" y="2932113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182"/>
            <p:cNvSpPr>
              <a:spLocks noChangeArrowheads="1"/>
            </p:cNvSpPr>
            <p:nvPr/>
          </p:nvSpPr>
          <p:spPr bwMode="auto">
            <a:xfrm>
              <a:off x="4718050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83"/>
            <p:cNvSpPr>
              <a:spLocks/>
            </p:cNvSpPr>
            <p:nvPr/>
          </p:nvSpPr>
          <p:spPr bwMode="auto">
            <a:xfrm>
              <a:off x="4718050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Rectangle 184"/>
            <p:cNvSpPr>
              <a:spLocks noChangeArrowheads="1"/>
            </p:cNvSpPr>
            <p:nvPr/>
          </p:nvSpPr>
          <p:spPr bwMode="auto">
            <a:xfrm>
              <a:off x="4338638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85"/>
            <p:cNvSpPr>
              <a:spLocks/>
            </p:cNvSpPr>
            <p:nvPr/>
          </p:nvSpPr>
          <p:spPr bwMode="auto">
            <a:xfrm>
              <a:off x="4338638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Rectangle 186"/>
            <p:cNvSpPr>
              <a:spLocks noChangeArrowheads="1"/>
            </p:cNvSpPr>
            <p:nvPr/>
          </p:nvSpPr>
          <p:spPr bwMode="auto">
            <a:xfrm>
              <a:off x="4465638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87"/>
            <p:cNvSpPr>
              <a:spLocks/>
            </p:cNvSpPr>
            <p:nvPr/>
          </p:nvSpPr>
          <p:spPr bwMode="auto">
            <a:xfrm>
              <a:off x="4465638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Rectangle 188"/>
            <p:cNvSpPr>
              <a:spLocks noChangeArrowheads="1"/>
            </p:cNvSpPr>
            <p:nvPr/>
          </p:nvSpPr>
          <p:spPr bwMode="auto">
            <a:xfrm>
              <a:off x="4592638" y="305435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89"/>
            <p:cNvSpPr>
              <a:spLocks/>
            </p:cNvSpPr>
            <p:nvPr/>
          </p:nvSpPr>
          <p:spPr bwMode="auto">
            <a:xfrm>
              <a:off x="4592638" y="305435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Rectangle 190"/>
            <p:cNvSpPr>
              <a:spLocks noChangeArrowheads="1"/>
            </p:cNvSpPr>
            <p:nvPr/>
          </p:nvSpPr>
          <p:spPr bwMode="auto">
            <a:xfrm>
              <a:off x="4718050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91"/>
            <p:cNvSpPr>
              <a:spLocks/>
            </p:cNvSpPr>
            <p:nvPr/>
          </p:nvSpPr>
          <p:spPr bwMode="auto">
            <a:xfrm>
              <a:off x="4718050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Rectangle 192"/>
            <p:cNvSpPr>
              <a:spLocks noChangeArrowheads="1"/>
            </p:cNvSpPr>
            <p:nvPr/>
          </p:nvSpPr>
          <p:spPr bwMode="auto">
            <a:xfrm>
              <a:off x="4338638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93"/>
            <p:cNvSpPr>
              <a:spLocks/>
            </p:cNvSpPr>
            <p:nvPr/>
          </p:nvSpPr>
          <p:spPr bwMode="auto">
            <a:xfrm>
              <a:off x="4338638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194"/>
            <p:cNvSpPr>
              <a:spLocks noChangeArrowheads="1"/>
            </p:cNvSpPr>
            <p:nvPr/>
          </p:nvSpPr>
          <p:spPr bwMode="auto">
            <a:xfrm>
              <a:off x="4465638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95"/>
            <p:cNvSpPr>
              <a:spLocks/>
            </p:cNvSpPr>
            <p:nvPr/>
          </p:nvSpPr>
          <p:spPr bwMode="auto">
            <a:xfrm>
              <a:off x="4465638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Rectangle 196"/>
            <p:cNvSpPr>
              <a:spLocks noChangeArrowheads="1"/>
            </p:cNvSpPr>
            <p:nvPr/>
          </p:nvSpPr>
          <p:spPr bwMode="auto">
            <a:xfrm>
              <a:off x="4592638" y="3179763"/>
              <a:ext cx="85725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97"/>
            <p:cNvSpPr>
              <a:spLocks/>
            </p:cNvSpPr>
            <p:nvPr/>
          </p:nvSpPr>
          <p:spPr bwMode="auto">
            <a:xfrm>
              <a:off x="4592638" y="3179763"/>
              <a:ext cx="85725" cy="85725"/>
            </a:xfrm>
            <a:custGeom>
              <a:avLst/>
              <a:gdLst>
                <a:gd name="T0" fmla="*/ 0 w 54"/>
                <a:gd name="T1" fmla="*/ 0 h 54"/>
                <a:gd name="T2" fmla="*/ 54 w 54"/>
                <a:gd name="T3" fmla="*/ 0 h 54"/>
                <a:gd name="T4" fmla="*/ 0 w 54"/>
                <a:gd name="T5" fmla="*/ 54 h 54"/>
                <a:gd name="T6" fmla="*/ 0 w 54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54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198"/>
            <p:cNvSpPr>
              <a:spLocks noChangeArrowheads="1"/>
            </p:cNvSpPr>
            <p:nvPr/>
          </p:nvSpPr>
          <p:spPr bwMode="auto">
            <a:xfrm>
              <a:off x="4718050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99"/>
            <p:cNvSpPr>
              <a:spLocks/>
            </p:cNvSpPr>
            <p:nvPr/>
          </p:nvSpPr>
          <p:spPr bwMode="auto">
            <a:xfrm>
              <a:off x="4718050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Rectangle 200"/>
            <p:cNvSpPr>
              <a:spLocks noChangeArrowheads="1"/>
            </p:cNvSpPr>
            <p:nvPr/>
          </p:nvSpPr>
          <p:spPr bwMode="auto">
            <a:xfrm>
              <a:off x="4338638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201"/>
            <p:cNvSpPr>
              <a:spLocks/>
            </p:cNvSpPr>
            <p:nvPr/>
          </p:nvSpPr>
          <p:spPr bwMode="auto">
            <a:xfrm>
              <a:off x="4338638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202"/>
            <p:cNvSpPr>
              <a:spLocks noChangeArrowheads="1"/>
            </p:cNvSpPr>
            <p:nvPr/>
          </p:nvSpPr>
          <p:spPr bwMode="auto">
            <a:xfrm>
              <a:off x="4465638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203"/>
            <p:cNvSpPr>
              <a:spLocks/>
            </p:cNvSpPr>
            <p:nvPr/>
          </p:nvSpPr>
          <p:spPr bwMode="auto">
            <a:xfrm>
              <a:off x="4465638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Rectangle 204"/>
            <p:cNvSpPr>
              <a:spLocks noChangeArrowheads="1"/>
            </p:cNvSpPr>
            <p:nvPr/>
          </p:nvSpPr>
          <p:spPr bwMode="auto">
            <a:xfrm>
              <a:off x="4592638" y="330200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206"/>
            <p:cNvSpPr>
              <a:spLocks/>
            </p:cNvSpPr>
            <p:nvPr/>
          </p:nvSpPr>
          <p:spPr bwMode="auto">
            <a:xfrm>
              <a:off x="4592638" y="330200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207"/>
            <p:cNvSpPr>
              <a:spLocks noChangeArrowheads="1"/>
            </p:cNvSpPr>
            <p:nvPr/>
          </p:nvSpPr>
          <p:spPr bwMode="auto">
            <a:xfrm>
              <a:off x="4718050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208"/>
            <p:cNvSpPr>
              <a:spLocks/>
            </p:cNvSpPr>
            <p:nvPr/>
          </p:nvSpPr>
          <p:spPr bwMode="auto">
            <a:xfrm>
              <a:off x="4718050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209"/>
            <p:cNvSpPr>
              <a:spLocks noChangeArrowheads="1"/>
            </p:cNvSpPr>
            <p:nvPr/>
          </p:nvSpPr>
          <p:spPr bwMode="auto">
            <a:xfrm>
              <a:off x="4338638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210"/>
            <p:cNvSpPr>
              <a:spLocks/>
            </p:cNvSpPr>
            <p:nvPr/>
          </p:nvSpPr>
          <p:spPr bwMode="auto">
            <a:xfrm>
              <a:off x="4338638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211"/>
            <p:cNvSpPr>
              <a:spLocks noChangeArrowheads="1"/>
            </p:cNvSpPr>
            <p:nvPr/>
          </p:nvSpPr>
          <p:spPr bwMode="auto">
            <a:xfrm>
              <a:off x="4465638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212"/>
            <p:cNvSpPr>
              <a:spLocks/>
            </p:cNvSpPr>
            <p:nvPr/>
          </p:nvSpPr>
          <p:spPr bwMode="auto">
            <a:xfrm>
              <a:off x="4465638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213"/>
            <p:cNvSpPr>
              <a:spLocks noChangeArrowheads="1"/>
            </p:cNvSpPr>
            <p:nvPr/>
          </p:nvSpPr>
          <p:spPr bwMode="auto">
            <a:xfrm>
              <a:off x="4592638" y="3424238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214"/>
            <p:cNvSpPr>
              <a:spLocks/>
            </p:cNvSpPr>
            <p:nvPr/>
          </p:nvSpPr>
          <p:spPr bwMode="auto">
            <a:xfrm>
              <a:off x="4592638" y="3424238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215"/>
            <p:cNvSpPr>
              <a:spLocks noChangeArrowheads="1"/>
            </p:cNvSpPr>
            <p:nvPr/>
          </p:nvSpPr>
          <p:spPr bwMode="auto">
            <a:xfrm>
              <a:off x="4718050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216"/>
            <p:cNvSpPr>
              <a:spLocks/>
            </p:cNvSpPr>
            <p:nvPr/>
          </p:nvSpPr>
          <p:spPr bwMode="auto">
            <a:xfrm>
              <a:off x="4718050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217"/>
            <p:cNvSpPr>
              <a:spLocks noChangeArrowheads="1"/>
            </p:cNvSpPr>
            <p:nvPr/>
          </p:nvSpPr>
          <p:spPr bwMode="auto">
            <a:xfrm>
              <a:off x="4338638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218"/>
            <p:cNvSpPr>
              <a:spLocks/>
            </p:cNvSpPr>
            <p:nvPr/>
          </p:nvSpPr>
          <p:spPr bwMode="auto">
            <a:xfrm>
              <a:off x="4338638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219"/>
            <p:cNvSpPr>
              <a:spLocks noChangeArrowheads="1"/>
            </p:cNvSpPr>
            <p:nvPr/>
          </p:nvSpPr>
          <p:spPr bwMode="auto">
            <a:xfrm>
              <a:off x="4465638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220"/>
            <p:cNvSpPr>
              <a:spLocks/>
            </p:cNvSpPr>
            <p:nvPr/>
          </p:nvSpPr>
          <p:spPr bwMode="auto">
            <a:xfrm>
              <a:off x="4465638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221"/>
            <p:cNvSpPr>
              <a:spLocks noChangeArrowheads="1"/>
            </p:cNvSpPr>
            <p:nvPr/>
          </p:nvSpPr>
          <p:spPr bwMode="auto">
            <a:xfrm>
              <a:off x="4592638" y="3548063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222"/>
            <p:cNvSpPr>
              <a:spLocks/>
            </p:cNvSpPr>
            <p:nvPr/>
          </p:nvSpPr>
          <p:spPr bwMode="auto">
            <a:xfrm>
              <a:off x="4592638" y="3548063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Rectangle 223"/>
            <p:cNvSpPr>
              <a:spLocks noChangeArrowheads="1"/>
            </p:cNvSpPr>
            <p:nvPr/>
          </p:nvSpPr>
          <p:spPr bwMode="auto">
            <a:xfrm>
              <a:off x="4718050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224"/>
            <p:cNvSpPr>
              <a:spLocks/>
            </p:cNvSpPr>
            <p:nvPr/>
          </p:nvSpPr>
          <p:spPr bwMode="auto">
            <a:xfrm>
              <a:off x="4718050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Rectangle 225"/>
            <p:cNvSpPr>
              <a:spLocks noChangeArrowheads="1"/>
            </p:cNvSpPr>
            <p:nvPr/>
          </p:nvSpPr>
          <p:spPr bwMode="auto">
            <a:xfrm>
              <a:off x="4338638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226"/>
            <p:cNvSpPr>
              <a:spLocks/>
            </p:cNvSpPr>
            <p:nvPr/>
          </p:nvSpPr>
          <p:spPr bwMode="auto">
            <a:xfrm>
              <a:off x="4338638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Rectangle 227"/>
            <p:cNvSpPr>
              <a:spLocks noChangeArrowheads="1"/>
            </p:cNvSpPr>
            <p:nvPr/>
          </p:nvSpPr>
          <p:spPr bwMode="auto">
            <a:xfrm>
              <a:off x="4465638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228"/>
            <p:cNvSpPr>
              <a:spLocks/>
            </p:cNvSpPr>
            <p:nvPr/>
          </p:nvSpPr>
          <p:spPr bwMode="auto">
            <a:xfrm>
              <a:off x="4465638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Rectangle 229"/>
            <p:cNvSpPr>
              <a:spLocks noChangeArrowheads="1"/>
            </p:cNvSpPr>
            <p:nvPr/>
          </p:nvSpPr>
          <p:spPr bwMode="auto">
            <a:xfrm>
              <a:off x="4592638" y="367030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230"/>
            <p:cNvSpPr>
              <a:spLocks/>
            </p:cNvSpPr>
            <p:nvPr/>
          </p:nvSpPr>
          <p:spPr bwMode="auto">
            <a:xfrm>
              <a:off x="4592638" y="367030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Rectangle 231"/>
            <p:cNvSpPr>
              <a:spLocks noChangeArrowheads="1"/>
            </p:cNvSpPr>
            <p:nvPr/>
          </p:nvSpPr>
          <p:spPr bwMode="auto">
            <a:xfrm>
              <a:off x="4718050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232"/>
            <p:cNvSpPr>
              <a:spLocks/>
            </p:cNvSpPr>
            <p:nvPr/>
          </p:nvSpPr>
          <p:spPr bwMode="auto">
            <a:xfrm>
              <a:off x="4718050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Rectangle 259"/>
            <p:cNvSpPr>
              <a:spLocks noChangeArrowheads="1"/>
            </p:cNvSpPr>
            <p:nvPr/>
          </p:nvSpPr>
          <p:spPr bwMode="auto">
            <a:xfrm>
              <a:off x="3262313" y="4033838"/>
              <a:ext cx="4763" cy="46038"/>
            </a:xfrm>
            <a:prstGeom prst="rect">
              <a:avLst/>
            </a:prstGeom>
            <a:solidFill>
              <a:srgbClr val="92FFF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Rectangle 260"/>
            <p:cNvSpPr>
              <a:spLocks noChangeArrowheads="1"/>
            </p:cNvSpPr>
            <p:nvPr/>
          </p:nvSpPr>
          <p:spPr bwMode="auto">
            <a:xfrm>
              <a:off x="3267075" y="4033838"/>
              <a:ext cx="690563" cy="460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Rectangle 261"/>
            <p:cNvSpPr>
              <a:spLocks noChangeArrowheads="1"/>
            </p:cNvSpPr>
            <p:nvPr/>
          </p:nvSpPr>
          <p:spPr bwMode="auto">
            <a:xfrm>
              <a:off x="5878513" y="4033838"/>
              <a:ext cx="6350" cy="46038"/>
            </a:xfrm>
            <a:prstGeom prst="rect">
              <a:avLst/>
            </a:prstGeom>
            <a:solidFill>
              <a:srgbClr val="92FFF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Rectangle 262"/>
            <p:cNvSpPr>
              <a:spLocks noChangeArrowheads="1"/>
            </p:cNvSpPr>
            <p:nvPr/>
          </p:nvSpPr>
          <p:spPr bwMode="auto">
            <a:xfrm>
              <a:off x="5186363" y="4033838"/>
              <a:ext cx="692150" cy="460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263"/>
            <p:cNvSpPr>
              <a:spLocks/>
            </p:cNvSpPr>
            <p:nvPr/>
          </p:nvSpPr>
          <p:spPr bwMode="auto">
            <a:xfrm>
              <a:off x="4913313" y="1936750"/>
              <a:ext cx="458788" cy="260350"/>
            </a:xfrm>
            <a:custGeom>
              <a:avLst/>
              <a:gdLst>
                <a:gd name="T0" fmla="*/ 186 w 289"/>
                <a:gd name="T1" fmla="*/ 0 h 164"/>
                <a:gd name="T2" fmla="*/ 205 w 289"/>
                <a:gd name="T3" fmla="*/ 3 h 164"/>
                <a:gd name="T4" fmla="*/ 224 w 289"/>
                <a:gd name="T5" fmla="*/ 12 h 164"/>
                <a:gd name="T6" fmla="*/ 238 w 289"/>
                <a:gd name="T7" fmla="*/ 26 h 164"/>
                <a:gd name="T8" fmla="*/ 247 w 289"/>
                <a:gd name="T9" fmla="*/ 43 h 164"/>
                <a:gd name="T10" fmla="*/ 250 w 289"/>
                <a:gd name="T11" fmla="*/ 64 h 164"/>
                <a:gd name="T12" fmla="*/ 265 w 289"/>
                <a:gd name="T13" fmla="*/ 71 h 164"/>
                <a:gd name="T14" fmla="*/ 277 w 289"/>
                <a:gd name="T15" fmla="*/ 81 h 164"/>
                <a:gd name="T16" fmla="*/ 286 w 289"/>
                <a:gd name="T17" fmla="*/ 96 h 164"/>
                <a:gd name="T18" fmla="*/ 289 w 289"/>
                <a:gd name="T19" fmla="*/ 113 h 164"/>
                <a:gd name="T20" fmla="*/ 285 w 289"/>
                <a:gd name="T21" fmla="*/ 132 h 164"/>
                <a:gd name="T22" fmla="*/ 275 w 289"/>
                <a:gd name="T23" fmla="*/ 149 h 164"/>
                <a:gd name="T24" fmla="*/ 258 w 289"/>
                <a:gd name="T25" fmla="*/ 160 h 164"/>
                <a:gd name="T26" fmla="*/ 238 w 289"/>
                <a:gd name="T27" fmla="*/ 164 h 164"/>
                <a:gd name="T28" fmla="*/ 51 w 289"/>
                <a:gd name="T29" fmla="*/ 164 h 164"/>
                <a:gd name="T30" fmla="*/ 31 w 289"/>
                <a:gd name="T31" fmla="*/ 160 h 164"/>
                <a:gd name="T32" fmla="*/ 14 w 289"/>
                <a:gd name="T33" fmla="*/ 149 h 164"/>
                <a:gd name="T34" fmla="*/ 4 w 289"/>
                <a:gd name="T35" fmla="*/ 132 h 164"/>
                <a:gd name="T36" fmla="*/ 0 w 289"/>
                <a:gd name="T37" fmla="*/ 113 h 164"/>
                <a:gd name="T38" fmla="*/ 4 w 289"/>
                <a:gd name="T39" fmla="*/ 93 h 164"/>
                <a:gd name="T40" fmla="*/ 14 w 289"/>
                <a:gd name="T41" fmla="*/ 77 h 164"/>
                <a:gd name="T42" fmla="*/ 31 w 289"/>
                <a:gd name="T43" fmla="*/ 67 h 164"/>
                <a:gd name="T44" fmla="*/ 51 w 289"/>
                <a:gd name="T45" fmla="*/ 63 h 164"/>
                <a:gd name="T46" fmla="*/ 57 w 289"/>
                <a:gd name="T47" fmla="*/ 63 h 164"/>
                <a:gd name="T48" fmla="*/ 65 w 289"/>
                <a:gd name="T49" fmla="*/ 66 h 164"/>
                <a:gd name="T50" fmla="*/ 72 w 289"/>
                <a:gd name="T51" fmla="*/ 51 h 164"/>
                <a:gd name="T52" fmla="*/ 82 w 289"/>
                <a:gd name="T53" fmla="*/ 41 h 164"/>
                <a:gd name="T54" fmla="*/ 95 w 289"/>
                <a:gd name="T55" fmla="*/ 33 h 164"/>
                <a:gd name="T56" fmla="*/ 111 w 289"/>
                <a:gd name="T57" fmla="*/ 30 h 164"/>
                <a:gd name="T58" fmla="*/ 119 w 289"/>
                <a:gd name="T59" fmla="*/ 31 h 164"/>
                <a:gd name="T60" fmla="*/ 128 w 289"/>
                <a:gd name="T61" fmla="*/ 34 h 164"/>
                <a:gd name="T62" fmla="*/ 137 w 289"/>
                <a:gd name="T63" fmla="*/ 20 h 164"/>
                <a:gd name="T64" fmla="*/ 152 w 289"/>
                <a:gd name="T65" fmla="*/ 9 h 164"/>
                <a:gd name="T66" fmla="*/ 167 w 289"/>
                <a:gd name="T67" fmla="*/ 1 h 164"/>
                <a:gd name="T68" fmla="*/ 186 w 289"/>
                <a:gd name="T6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9" h="164">
                  <a:moveTo>
                    <a:pt x="186" y="0"/>
                  </a:moveTo>
                  <a:lnTo>
                    <a:pt x="205" y="3"/>
                  </a:lnTo>
                  <a:lnTo>
                    <a:pt x="224" y="12"/>
                  </a:lnTo>
                  <a:lnTo>
                    <a:pt x="238" y="26"/>
                  </a:lnTo>
                  <a:lnTo>
                    <a:pt x="247" y="43"/>
                  </a:lnTo>
                  <a:lnTo>
                    <a:pt x="250" y="64"/>
                  </a:lnTo>
                  <a:lnTo>
                    <a:pt x="265" y="71"/>
                  </a:lnTo>
                  <a:lnTo>
                    <a:pt x="277" y="81"/>
                  </a:lnTo>
                  <a:lnTo>
                    <a:pt x="286" y="96"/>
                  </a:lnTo>
                  <a:lnTo>
                    <a:pt x="289" y="113"/>
                  </a:lnTo>
                  <a:lnTo>
                    <a:pt x="285" y="132"/>
                  </a:lnTo>
                  <a:lnTo>
                    <a:pt x="275" y="149"/>
                  </a:lnTo>
                  <a:lnTo>
                    <a:pt x="258" y="160"/>
                  </a:lnTo>
                  <a:lnTo>
                    <a:pt x="238" y="164"/>
                  </a:lnTo>
                  <a:lnTo>
                    <a:pt x="51" y="164"/>
                  </a:lnTo>
                  <a:lnTo>
                    <a:pt x="31" y="160"/>
                  </a:lnTo>
                  <a:lnTo>
                    <a:pt x="14" y="149"/>
                  </a:lnTo>
                  <a:lnTo>
                    <a:pt x="4" y="132"/>
                  </a:lnTo>
                  <a:lnTo>
                    <a:pt x="0" y="113"/>
                  </a:lnTo>
                  <a:lnTo>
                    <a:pt x="4" y="93"/>
                  </a:lnTo>
                  <a:lnTo>
                    <a:pt x="14" y="77"/>
                  </a:lnTo>
                  <a:lnTo>
                    <a:pt x="31" y="67"/>
                  </a:lnTo>
                  <a:lnTo>
                    <a:pt x="51" y="63"/>
                  </a:lnTo>
                  <a:lnTo>
                    <a:pt x="57" y="63"/>
                  </a:lnTo>
                  <a:lnTo>
                    <a:pt x="65" y="66"/>
                  </a:lnTo>
                  <a:lnTo>
                    <a:pt x="72" y="51"/>
                  </a:lnTo>
                  <a:lnTo>
                    <a:pt x="82" y="41"/>
                  </a:lnTo>
                  <a:lnTo>
                    <a:pt x="95" y="33"/>
                  </a:lnTo>
                  <a:lnTo>
                    <a:pt x="111" y="30"/>
                  </a:lnTo>
                  <a:lnTo>
                    <a:pt x="119" y="31"/>
                  </a:lnTo>
                  <a:lnTo>
                    <a:pt x="128" y="34"/>
                  </a:lnTo>
                  <a:lnTo>
                    <a:pt x="137" y="20"/>
                  </a:lnTo>
                  <a:lnTo>
                    <a:pt x="152" y="9"/>
                  </a:lnTo>
                  <a:lnTo>
                    <a:pt x="167" y="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B4E2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4669405" y="1758464"/>
            <a:ext cx="3701655" cy="4272551"/>
            <a:chOff x="4669405" y="1758464"/>
            <a:chExt cx="3701655" cy="4272551"/>
          </a:xfrm>
        </p:grpSpPr>
        <p:sp>
          <p:nvSpPr>
            <p:cNvPr id="228" name="TextBox 227"/>
            <p:cNvSpPr txBox="1"/>
            <p:nvPr/>
          </p:nvSpPr>
          <p:spPr>
            <a:xfrm>
              <a:off x="5094201" y="1758464"/>
              <a:ext cx="2852063" cy="76944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rgbClr val="029DC3"/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- </a:t>
              </a:r>
              <a:r>
                <a:rPr lang="ko-KR" altLang="en-US" sz="4400" dirty="0">
                  <a:solidFill>
                    <a:srgbClr val="029DC3"/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 </a:t>
              </a:r>
              <a:r>
                <a:rPr lang="en-US" altLang="ko-KR" sz="4400" dirty="0">
                  <a:solidFill>
                    <a:srgbClr val="029DC3"/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INDEX</a:t>
              </a:r>
              <a:r>
                <a:rPr lang="ko-KR" altLang="en-US" sz="4400" dirty="0">
                  <a:solidFill>
                    <a:srgbClr val="029DC3"/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 </a:t>
              </a:r>
              <a:r>
                <a:rPr lang="en-US" altLang="ko-KR" sz="4400" dirty="0">
                  <a:solidFill>
                    <a:srgbClr val="029DC3"/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-</a:t>
              </a:r>
              <a:endParaRPr lang="ko-KR" altLang="en-US" sz="44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6031957" y="2650092"/>
              <a:ext cx="976550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</a:t>
              </a:r>
              <a:r>
                <a:rPr lang="ko-KR" altLang="en-US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론</a:t>
              </a:r>
              <a:endPara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131871" y="3817796"/>
              <a:ext cx="2776722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본론 </a:t>
              </a:r>
              <a:r>
                <a:rPr lang="en-US" altLang="ko-KR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가설 검증 단계</a:t>
              </a:r>
              <a:endPara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007111" y="4985500"/>
              <a:ext cx="1026243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</a:t>
              </a:r>
              <a:r>
                <a:rPr lang="ko-KR" altLang="en-US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론</a:t>
              </a:r>
              <a:r>
                <a:rPr lang="ko-KR" altLang="en-US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399573" y="3233944"/>
              <a:ext cx="2241319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주제 소개 </a:t>
              </a:r>
              <a:r>
                <a:rPr lang="en-US" altLang="ko-KR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가설</a:t>
              </a:r>
              <a:r>
                <a:rPr lang="en-US" altLang="ko-KR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669405" y="4401648"/>
              <a:ext cx="3701655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분석 기법 소개 및 결과</a:t>
              </a:r>
              <a:endPara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752233" y="5569350"/>
              <a:ext cx="1535998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질의응답</a:t>
              </a:r>
              <a:r>
                <a:rPr lang="en-US" altLang="ko-KR" sz="2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06336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직사각형 2356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TextBox 2316"/>
          <p:cNvSpPr txBox="1"/>
          <p:nvPr/>
        </p:nvSpPr>
        <p:spPr>
          <a:xfrm>
            <a:off x="260325" y="378859"/>
            <a:ext cx="4144083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01. </a:t>
            </a:r>
            <a:r>
              <a:rPr lang="ko-KR" altLang="en-US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서론 </a:t>
            </a:r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-</a:t>
            </a:r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주제소개</a:t>
            </a:r>
            <a:endParaRPr lang="ko-KR" altLang="en-US" sz="4000" dirty="0">
              <a:solidFill>
                <a:srgbClr val="029DC3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0592" y="1772700"/>
            <a:ext cx="5832390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 65</a:t>
            </a:r>
            <a:r>
              <a:rPr lang="ko-KR" altLang="en-US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세 이상 인구는 </a:t>
            </a:r>
            <a:r>
              <a:rPr lang="en-US" altLang="ko-KR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738</a:t>
            </a:r>
            <a:r>
              <a:rPr lang="ko-KR" altLang="en-US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만 </a:t>
            </a:r>
            <a:r>
              <a:rPr lang="en-US" altLang="ko-KR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천명으로 전체 인구 중 </a:t>
            </a:r>
            <a:r>
              <a:rPr lang="en-US" altLang="ko-KR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14.3% </a:t>
            </a:r>
            <a:r>
              <a:rPr lang="ko-KR" altLang="en-US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차지</a:t>
            </a:r>
            <a:r>
              <a:rPr lang="en-US" altLang="ko-KR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2000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8" name="Picture 4" descr="C:\Users\yhy\Desktop\노년부양비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2491" y="2453749"/>
            <a:ext cx="4541509" cy="2517216"/>
          </a:xfrm>
          <a:prstGeom prst="rect">
            <a:avLst/>
          </a:prstGeom>
          <a:noFill/>
        </p:spPr>
      </p:pic>
      <p:sp>
        <p:nvSpPr>
          <p:cNvPr id="88" name="TextBox 87"/>
          <p:cNvSpPr txBox="1"/>
          <p:nvPr/>
        </p:nvSpPr>
        <p:spPr>
          <a:xfrm>
            <a:off x="4644275" y="5150926"/>
            <a:ext cx="4263082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 </a:t>
            </a:r>
            <a:r>
              <a:rPr lang="ko-KR" altLang="en-US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노년 부양비 현재 </a:t>
            </a:r>
            <a:r>
              <a:rPr lang="en-US" altLang="ko-KR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19</a:t>
            </a:r>
            <a:r>
              <a:rPr lang="ko-KR" altLang="en-US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</a:t>
            </a:r>
            <a:r>
              <a:rPr lang="en-US" altLang="ko-KR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-&gt; 40</a:t>
            </a:r>
            <a:r>
              <a:rPr lang="ko-KR" altLang="en-US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년 후 </a:t>
            </a:r>
            <a:r>
              <a:rPr lang="en-US" altLang="ko-KR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82</a:t>
            </a:r>
            <a:r>
              <a:rPr lang="ko-KR" altLang="en-US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</a:t>
            </a:r>
            <a:r>
              <a:rPr lang="en-US" altLang="ko-KR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2000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74138" y="2457395"/>
            <a:ext cx="4525963" cy="2525928"/>
            <a:chOff x="74138" y="2009002"/>
            <a:chExt cx="4525963" cy="2686565"/>
          </a:xfrm>
        </p:grpSpPr>
        <p:pic>
          <p:nvPicPr>
            <p:cNvPr id="1026" name="Picture 2" descr="C:\Users\yhy\Desktop\인구 추이 차트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138" y="2009002"/>
              <a:ext cx="4525963" cy="2667000"/>
            </a:xfrm>
            <a:prstGeom prst="rect">
              <a:avLst/>
            </a:prstGeom>
            <a:noFill/>
          </p:spPr>
        </p:pic>
        <p:pic>
          <p:nvPicPr>
            <p:cNvPr id="1027" name="Picture 3" descr="C:\Users\yhy\Desktop\노인 픽토그램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71950" y="2172215"/>
              <a:ext cx="737084" cy="657483"/>
            </a:xfrm>
            <a:prstGeom prst="rect">
              <a:avLst/>
            </a:prstGeom>
            <a:noFill/>
          </p:spPr>
        </p:pic>
        <p:sp>
          <p:nvSpPr>
            <p:cNvPr id="89" name="타원 88"/>
            <p:cNvSpPr/>
            <p:nvPr/>
          </p:nvSpPr>
          <p:spPr>
            <a:xfrm>
              <a:off x="1952368" y="4374292"/>
              <a:ext cx="358346" cy="32127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57200" y="5918892"/>
            <a:ext cx="797010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=&gt; </a:t>
            </a:r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노령화  현상 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노동력 부족 현상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노인복지시설 확충 등 다양한 사회적 문제 야기</a:t>
            </a:r>
            <a:endParaRPr lang="en-US" altLang="ko-KR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3785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직사각형 2356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TextBox 2316"/>
          <p:cNvSpPr txBox="1"/>
          <p:nvPr/>
        </p:nvSpPr>
        <p:spPr>
          <a:xfrm>
            <a:off x="257915" y="378859"/>
            <a:ext cx="4144083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01. </a:t>
            </a:r>
            <a:r>
              <a:rPr lang="ko-KR" altLang="en-US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서론 </a:t>
            </a:r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-</a:t>
            </a:r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주제소개</a:t>
            </a:r>
            <a:endParaRPr lang="ko-KR" altLang="en-US" sz="4000" dirty="0">
              <a:solidFill>
                <a:srgbClr val="029DC3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746188" y="2582567"/>
            <a:ext cx="4290646" cy="3248616"/>
            <a:chOff x="4842900" y="2582567"/>
            <a:chExt cx="4290646" cy="3248616"/>
          </a:xfrm>
        </p:grpSpPr>
        <p:pic>
          <p:nvPicPr>
            <p:cNvPr id="2050" name="Picture 2" descr="C:\Users\yhy\Desktop\서울지도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5800" y="2582567"/>
              <a:ext cx="3964846" cy="324861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4842900" y="4090763"/>
              <a:ext cx="4290646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노인 복지시설이 </a:t>
              </a:r>
              <a:r>
                <a:rPr lang="ko-KR" altLang="en-US" sz="20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 </a:t>
              </a:r>
              <a:r>
                <a:rPr lang="ko-KR" altLang="en-US" sz="20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어느 지역에 입지하면 좋을까</a:t>
              </a:r>
              <a:r>
                <a:rPr lang="en-US" altLang="ko-KR" sz="20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?</a:t>
              </a:r>
              <a:endParaRPr lang="ko-KR" altLang="en-US" sz="20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pic>
        <p:nvPicPr>
          <p:cNvPr id="2051" name="Picture 3" descr="C:\Users\yhy\Desktop\노인복지시설 현황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919" y="1732605"/>
            <a:ext cx="3978876" cy="2357481"/>
          </a:xfrm>
          <a:prstGeom prst="rect">
            <a:avLst/>
          </a:prstGeom>
          <a:noFill/>
        </p:spPr>
      </p:pic>
      <p:cxnSp>
        <p:nvCxnSpPr>
          <p:cNvPr id="15" name="직선 연결선 14"/>
          <p:cNvCxnSpPr/>
          <p:nvPr/>
        </p:nvCxnSpPr>
        <p:spPr>
          <a:xfrm>
            <a:off x="4572000" y="1643449"/>
            <a:ext cx="0" cy="46349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3536" y="4208181"/>
            <a:ext cx="3824654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노년 인구비율이 증가함에 따라 </a:t>
            </a:r>
            <a:endParaRPr lang="en-US" altLang="ko-KR" sz="20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20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노인 복지시설도 증가</a:t>
            </a:r>
            <a:r>
              <a:rPr lang="ko-KR" altLang="en-US" sz="20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010" y="5333036"/>
            <a:ext cx="3824654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노인복지시설 수요 </a:t>
            </a:r>
            <a:r>
              <a:rPr lang="en-US" altLang="ko-KR" sz="20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&gt; </a:t>
            </a:r>
            <a:r>
              <a:rPr lang="ko-KR" altLang="en-US" sz="20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공급 </a:t>
            </a:r>
            <a:endParaRPr lang="ko-KR" altLang="en-US" sz="20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773" y="6150114"/>
            <a:ext cx="3824654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노인복지시설의 추가적인 공급 필요</a:t>
            </a:r>
            <a:r>
              <a:rPr lang="ko-KR" altLang="en-US" sz="20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6508" y="4917987"/>
            <a:ext cx="35834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↓</a:t>
            </a:r>
            <a:endParaRPr lang="ko-KR" altLang="en-US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42981" y="5750022"/>
            <a:ext cx="35834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↓</a:t>
            </a:r>
            <a:endParaRPr lang="ko-KR" altLang="en-US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4273062" y="4120503"/>
            <a:ext cx="483104" cy="354781"/>
          </a:xfrm>
          <a:prstGeom prst="stripedRightArrow">
            <a:avLst/>
          </a:prstGeom>
          <a:solidFill>
            <a:srgbClr val="ED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37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직사각형 2356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TextBox 2316"/>
          <p:cNvSpPr txBox="1"/>
          <p:nvPr/>
        </p:nvSpPr>
        <p:spPr>
          <a:xfrm>
            <a:off x="248022" y="378859"/>
            <a:ext cx="3400291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01. </a:t>
            </a:r>
            <a:r>
              <a:rPr lang="ko-KR" altLang="en-US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서론 </a:t>
            </a:r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가설 </a:t>
            </a:r>
            <a:endParaRPr lang="ko-KR" altLang="en-US" sz="4000" dirty="0">
              <a:solidFill>
                <a:srgbClr val="029DC3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5946" y="1749669"/>
            <a:ext cx="96716" cy="879231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0832" y="1892996"/>
            <a:ext cx="707624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노인이 많은 곳에 노인 복지 시설이 있을 것이다</a:t>
            </a:r>
            <a:r>
              <a:rPr lang="en-US" altLang="ko-KR" sz="32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  <a:endParaRPr lang="ko-KR" altLang="en-US" sz="32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37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직사각형 2356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TextBox 2316"/>
          <p:cNvSpPr txBox="1"/>
          <p:nvPr/>
        </p:nvSpPr>
        <p:spPr>
          <a:xfrm>
            <a:off x="202058" y="378859"/>
            <a:ext cx="5803192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02. </a:t>
            </a:r>
            <a:r>
              <a:rPr lang="ko-KR" altLang="en-US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본론 </a:t>
            </a:r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:</a:t>
            </a:r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가설 검증 단계 </a:t>
            </a:r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ko-KR" altLang="en-US" sz="4000" dirty="0">
              <a:solidFill>
                <a:srgbClr val="029DC3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37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직사각형 2356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TextBox 2316"/>
          <p:cNvSpPr txBox="1"/>
          <p:nvPr/>
        </p:nvSpPr>
        <p:spPr>
          <a:xfrm>
            <a:off x="240322" y="378859"/>
            <a:ext cx="7027886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02. </a:t>
            </a:r>
            <a:r>
              <a:rPr lang="ko-KR" altLang="en-US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본</a:t>
            </a:r>
            <a:r>
              <a:rPr lang="ko-KR" altLang="en-US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론</a:t>
            </a:r>
            <a:r>
              <a:rPr lang="ko-KR" altLang="en-US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데이터</a:t>
            </a:r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분석 기법 소개</a:t>
            </a:r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ko-KR" altLang="en-US" sz="4000" dirty="0">
              <a:solidFill>
                <a:srgbClr val="029DC3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378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직사각형 2356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TextBox 2316"/>
          <p:cNvSpPr txBox="1"/>
          <p:nvPr/>
        </p:nvSpPr>
        <p:spPr>
          <a:xfrm>
            <a:off x="243349" y="378859"/>
            <a:ext cx="6001964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02. </a:t>
            </a:r>
            <a:r>
              <a:rPr lang="ko-KR" altLang="en-US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본론 </a:t>
            </a:r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데이터 분석 결과</a:t>
            </a:r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ko-KR" altLang="en-US" sz="4000" dirty="0">
              <a:solidFill>
                <a:srgbClr val="029DC3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378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직사각형 2356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TextBox 2316"/>
          <p:cNvSpPr txBox="1"/>
          <p:nvPr/>
        </p:nvSpPr>
        <p:spPr>
          <a:xfrm>
            <a:off x="264789" y="378859"/>
            <a:ext cx="2073003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03. </a:t>
            </a:r>
            <a:r>
              <a:rPr lang="ko-KR" altLang="en-US" sz="4000" dirty="0" smtClean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결론 </a:t>
            </a:r>
            <a:endParaRPr lang="ko-KR" altLang="en-US" sz="4000" dirty="0">
              <a:solidFill>
                <a:srgbClr val="029DC3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37859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ED514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ctr">
          <a:defRPr spc="-150" smtClean="0">
            <a:solidFill>
              <a:schemeClr val="tx1">
                <a:lumMod val="85000"/>
                <a:lumOff val="15000"/>
              </a:schemeClr>
            </a:solidFill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efault Theme" id="{EED6E695-EE77-4F66-8798-0417E43FC76E}" vid="{2ECADE3F-B78A-406C-B761-7E1FC00BFA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ppt/theme/themeOverride2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ppt/theme/themeOverride3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ppt/theme/themeOverride4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ppt/theme/themeOverride5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ppt/theme/themeOverride6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ppt/theme/themeOverride7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744</Words>
  <Application>Microsoft Office PowerPoint</Application>
  <PresentationFormat>화면 슬라이드 쇼(4:3)</PresentationFormat>
  <Paragraphs>103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굴림</vt:lpstr>
      <vt:lpstr>Arial</vt:lpstr>
      <vt:lpstr>-윤고딕330</vt:lpstr>
      <vt:lpstr>Yoon 윤고딕 540_TT</vt:lpstr>
      <vt:lpstr>나눔바른고딕</vt:lpstr>
      <vt:lpstr>배달의민족 한나체 Pro</vt:lpstr>
      <vt:lpstr>Segoe UI Black</vt:lpstr>
      <vt:lpstr>08서울남산체 EB</vt:lpstr>
      <vt:lpstr>배달의민족 한나</vt:lpstr>
      <vt:lpstr>맑은 고딕</vt:lpstr>
      <vt:lpstr>Default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supreme_kid@naver.com</dc:creator>
  <cp:lastModifiedBy>yhy</cp:lastModifiedBy>
  <cp:revision>53</cp:revision>
  <dcterms:created xsi:type="dcterms:W3CDTF">2016-11-17T06:18:08Z</dcterms:created>
  <dcterms:modified xsi:type="dcterms:W3CDTF">2018-12-09T20:04:45Z</dcterms:modified>
</cp:coreProperties>
</file>