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2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8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8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52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67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03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1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8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0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64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0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4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45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F90A0C-BF72-464F-9B48-BBF50057C719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ABD053-3BA9-44ED-9342-58ACDEFEF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fflesuite/truffle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tamask.io/" TargetMode="External"/><Relationship Id="rId4" Type="http://schemas.openxmlformats.org/officeDocument/2006/relationships/hyperlink" Target="http://truffleframework.com/ganach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73D939-8BA3-41F9-9F35-13D5A8057234}"/>
              </a:ext>
            </a:extLst>
          </p:cNvPr>
          <p:cNvSpPr/>
          <p:nvPr/>
        </p:nvSpPr>
        <p:spPr>
          <a:xfrm>
            <a:off x="533400" y="1076325"/>
            <a:ext cx="104298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Ethereum Decentralized Voting App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4422E8-C720-4CCD-A5C1-FD7AAF802861}"/>
              </a:ext>
            </a:extLst>
          </p:cNvPr>
          <p:cNvSpPr txBox="1"/>
          <p:nvPr/>
        </p:nvSpPr>
        <p:spPr>
          <a:xfrm>
            <a:off x="4081898" y="3703499"/>
            <a:ext cx="3995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Samson-121823901004</a:t>
            </a:r>
          </a:p>
          <a:p>
            <a:pPr algn="ctr"/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Manoj   -121823901005</a:t>
            </a:r>
            <a:endParaRPr lang="en-IN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AB93-2AEC-4028-AE8F-3FAFB26E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</a:t>
            </a:r>
            <a:r>
              <a:rPr lang="en-IN" dirty="0"/>
              <a:t>Decentralized Voting app?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1F9C-3831-44B4-A34F-D163BCDA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604" y="2413000"/>
            <a:ext cx="10608421" cy="4254500"/>
          </a:xfrm>
        </p:spPr>
        <p:txBody>
          <a:bodyPr>
            <a:normAutofit/>
          </a:bodyPr>
          <a:lstStyle/>
          <a:p>
            <a:r>
              <a:rPr lang="en-US" dirty="0"/>
              <a:t>Solves-the main problems plaguing current democratic elections.</a:t>
            </a:r>
          </a:p>
          <a:p>
            <a:pPr lvl="1"/>
            <a:r>
              <a:rPr lang="en-US" dirty="0"/>
              <a:t>transparency,</a:t>
            </a:r>
          </a:p>
          <a:p>
            <a:pPr lvl="1"/>
            <a:r>
              <a:rPr lang="en-US" dirty="0"/>
              <a:t> security, </a:t>
            </a:r>
          </a:p>
          <a:p>
            <a:pPr lvl="1"/>
            <a:r>
              <a:rPr lang="en-US" dirty="0"/>
              <a:t>accessibility,</a:t>
            </a:r>
          </a:p>
          <a:p>
            <a:pPr lvl="1"/>
            <a:r>
              <a:rPr lang="en-US" dirty="0"/>
              <a:t> audibility </a:t>
            </a:r>
          </a:p>
          <a:p>
            <a:pPr lvl="1"/>
            <a:r>
              <a:rPr lang="en-US" dirty="0"/>
              <a:t>immutability</a:t>
            </a:r>
          </a:p>
          <a:p>
            <a:r>
              <a:rPr lang="en-US" dirty="0"/>
              <a:t>every vote can irrefutably be traced back </a:t>
            </a:r>
          </a:p>
          <a:p>
            <a:r>
              <a:rPr lang="en-US" dirty="0"/>
              <a:t>User can vote from anywhere from his account</a:t>
            </a:r>
          </a:p>
          <a:p>
            <a:r>
              <a:rPr lang="en-US" dirty="0"/>
              <a:t>Allows you to perform the actions without a trusted third party.</a:t>
            </a:r>
          </a:p>
          <a:p>
            <a:r>
              <a:rPr lang="en-US" dirty="0"/>
              <a:t>No single user controls </a:t>
            </a:r>
            <a:r>
              <a:rPr lang="en-US"/>
              <a:t>and can </a:t>
            </a:r>
            <a:r>
              <a:rPr lang="en-US" dirty="0"/>
              <a:t>be inspected by anyone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3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1700-A1AB-4DA3-8380-074ACFD5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2A2-A064-486D-BC63-544441CA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components</a:t>
            </a:r>
          </a:p>
          <a:p>
            <a:pPr lvl="1"/>
            <a:r>
              <a:rPr lang="en-US" dirty="0"/>
              <a:t>Smart Contracts</a:t>
            </a:r>
          </a:p>
          <a:p>
            <a:pPr lvl="1"/>
            <a:r>
              <a:rPr lang="en-US" dirty="0"/>
              <a:t>EVM</a:t>
            </a:r>
          </a:p>
          <a:p>
            <a:pPr lvl="1"/>
            <a:r>
              <a:rPr lang="en-US" dirty="0"/>
              <a:t>Web3.JS</a:t>
            </a:r>
          </a:p>
          <a:p>
            <a:r>
              <a:rPr lang="en-US" dirty="0"/>
              <a:t>Other tools</a:t>
            </a:r>
          </a:p>
          <a:p>
            <a:pPr lvl="1"/>
            <a:r>
              <a:rPr lang="en-US" dirty="0"/>
              <a:t>NPM-Node JS</a:t>
            </a:r>
          </a:p>
          <a:p>
            <a:pPr lvl="1"/>
            <a:r>
              <a:rPr lang="en-US" dirty="0"/>
              <a:t>Truffle- (Pet shop)</a:t>
            </a:r>
          </a:p>
          <a:p>
            <a:pPr lvl="1"/>
            <a:r>
              <a:rPr lang="en-US" dirty="0"/>
              <a:t>Ganache Client</a:t>
            </a:r>
          </a:p>
          <a:p>
            <a:pPr lvl="1"/>
            <a:r>
              <a:rPr lang="en-US" dirty="0"/>
              <a:t>Meta Mask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F8451-A21C-47EE-85E1-8F2C9C988632}"/>
              </a:ext>
            </a:extLst>
          </p:cNvPr>
          <p:cNvSpPr/>
          <p:nvPr/>
        </p:nvSpPr>
        <p:spPr>
          <a:xfrm>
            <a:off x="6096000" y="3590925"/>
            <a:ext cx="5572125" cy="120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NPM: </a:t>
            </a:r>
            <a:r>
              <a:rPr lang="en-I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https://nodejs.org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Truffle: </a:t>
            </a:r>
            <a:r>
              <a:rPr lang="en-I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3"/>
              </a:rPr>
              <a:t>https://github.com/trufflesuite/truffle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Ganache: </a:t>
            </a:r>
            <a:r>
              <a:rPr lang="en-I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4"/>
              </a:rPr>
              <a:t>http://truffleframework.com/ganache/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4292E"/>
                </a:solidFill>
                <a:effectLst/>
                <a:latin typeface="-apple-system"/>
              </a:rPr>
              <a:t>Metamask</a:t>
            </a:r>
            <a:r>
              <a:rPr lang="en-IN" b="0" i="0" dirty="0">
                <a:solidFill>
                  <a:srgbClr val="24292E"/>
                </a:solidFill>
                <a:effectLst/>
                <a:latin typeface="-apple-system"/>
              </a:rPr>
              <a:t>: </a:t>
            </a:r>
            <a:r>
              <a:rPr lang="en-IN" b="0" i="0" u="none" strike="noStrike" dirty="0">
                <a:solidFill>
                  <a:srgbClr val="0366D6"/>
                </a:solidFill>
                <a:effectLst/>
                <a:latin typeface="-apple-system"/>
                <a:hlinkClick r:id="rId5"/>
              </a:rPr>
              <a:t>https://metamask.io/</a:t>
            </a:r>
            <a:endParaRPr lang="en-IN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9000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3FD9-4171-4675-B09B-102DB79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757C1C-E428-4E64-9CB7-4D3FFA999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2" y="2633190"/>
            <a:ext cx="8922497" cy="335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 1. Install the above packages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 2.Write the Smart contract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kumimoji="0" lang="en-US" altLang="en-US" sz="2000" b="0" i="1" u="none" strike="noStrike" cap="none" normalizeH="0" baseline="0" dirty="0" bmk="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tep 3. Start Ganache</a:t>
            </a:r>
            <a:endParaRPr kumimoji="0" lang="en-US" altLang="en-US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bmk="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 4. Compile &amp; Deploy Election Smart Contract</a:t>
            </a:r>
            <a:endParaRPr kumimoji="0" lang="en-US" altLang="en-US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9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b="0" i="0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 truffle migrate –reset</a:t>
            </a:r>
            <a:endParaRPr kumimoji="0" lang="en-US" altLang="en-US" sz="9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bmk="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 5. Configure </a:t>
            </a:r>
            <a:r>
              <a:rPr kumimoji="0" lang="en-US" altLang="en-US" sz="2000" b="0" i="1" u="none" strike="noStrike" cap="none" normalizeH="0" baseline="0" dirty="0" err="1" bmk="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Metamask</a:t>
            </a:r>
            <a:endParaRPr kumimoji="0" lang="en-US" altLang="en-US" sz="2000" b="0" i="0" u="none" strike="noStrike" cap="none" normalizeH="0" baseline="0" dirty="0" bmk="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1" u="none" strike="noStrike" cap="none" normalizeH="0" baseline="0" dirty="0" bmk="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Step 6. Run the Front End Application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7150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$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npm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run dev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altLang="en-US" sz="1800" i="1" dirty="0" bmk="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i="1" dirty="0" bmk="">
                <a:solidFill>
                  <a:srgbClr val="404040"/>
                </a:solidFill>
                <a:latin typeface="Arial" panose="020B0604020202020204" pitchFamily="34" charset="0"/>
              </a:rPr>
              <a:t>Step 7. Visit http://localhost:3000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01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0237-290D-41AE-8A48-94DD8BCB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B90E2B-E044-4CD1-AB3D-B0F37F3DE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45" y="2603500"/>
            <a:ext cx="607342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5D46-634E-4527-8153-7DB3958A198E}"/>
              </a:ext>
            </a:extLst>
          </p:cNvPr>
          <p:cNvSpPr/>
          <p:nvPr/>
        </p:nvSpPr>
        <p:spPr>
          <a:xfrm>
            <a:off x="3960549" y="3624560"/>
            <a:ext cx="31502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Queries?</a:t>
            </a:r>
          </a:p>
        </p:txBody>
      </p:sp>
    </p:spTree>
    <p:extLst>
      <p:ext uri="{BB962C8B-B14F-4D97-AF65-F5344CB8AC3E}">
        <p14:creationId xmlns:p14="http://schemas.microsoft.com/office/powerpoint/2010/main" val="12635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0603-A08F-4188-9479-E5A3A08F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9DFDE-05F9-4221-A9E7-C445FCC3763B}"/>
              </a:ext>
            </a:extLst>
          </p:cNvPr>
          <p:cNvSpPr/>
          <p:nvPr/>
        </p:nvSpPr>
        <p:spPr>
          <a:xfrm>
            <a:off x="4070447" y="2967335"/>
            <a:ext cx="4051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647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659</TotalTime>
  <Words>196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Arial Unicode MS</vt:lpstr>
      <vt:lpstr>Century Gothic</vt:lpstr>
      <vt:lpstr>Wingdings 3</vt:lpstr>
      <vt:lpstr>Ion Boardroom</vt:lpstr>
      <vt:lpstr>PowerPoint Presentation</vt:lpstr>
      <vt:lpstr>Why a Decentralized Voting app? </vt:lpstr>
      <vt:lpstr>Application</vt:lpstr>
      <vt:lpstr>Steps</vt:lpstr>
      <vt:lpstr>Execution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EVM using Blockchain</dc:title>
  <dc:creator>sharon aaron</dc:creator>
  <cp:lastModifiedBy>sharon aaron</cp:lastModifiedBy>
  <cp:revision>20</cp:revision>
  <dcterms:created xsi:type="dcterms:W3CDTF">2020-05-12T14:11:50Z</dcterms:created>
  <dcterms:modified xsi:type="dcterms:W3CDTF">2020-05-13T01:10:56Z</dcterms:modified>
</cp:coreProperties>
</file>