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87500" y="3580060"/>
            <a:ext cx="1966516" cy="2507557"/>
          </a:xfrm>
          <a:prstGeom prst="roundRect">
            <a:avLst>
              <a:gd name="adj" fmla="val 96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Java Client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676900" y="3529111"/>
            <a:ext cx="1966516" cy="2609454"/>
          </a:xfrm>
          <a:prstGeom prst="roundRect">
            <a:avLst>
              <a:gd name="adj" fmla="val 96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 Manager</a:t>
            </a:r>
          </a:p>
        </p:txBody>
      </p:sp>
      <p:sp>
        <p:nvSpPr>
          <p:cNvPr id="121" name="Shape 121"/>
          <p:cNvSpPr/>
          <p:nvPr/>
        </p:nvSpPr>
        <p:spPr>
          <a:xfrm>
            <a:off x="3632200" y="4140200"/>
            <a:ext cx="196651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 flipH="1">
            <a:off x="3655615" y="5464348"/>
            <a:ext cx="19196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8801100" y="4160118"/>
            <a:ext cx="1966516" cy="1560364"/>
          </a:xfrm>
          <a:prstGeom prst="roundRect">
            <a:avLst>
              <a:gd name="adj" fmla="val 1220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7744048" y="4546600"/>
            <a:ext cx="98335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801100" y="7048500"/>
            <a:ext cx="1966516" cy="2351386"/>
          </a:xfrm>
          <a:prstGeom prst="roundRect">
            <a:avLst>
              <a:gd name="adj" fmla="val 96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6" name="Shape 126"/>
          <p:cNvSpPr/>
          <p:nvPr/>
        </p:nvSpPr>
        <p:spPr>
          <a:xfrm>
            <a:off x="9827260" y="5889723"/>
            <a:ext cx="1" cy="9895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116012" y="1689099"/>
            <a:ext cx="4524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Driver Manager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7663457" y="5362748"/>
            <a:ext cx="11176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whole" bldLvl="1" animBg="1" rev="0" advAuto="0" spid="127" grpId="1"/>
      <p:bldP build="whole" bldLvl="1" animBg="1" rev="0" advAuto="0" spid="119" grpId="2"/>
      <p:bldP build="whole" bldLvl="1" animBg="1" rev="0" advAuto="0" spid="120" grpId="4"/>
      <p:bldP build="whole" bldLvl="1" animBg="1" rev="0" advAuto="0" spid="125" grpId="8"/>
      <p:bldP build="whole" bldLvl="1" animBg="1" rev="0" advAuto="0" spid="128" grpId="9"/>
      <p:bldP build="whole" bldLvl="1" animBg="1" rev="0" advAuto="0" spid="123" grpId="6"/>
      <p:bldP build="whole" bldLvl="1" animBg="1" rev="0" advAuto="0" spid="122" grpId="10"/>
      <p:bldP build="whole" bldLvl="1" animBg="1" rev="0" advAuto="0" spid="126" grpId="7"/>
      <p:bldP build="whole" bldLvl="1" animBg="1" rev="0" advAuto="0" spid="12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