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81099" y="1676399"/>
            <a:ext cx="64389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JDBC Architecture</a:t>
            </a:r>
          </a:p>
        </p:txBody>
      </p:sp>
      <p:sp>
        <p:nvSpPr>
          <p:cNvPr id="120" name="Shape 120"/>
          <p:cNvSpPr/>
          <p:nvPr/>
        </p:nvSpPr>
        <p:spPr>
          <a:xfrm>
            <a:off x="3973512" y="3505199"/>
            <a:ext cx="35718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JDBC Client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3960812" y="5016499"/>
            <a:ext cx="29368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JDBC API</a:t>
            </a:r>
          </a:p>
        </p:txBody>
      </p:sp>
      <p:sp>
        <p:nvSpPr>
          <p:cNvPr id="122" name="Shape 122"/>
          <p:cNvSpPr/>
          <p:nvPr/>
        </p:nvSpPr>
        <p:spPr>
          <a:xfrm>
            <a:off x="3938587" y="6527799"/>
            <a:ext cx="36417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JDBC 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3979862" y="7924799"/>
            <a:ext cx="4524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Driver Manager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1" grpId="3"/>
      <p:bldP build="whole" bldLvl="1" animBg="1" rev="0" advAuto="0" spid="122" grpId="4"/>
      <p:bldP build="whole" bldLvl="1" animBg="1" rev="0" advAuto="0" spid="123" grpId="5"/>
      <p:bldP build="whole" bldLvl="1" animBg="1" rev="0" advAuto="0" spid="1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