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68705" y="1259163"/>
            <a:ext cx="62191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JDBC Batch Updates</a:t>
            </a:r>
          </a:p>
        </p:txBody>
      </p:sp>
      <p:sp>
        <p:nvSpPr>
          <p:cNvPr id="120" name="Shape 120"/>
          <p:cNvSpPr/>
          <p:nvPr/>
        </p:nvSpPr>
        <p:spPr>
          <a:xfrm>
            <a:off x="2496354" y="3309813"/>
            <a:ext cx="1944986" cy="1733253"/>
          </a:xfrm>
          <a:prstGeom prst="roundRect">
            <a:avLst>
              <a:gd name="adj" fmla="val 1099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JDBC Client</a:t>
            </a:r>
          </a:p>
        </p:txBody>
      </p:sp>
      <p:sp>
        <p:nvSpPr>
          <p:cNvPr id="121" name="Shape 121"/>
          <p:cNvSpPr/>
          <p:nvPr/>
        </p:nvSpPr>
        <p:spPr>
          <a:xfrm>
            <a:off x="5898345" y="3752403"/>
            <a:ext cx="1270001" cy="953394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Driver</a:t>
            </a:r>
          </a:p>
        </p:txBody>
      </p:sp>
      <p:sp>
        <p:nvSpPr>
          <p:cNvPr id="122" name="Shape 122"/>
          <p:cNvSpPr/>
          <p:nvPr/>
        </p:nvSpPr>
        <p:spPr>
          <a:xfrm>
            <a:off x="9238445" y="2809031"/>
            <a:ext cx="1270001" cy="273481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23" name="Shape 123"/>
          <p:cNvSpPr/>
          <p:nvPr/>
        </p:nvSpPr>
        <p:spPr>
          <a:xfrm flipV="1">
            <a:off x="7257245" y="3392934"/>
            <a:ext cx="1896690" cy="696466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7215373" y="3086099"/>
            <a:ext cx="130294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insert</a:t>
            </a:r>
          </a:p>
        </p:txBody>
      </p:sp>
      <p:sp>
        <p:nvSpPr>
          <p:cNvPr id="125" name="Shape 125"/>
          <p:cNvSpPr/>
          <p:nvPr/>
        </p:nvSpPr>
        <p:spPr>
          <a:xfrm>
            <a:off x="7261847" y="4370038"/>
            <a:ext cx="1883096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7570922" y="4027138"/>
            <a:ext cx="145544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delete</a:t>
            </a:r>
          </a:p>
        </p:txBody>
      </p:sp>
      <p:sp>
        <p:nvSpPr>
          <p:cNvPr id="127" name="Shape 127"/>
          <p:cNvSpPr/>
          <p:nvPr/>
        </p:nvSpPr>
        <p:spPr>
          <a:xfrm>
            <a:off x="7180654" y="4749799"/>
            <a:ext cx="2047916" cy="382389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7045256" y="4800599"/>
            <a:ext cx="16431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update</a:t>
            </a:r>
          </a:p>
        </p:txBody>
      </p:sp>
      <p:sp>
        <p:nvSpPr>
          <p:cNvPr id="129" name="Shape 129"/>
          <p:cNvSpPr/>
          <p:nvPr/>
        </p:nvSpPr>
        <p:spPr>
          <a:xfrm>
            <a:off x="4572955" y="3878516"/>
            <a:ext cx="1270001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4534842" y="4585938"/>
            <a:ext cx="1270001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4534842" y="4229100"/>
            <a:ext cx="1270001" cy="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2496354" y="6356783"/>
            <a:ext cx="1944986" cy="1733253"/>
          </a:xfrm>
          <a:prstGeom prst="roundRect">
            <a:avLst>
              <a:gd name="adj" fmla="val 1099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JDBC Client</a:t>
            </a:r>
          </a:p>
        </p:txBody>
      </p:sp>
      <p:sp>
        <p:nvSpPr>
          <p:cNvPr id="133" name="Shape 133"/>
          <p:cNvSpPr/>
          <p:nvPr/>
        </p:nvSpPr>
        <p:spPr>
          <a:xfrm>
            <a:off x="5898345" y="6799373"/>
            <a:ext cx="1270001" cy="953394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Driver</a:t>
            </a:r>
          </a:p>
        </p:txBody>
      </p:sp>
      <p:sp>
        <p:nvSpPr>
          <p:cNvPr id="134" name="Shape 134"/>
          <p:cNvSpPr/>
          <p:nvPr/>
        </p:nvSpPr>
        <p:spPr>
          <a:xfrm>
            <a:off x="9238445" y="5856001"/>
            <a:ext cx="1270001" cy="2734817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35" name="Shape 135"/>
          <p:cNvSpPr/>
          <p:nvPr/>
        </p:nvSpPr>
        <p:spPr>
          <a:xfrm>
            <a:off x="7210606" y="7276069"/>
            <a:ext cx="1892301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7215373" y="6133069"/>
            <a:ext cx="130294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insert</a:t>
            </a:r>
          </a:p>
        </p:txBody>
      </p:sp>
      <p:sp>
        <p:nvSpPr>
          <p:cNvPr id="137" name="Shape 137"/>
          <p:cNvSpPr/>
          <p:nvPr/>
        </p:nvSpPr>
        <p:spPr>
          <a:xfrm>
            <a:off x="4581593" y="7276069"/>
            <a:ext cx="1270001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7210606" y="6605238"/>
            <a:ext cx="145544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delete</a:t>
            </a:r>
          </a:p>
        </p:txBody>
      </p:sp>
      <p:sp>
        <p:nvSpPr>
          <p:cNvPr id="139" name="Shape 139"/>
          <p:cNvSpPr/>
          <p:nvPr/>
        </p:nvSpPr>
        <p:spPr>
          <a:xfrm>
            <a:off x="7116740" y="7200899"/>
            <a:ext cx="16431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update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6"/>
      <p:bldP build="whole" bldLvl="1" animBg="1" rev="0" advAuto="0" spid="134" grpId="21"/>
      <p:bldP build="whole" bldLvl="1" animBg="1" rev="0" advAuto="0" spid="129" grpId="3"/>
      <p:bldP build="whole" bldLvl="1" animBg="1" rev="0" advAuto="0" spid="132" grpId="14"/>
      <p:bldP build="whole" bldLvl="1" animBg="1" rev="0" advAuto="0" spid="139" grpId="19"/>
      <p:bldP build="whole" bldLvl="1" animBg="1" rev="0" advAuto="0" spid="135" grpId="20"/>
      <p:bldP build="whole" bldLvl="1" animBg="1" rev="0" advAuto="0" spid="122" grpId="13"/>
      <p:bldP build="whole" bldLvl="1" animBg="1" rev="0" advAuto="0" spid="137" grpId="15"/>
      <p:bldP build="whole" bldLvl="1" animBg="1" rev="0" advAuto="0" spid="126" grpId="10"/>
      <p:bldP build="whole" bldLvl="1" animBg="1" rev="0" advAuto="0" spid="124" grpId="8"/>
      <p:bldP build="whole" bldLvl="1" animBg="1" rev="0" advAuto="0" spid="119" grpId="1"/>
      <p:bldP build="whole" bldLvl="1" animBg="1" rev="0" advAuto="0" spid="138" grpId="18"/>
      <p:bldP build="whole" bldLvl="1" animBg="1" rev="0" advAuto="0" spid="127" grpId="11"/>
      <p:bldP build="whole" bldLvl="1" animBg="1" rev="0" advAuto="0" spid="128" grpId="12"/>
      <p:bldP build="whole" bldLvl="1" animBg="1" rev="0" advAuto="0" spid="123" grpId="7"/>
      <p:bldP build="whole" bldLvl="1" animBg="1" rev="0" advAuto="0" spid="136" grpId="17"/>
      <p:bldP build="whole" bldLvl="1" animBg="1" rev="0" advAuto="0" spid="131" grpId="4"/>
      <p:bldP build="whole" bldLvl="1" animBg="1" rev="0" advAuto="0" spid="130" grpId="5"/>
      <p:bldP build="whole" bldLvl="1" animBg="1" rev="0" advAuto="0" spid="125" grpId="9"/>
      <p:bldP build="whole" bldLvl="1" animBg="1" rev="0" advAuto="0" spid="120" grpId="2"/>
      <p:bldP build="whole" bldLvl="1" animBg="1" rev="0" advAuto="0" spid="121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230947" y="1130299"/>
            <a:ext cx="551370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Steps for batching:</a:t>
            </a:r>
          </a:p>
        </p:txBody>
      </p:sp>
      <p:sp>
        <p:nvSpPr>
          <p:cNvPr id="142" name="Shape 142"/>
          <p:cNvSpPr/>
          <p:nvPr/>
        </p:nvSpPr>
        <p:spPr>
          <a:xfrm>
            <a:off x="1977707" y="2654299"/>
            <a:ext cx="87953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Step 1) Add the dml statement</a:t>
            </a:r>
          </a:p>
        </p:txBody>
      </p:sp>
      <p:sp>
        <p:nvSpPr>
          <p:cNvPr id="143" name="Shape 143"/>
          <p:cNvSpPr/>
          <p:nvPr/>
        </p:nvSpPr>
        <p:spPr>
          <a:xfrm>
            <a:off x="4196295" y="4000499"/>
            <a:ext cx="59330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stmt.addBatch(String dml);</a:t>
            </a:r>
          </a:p>
        </p:txBody>
      </p:sp>
      <p:sp>
        <p:nvSpPr>
          <p:cNvPr id="144" name="Shape 144"/>
          <p:cNvSpPr/>
          <p:nvPr/>
        </p:nvSpPr>
        <p:spPr>
          <a:xfrm>
            <a:off x="1957387" y="5397499"/>
            <a:ext cx="76676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Step 2)  Execute the batch</a:t>
            </a:r>
          </a:p>
        </p:txBody>
      </p:sp>
      <p:sp>
        <p:nvSpPr>
          <p:cNvPr id="145" name="Shape 145"/>
          <p:cNvSpPr/>
          <p:nvPr/>
        </p:nvSpPr>
        <p:spPr>
          <a:xfrm>
            <a:off x="2776766" y="6692899"/>
            <a:ext cx="745126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 result [] = stmt.executeBatch();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2"/>
      <p:bldP build="whole" bldLvl="1" animBg="1" rev="0" advAuto="0" spid="144" grpId="4"/>
      <p:bldP build="whole" bldLvl="1" animBg="1" rev="0" advAuto="0" spid="141" grpId="1"/>
      <p:bldP build="whole" bldLvl="1" animBg="1" rev="0" advAuto="0" spid="145" grpId="5"/>
      <p:bldP build="whole" bldLvl="1" animBg="1" rev="0" advAuto="0" spid="143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