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10084" y="3356347"/>
            <a:ext cx="3311079" cy="2617342"/>
          </a:xfrm>
          <a:prstGeom prst="roundRect">
            <a:avLst>
              <a:gd name="adj" fmla="val 727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JDBC Client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5433377" y="1435099"/>
            <a:ext cx="53384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Connect to the DB</a:t>
            </a:r>
          </a:p>
        </p:txBody>
      </p:sp>
      <p:sp>
        <p:nvSpPr>
          <p:cNvPr id="121" name="Shape 121"/>
          <p:cNvSpPr/>
          <p:nvPr/>
        </p:nvSpPr>
        <p:spPr>
          <a:xfrm>
            <a:off x="5541327" y="2768599"/>
            <a:ext cx="43351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Perform CRUD</a:t>
            </a:r>
          </a:p>
        </p:txBody>
      </p:sp>
      <p:sp>
        <p:nvSpPr>
          <p:cNvPr id="122" name="Shape 122"/>
          <p:cNvSpPr/>
          <p:nvPr/>
        </p:nvSpPr>
        <p:spPr>
          <a:xfrm>
            <a:off x="5479414" y="4102099"/>
            <a:ext cx="64909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Process the Response</a:t>
            </a:r>
          </a:p>
        </p:txBody>
      </p:sp>
      <p:sp>
        <p:nvSpPr>
          <p:cNvPr id="123" name="Shape 123"/>
          <p:cNvSpPr/>
          <p:nvPr/>
        </p:nvSpPr>
        <p:spPr>
          <a:xfrm>
            <a:off x="5456237" y="5435599"/>
            <a:ext cx="65373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Handle the Exceptions</a:t>
            </a:r>
          </a:p>
        </p:txBody>
      </p:sp>
      <p:sp>
        <p:nvSpPr>
          <p:cNvPr id="124" name="Shape 124"/>
          <p:cNvSpPr/>
          <p:nvPr/>
        </p:nvSpPr>
        <p:spPr>
          <a:xfrm>
            <a:off x="2362834" y="6769099"/>
            <a:ext cx="82791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Do Transaction Management</a:t>
            </a:r>
          </a:p>
        </p:txBody>
      </p:sp>
      <p:sp>
        <p:nvSpPr>
          <p:cNvPr id="125" name="Shape 125"/>
          <p:cNvSpPr/>
          <p:nvPr/>
        </p:nvSpPr>
        <p:spPr>
          <a:xfrm>
            <a:off x="2325370" y="8000999"/>
            <a:ext cx="6220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Close the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3" grpId="5"/>
      <p:bldP build="whole" bldLvl="1" animBg="1" rev="0" advAuto="0" spid="124" grpId="6"/>
      <p:bldP build="whole" bldLvl="1" animBg="1" rev="0" advAuto="0" spid="125" grpId="7"/>
      <p:bldP build="whole" bldLvl="1" animBg="1" rev="0" advAuto="0" spid="121" grpId="3"/>
      <p:bldP build="whole" bldLvl="1" animBg="1" rev="0" advAuto="0" spid="119" grpId="1"/>
      <p:bldP build="whole" bldLvl="1" animBg="1" rev="0" advAuto="0" spid="12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