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49337" y="1346199"/>
            <a:ext cx="36417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JDBC Driver</a:t>
            </a:r>
          </a:p>
        </p:txBody>
      </p:sp>
      <p:sp>
        <p:nvSpPr>
          <p:cNvPr id="120" name="Shape 120"/>
          <p:cNvSpPr/>
          <p:nvPr/>
        </p:nvSpPr>
        <p:spPr>
          <a:xfrm>
            <a:off x="8620273" y="3073400"/>
            <a:ext cx="2774654" cy="1983631"/>
          </a:xfrm>
          <a:prstGeom prst="roundRect">
            <a:avLst>
              <a:gd name="adj" fmla="val 960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Printer</a:t>
            </a:r>
          </a:p>
        </p:txBody>
      </p:sp>
      <p:sp>
        <p:nvSpPr>
          <p:cNvPr id="121" name="Shape 121"/>
          <p:cNvSpPr/>
          <p:nvPr/>
        </p:nvSpPr>
        <p:spPr>
          <a:xfrm>
            <a:off x="1660673" y="3073400"/>
            <a:ext cx="2774654" cy="1983631"/>
          </a:xfrm>
          <a:prstGeom prst="roundRect">
            <a:avLst>
              <a:gd name="adj" fmla="val 960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Computer</a:t>
            </a:r>
          </a:p>
        </p:txBody>
      </p:sp>
      <p:sp>
        <p:nvSpPr>
          <p:cNvPr id="122" name="Shape 122"/>
          <p:cNvSpPr/>
          <p:nvPr/>
        </p:nvSpPr>
        <p:spPr>
          <a:xfrm>
            <a:off x="5892800" y="3663503"/>
            <a:ext cx="1270000" cy="1086297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Driver</a:t>
            </a:r>
          </a:p>
        </p:txBody>
      </p:sp>
      <p:sp>
        <p:nvSpPr>
          <p:cNvPr id="123" name="Shape 123"/>
          <p:cNvSpPr/>
          <p:nvPr/>
        </p:nvSpPr>
        <p:spPr>
          <a:xfrm>
            <a:off x="4533553" y="4254500"/>
            <a:ext cx="1261020" cy="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7261027" y="4206651"/>
            <a:ext cx="1261021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8070850" y="1346199"/>
            <a:ext cx="32893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CAB Driver</a:t>
            </a:r>
          </a:p>
        </p:txBody>
      </p:sp>
      <p:sp>
        <p:nvSpPr>
          <p:cNvPr id="126" name="Shape 126"/>
          <p:cNvSpPr/>
          <p:nvPr/>
        </p:nvSpPr>
        <p:spPr>
          <a:xfrm>
            <a:off x="4923507" y="6184900"/>
            <a:ext cx="2054127" cy="1283742"/>
          </a:xfrm>
          <a:prstGeom prst="roundRect">
            <a:avLst>
              <a:gd name="adj" fmla="val 14839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Translator</a:t>
            </a:r>
          </a:p>
        </p:txBody>
      </p:sp>
      <p:sp>
        <p:nvSpPr>
          <p:cNvPr id="127" name="Shape 127"/>
          <p:cNvSpPr/>
          <p:nvPr/>
        </p:nvSpPr>
        <p:spPr>
          <a:xfrm>
            <a:off x="8733507" y="5799161"/>
            <a:ext cx="2703860" cy="2075088"/>
          </a:xfrm>
          <a:prstGeom prst="roundRect">
            <a:avLst>
              <a:gd name="adj" fmla="val 918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Bharath</a:t>
            </a:r>
          </a:p>
        </p:txBody>
      </p:sp>
      <p:sp>
        <p:nvSpPr>
          <p:cNvPr id="128" name="Shape 128"/>
          <p:cNvSpPr/>
          <p:nvPr/>
        </p:nvSpPr>
        <p:spPr>
          <a:xfrm>
            <a:off x="1618233" y="5902511"/>
            <a:ext cx="2054126" cy="1868389"/>
          </a:xfrm>
          <a:prstGeom prst="roundRect">
            <a:avLst>
              <a:gd name="adj" fmla="val 1019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John</a:t>
            </a:r>
          </a:p>
        </p:txBody>
      </p:sp>
      <p:sp>
        <p:nvSpPr>
          <p:cNvPr id="129" name="Shape 129"/>
          <p:cNvSpPr/>
          <p:nvPr/>
        </p:nvSpPr>
        <p:spPr>
          <a:xfrm>
            <a:off x="3755107" y="6477000"/>
            <a:ext cx="108565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7069361" y="6477000"/>
            <a:ext cx="1572418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 flipH="1">
            <a:off x="7069361" y="7107510"/>
            <a:ext cx="157241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 flipH="1">
            <a:off x="3764087" y="7196410"/>
            <a:ext cx="107667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5"/>
      <p:bldP build="whole" bldLvl="1" animBg="1" rev="0" advAuto="0" spid="120" grpId="4"/>
      <p:bldP build="whole" bldLvl="1" animBg="1" rev="0" advAuto="0" spid="121" grpId="3"/>
      <p:bldP build="whole" bldLvl="1" animBg="1" rev="0" advAuto="0" spid="126" grpId="10"/>
      <p:bldP build="whole" bldLvl="1" animBg="1" rev="0" advAuto="0" spid="130" grpId="12"/>
      <p:bldP build="whole" bldLvl="1" animBg="1" rev="0" advAuto="0" spid="132" grpId="14"/>
      <p:bldP build="whole" bldLvl="1" animBg="1" rev="0" advAuto="0" spid="119" grpId="1"/>
      <p:bldP build="whole" bldLvl="1" animBg="1" rev="0" advAuto="0" spid="128" grpId="8"/>
      <p:bldP build="whole" bldLvl="1" animBg="1" rev="0" advAuto="0" spid="125" grpId="2"/>
      <p:bldP build="whole" bldLvl="1" animBg="1" rev="0" advAuto="0" spid="129" grpId="11"/>
      <p:bldP build="whole" bldLvl="1" animBg="1" rev="0" advAuto="0" spid="123" grpId="6"/>
      <p:bldP build="whole" bldLvl="1" animBg="1" rev="0" advAuto="0" spid="131" grpId="13"/>
      <p:bldP build="whole" bldLvl="1" animBg="1" rev="0" advAuto="0" spid="127" grpId="9"/>
      <p:bldP build="whole" bldLvl="1" animBg="1" rev="0" advAuto="0" spid="124" grpId="7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4898107" y="4275633"/>
            <a:ext cx="2054127" cy="1912492"/>
          </a:xfrm>
          <a:prstGeom prst="roundRect">
            <a:avLst>
              <a:gd name="adj" fmla="val 9961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Driver</a:t>
            </a:r>
          </a:p>
        </p:txBody>
      </p:sp>
      <p:sp>
        <p:nvSpPr>
          <p:cNvPr id="135" name="Shape 135"/>
          <p:cNvSpPr/>
          <p:nvPr/>
        </p:nvSpPr>
        <p:spPr>
          <a:xfrm>
            <a:off x="8699126" y="3491681"/>
            <a:ext cx="2703861" cy="3032449"/>
          </a:xfrm>
          <a:prstGeom prst="roundRect">
            <a:avLst>
              <a:gd name="adj" fmla="val 704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36" name="Shape 136"/>
          <p:cNvSpPr/>
          <p:nvPr/>
        </p:nvSpPr>
        <p:spPr>
          <a:xfrm>
            <a:off x="1601813" y="3354300"/>
            <a:ext cx="2054126" cy="3307210"/>
          </a:xfrm>
          <a:prstGeom prst="roundRect">
            <a:avLst>
              <a:gd name="adj" fmla="val 927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Java Client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Application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3729707" y="4711700"/>
            <a:ext cx="108565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7043961" y="4711700"/>
            <a:ext cx="1572418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9" name="Shape 139"/>
          <p:cNvSpPr/>
          <p:nvPr/>
        </p:nvSpPr>
        <p:spPr>
          <a:xfrm flipH="1">
            <a:off x="7043961" y="5342210"/>
            <a:ext cx="157241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0" name="Shape 140"/>
          <p:cNvSpPr/>
          <p:nvPr/>
        </p:nvSpPr>
        <p:spPr>
          <a:xfrm flipH="1">
            <a:off x="3738687" y="5431110"/>
            <a:ext cx="107667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6"/>
      <p:bldP build="whole" bldLvl="1" animBg="1" rev="0" advAuto="0" spid="137" grpId="4"/>
      <p:bldP build="whole" bldLvl="1" animBg="1" rev="0" advAuto="0" spid="138" grpId="5"/>
      <p:bldP build="whole" bldLvl="1" animBg="1" rev="0" advAuto="0" spid="140" grpId="7"/>
      <p:bldP build="whole" bldLvl="1" animBg="1" rev="0" advAuto="0" spid="135" grpId="2"/>
      <p:bldP build="whole" bldLvl="1" animBg="1" rev="0" advAuto="0" spid="134" grpId="3"/>
      <p:bldP build="whole" bldLvl="1" animBg="1" rev="0" advAuto="0" spid="13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