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92506" y="1231899"/>
            <a:ext cx="333298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ResultSet</a:t>
            </a:r>
          </a:p>
        </p:txBody>
      </p:sp>
      <p:sp>
        <p:nvSpPr>
          <p:cNvPr id="120" name="Shape 120"/>
          <p:cNvSpPr/>
          <p:nvPr/>
        </p:nvSpPr>
        <p:spPr>
          <a:xfrm>
            <a:off x="1027747" y="4292599"/>
            <a:ext cx="101619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OO representation of table records.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968601" y="1014313"/>
            <a:ext cx="5418783" cy="179610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Zero Record Area</a:t>
            </a:r>
          </a:p>
        </p:txBody>
      </p:sp>
      <p:sp>
        <p:nvSpPr>
          <p:cNvPr id="123" name="Shape 123"/>
          <p:cNvSpPr/>
          <p:nvPr/>
        </p:nvSpPr>
        <p:spPr>
          <a:xfrm>
            <a:off x="3968601" y="2794000"/>
            <a:ext cx="5418783" cy="179610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Record Area</a:t>
            </a:r>
          </a:p>
        </p:txBody>
      </p:sp>
      <p:sp>
        <p:nvSpPr>
          <p:cNvPr id="124" name="Shape 124"/>
          <p:cNvSpPr/>
          <p:nvPr/>
        </p:nvSpPr>
        <p:spPr>
          <a:xfrm>
            <a:off x="3955901" y="4612084"/>
            <a:ext cx="5444183" cy="179610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No Record Area</a:t>
            </a:r>
          </a:p>
        </p:txBody>
      </p:sp>
      <p:sp>
        <p:nvSpPr>
          <p:cNvPr id="125" name="Shape 125"/>
          <p:cNvSpPr/>
          <p:nvPr/>
        </p:nvSpPr>
        <p:spPr>
          <a:xfrm>
            <a:off x="1849480" y="2243409"/>
            <a:ext cx="20414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1860549" y="1358899"/>
            <a:ext cx="20193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Cursor</a:t>
            </a:r>
          </a:p>
        </p:txBody>
      </p:sp>
      <p:sp>
        <p:nvSpPr>
          <p:cNvPr id="127" name="Shape 127"/>
          <p:cNvSpPr/>
          <p:nvPr/>
        </p:nvSpPr>
        <p:spPr>
          <a:xfrm>
            <a:off x="2463800" y="3263900"/>
            <a:ext cx="13118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939400" y="4889500"/>
            <a:ext cx="20648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2463800" y="3810000"/>
            <a:ext cx="13118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1904187" y="7266940"/>
            <a:ext cx="13478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next()</a:t>
            </a:r>
          </a:p>
        </p:txBody>
      </p:sp>
      <p:sp>
        <p:nvSpPr>
          <p:cNvPr id="131" name="Shape 131"/>
          <p:cNvSpPr/>
          <p:nvPr/>
        </p:nvSpPr>
        <p:spPr>
          <a:xfrm>
            <a:off x="4122051" y="6692899"/>
            <a:ext cx="39224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Moves the Cursor</a:t>
            </a:r>
          </a:p>
        </p:txBody>
      </p:sp>
      <p:sp>
        <p:nvSpPr>
          <p:cNvPr id="132" name="Shape 132"/>
          <p:cNvSpPr/>
          <p:nvPr/>
        </p:nvSpPr>
        <p:spPr>
          <a:xfrm>
            <a:off x="4066425" y="7975599"/>
            <a:ext cx="34495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Return Boolean</a:t>
            </a:r>
          </a:p>
        </p:txBody>
      </p:sp>
      <p:sp>
        <p:nvSpPr>
          <p:cNvPr id="133" name="Shape 133"/>
          <p:cNvSpPr/>
          <p:nvPr/>
        </p:nvSpPr>
        <p:spPr>
          <a:xfrm>
            <a:off x="9023591" y="7266940"/>
            <a:ext cx="215183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getXXX();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10"/>
      <p:bldP build="whole" bldLvl="1" animBg="1" rev="0" advAuto="0" spid="128" grpId="8"/>
      <p:bldP build="whole" bldLvl="1" animBg="1" rev="0" advAuto="0" spid="124" grpId="3"/>
      <p:bldP build="whole" bldLvl="1" animBg="1" rev="0" advAuto="0" spid="132" grpId="11"/>
      <p:bldP build="whole" bldLvl="1" animBg="1" rev="0" advAuto="0" spid="126" grpId="4"/>
      <p:bldP build="whole" bldLvl="1" animBg="1" rev="0" advAuto="0" spid="130" grpId="9"/>
      <p:bldP build="whole" bldLvl="1" animBg="1" rev="0" advAuto="0" spid="122" grpId="1"/>
      <p:bldP build="whole" bldLvl="1" animBg="1" rev="0" advAuto="0" spid="125" grpId="5"/>
      <p:bldP build="whole" bldLvl="1" animBg="1" rev="0" advAuto="0" spid="127" grpId="6"/>
      <p:bldP build="whole" bldLvl="1" animBg="1" rev="0" advAuto="0" spid="123" grpId="2"/>
      <p:bldP build="whole" bldLvl="1" animBg="1" rev="0" advAuto="0" spid="129" grpId="7"/>
      <p:bldP build="whole" bldLvl="1" animBg="1" rev="0" advAuto="0" spid="133" grpId="1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