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68299" y="1238249"/>
            <a:ext cx="839800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Steps to perform CRUD:</a:t>
            </a:r>
          </a:p>
        </p:txBody>
      </p:sp>
      <p:sp>
        <p:nvSpPr>
          <p:cNvPr id="120" name="Shape 120"/>
          <p:cNvSpPr/>
          <p:nvPr/>
        </p:nvSpPr>
        <p:spPr>
          <a:xfrm>
            <a:off x="1696084" y="2819399"/>
            <a:ext cx="90792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Step1: Establish the connection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1674812" y="4248149"/>
            <a:ext cx="9985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Step2: Create the statement object</a:t>
            </a:r>
          </a:p>
        </p:txBody>
      </p:sp>
      <p:sp>
        <p:nvSpPr>
          <p:cNvPr id="122" name="Shape 122"/>
          <p:cNvSpPr/>
          <p:nvPr/>
        </p:nvSpPr>
        <p:spPr>
          <a:xfrm>
            <a:off x="1655762" y="5676899"/>
            <a:ext cx="110648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Step3: Submit the SQL query to DBMS</a:t>
            </a:r>
          </a:p>
        </p:txBody>
      </p:sp>
      <p:sp>
        <p:nvSpPr>
          <p:cNvPr id="123" name="Shape 123"/>
          <p:cNvSpPr/>
          <p:nvPr/>
        </p:nvSpPr>
        <p:spPr>
          <a:xfrm>
            <a:off x="1676082" y="6978649"/>
            <a:ext cx="77730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Step4: Close the statement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1689734" y="8280399"/>
            <a:ext cx="81267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Step5: Close the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2" grpId="4"/>
      <p:bldP build="whole" bldLvl="1" animBg="1" rev="0" advAuto="0" spid="119" grpId="1"/>
      <p:bldP build="whole" bldLvl="1" animBg="1" rev="0" advAuto="0" spid="123" grpId="5"/>
      <p:bldP build="whole" bldLvl="1" animBg="1" rev="0" advAuto="0" spid="120" grpId="2"/>
      <p:bldP build="whole" bldLvl="1" animBg="1" rev="0" advAuto="0" spid="124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