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332864" y="1308099"/>
            <a:ext cx="29730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Statement</a:t>
            </a:r>
          </a:p>
        </p:txBody>
      </p:sp>
      <p:sp>
        <p:nvSpPr>
          <p:cNvPr id="120" name="Shape 120"/>
          <p:cNvSpPr/>
          <p:nvPr/>
        </p:nvSpPr>
        <p:spPr>
          <a:xfrm>
            <a:off x="2193467" y="3365499"/>
            <a:ext cx="884646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Statement stmt = con.createStatement();</a:t>
            </a:r>
          </a:p>
        </p:txBody>
      </p:sp>
      <p:sp>
        <p:nvSpPr>
          <p:cNvPr id="121" name="Shape 121"/>
          <p:cNvSpPr/>
          <p:nvPr/>
        </p:nvSpPr>
        <p:spPr>
          <a:xfrm>
            <a:off x="2261844" y="4533899"/>
            <a:ext cx="771911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 result = stmt.executeUpdate(“”);</a:t>
            </a:r>
          </a:p>
        </p:txBody>
      </p:sp>
      <p:sp>
        <p:nvSpPr>
          <p:cNvPr id="122" name="Shape 122"/>
          <p:cNvSpPr/>
          <p:nvPr/>
        </p:nvSpPr>
        <p:spPr>
          <a:xfrm>
            <a:off x="2241029" y="5943599"/>
            <a:ext cx="819254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ResultSet rs = stmt.executeQuery(“”);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2"/>
      <p:bldP build="whole" bldLvl="1" animBg="1" rev="0" advAuto="0" spid="119" grpId="1"/>
      <p:bldP build="whole" bldLvl="1" animBg="1" rev="0" advAuto="0" spid="121" grpId="3"/>
      <p:bldP build="whole" bldLvl="1" animBg="1" rev="0" advAuto="0" spid="122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