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33437" y="1358899"/>
            <a:ext cx="52673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Stored Procedure:</a:t>
            </a:r>
          </a:p>
        </p:txBody>
      </p:sp>
      <p:sp>
        <p:nvSpPr>
          <p:cNvPr id="120" name="Shape 120"/>
          <p:cNvSpPr/>
          <p:nvPr/>
        </p:nvSpPr>
        <p:spPr>
          <a:xfrm>
            <a:off x="1237373" y="2743199"/>
            <a:ext cx="63644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Bunch of PL/SQL Statements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943861" y="3949699"/>
            <a:ext cx="12049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Pros:</a:t>
            </a:r>
          </a:p>
        </p:txBody>
      </p:sp>
      <p:sp>
        <p:nvSpPr>
          <p:cNvPr id="122" name="Shape 122"/>
          <p:cNvSpPr/>
          <p:nvPr/>
        </p:nvSpPr>
        <p:spPr>
          <a:xfrm>
            <a:off x="2783687" y="4902199"/>
            <a:ext cx="30813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Pre-Compiled</a:t>
            </a:r>
          </a:p>
        </p:txBody>
      </p:sp>
      <p:sp>
        <p:nvSpPr>
          <p:cNvPr id="123" name="Shape 123"/>
          <p:cNvSpPr/>
          <p:nvPr/>
        </p:nvSpPr>
        <p:spPr>
          <a:xfrm>
            <a:off x="2764815" y="5854699"/>
            <a:ext cx="52018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Reduces network traffic</a:t>
            </a:r>
          </a:p>
        </p:txBody>
      </p:sp>
      <p:sp>
        <p:nvSpPr>
          <p:cNvPr id="124" name="Shape 124"/>
          <p:cNvSpPr/>
          <p:nvPr/>
        </p:nvSpPr>
        <p:spPr>
          <a:xfrm>
            <a:off x="1858924" y="7061199"/>
            <a:ext cx="13748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Cons:</a:t>
            </a:r>
          </a:p>
        </p:txBody>
      </p:sp>
      <p:sp>
        <p:nvSpPr>
          <p:cNvPr id="125" name="Shape 125"/>
          <p:cNvSpPr/>
          <p:nvPr/>
        </p:nvSpPr>
        <p:spPr>
          <a:xfrm>
            <a:off x="2769260" y="7848599"/>
            <a:ext cx="58533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Advance pl/sql knowledge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3"/>
      <p:bldP build="whole" bldLvl="1" animBg="1" rev="0" advAuto="0" spid="125" grpId="7"/>
      <p:bldP build="whole" bldLvl="1" animBg="1" rev="0" advAuto="0" spid="119" grpId="1"/>
      <p:bldP build="whole" bldLvl="1" animBg="1" rev="0" advAuto="0" spid="124" grpId="6"/>
      <p:bldP build="whole" bldLvl="1" animBg="1" rev="0" advAuto="0" spid="120" grpId="2"/>
      <p:bldP build="whole" bldLvl="1" animBg="1" rev="0" advAuto="0" spid="12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831082" y="1606599"/>
            <a:ext cx="2723803" cy="2729211"/>
          </a:xfrm>
          <a:prstGeom prst="roundRect">
            <a:avLst>
              <a:gd name="adj" fmla="val 69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JDBC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Client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5568950" y="2336204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29" name="Shape 129"/>
          <p:cNvSpPr/>
          <p:nvPr/>
        </p:nvSpPr>
        <p:spPr>
          <a:xfrm>
            <a:off x="8108950" y="2030065"/>
            <a:ext cx="2196505" cy="2020144"/>
          </a:xfrm>
          <a:prstGeom prst="roundRect">
            <a:avLst>
              <a:gd name="adj" fmla="val 943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0" name="Shape 130"/>
          <p:cNvSpPr/>
          <p:nvPr/>
        </p:nvSpPr>
        <p:spPr>
          <a:xfrm>
            <a:off x="4629150" y="2819400"/>
            <a:ext cx="86553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6913215" y="2819400"/>
            <a:ext cx="112147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6854130" y="3314700"/>
            <a:ext cx="112147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4629150" y="3314700"/>
            <a:ext cx="86553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264024" y="4546599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 parameters</a:t>
            </a:r>
          </a:p>
        </p:txBody>
      </p:sp>
      <p:sp>
        <p:nvSpPr>
          <p:cNvPr id="135" name="Shape 135"/>
          <p:cNvSpPr/>
          <p:nvPr/>
        </p:nvSpPr>
        <p:spPr>
          <a:xfrm>
            <a:off x="4208145" y="5664199"/>
            <a:ext cx="48425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OUT parameters</a:t>
            </a:r>
          </a:p>
        </p:txBody>
      </p:sp>
      <p:sp>
        <p:nvSpPr>
          <p:cNvPr id="136" name="Shape 136"/>
          <p:cNvSpPr/>
          <p:nvPr/>
        </p:nvSpPr>
        <p:spPr>
          <a:xfrm>
            <a:off x="4196079" y="6885940"/>
            <a:ext cx="5654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IN/OUT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1" grpId="5"/>
      <p:bldP build="whole" bldLvl="1" animBg="1" rev="0" advAuto="0" spid="133" grpId="7"/>
      <p:bldP build="whole" bldLvl="1" animBg="1" rev="0" advAuto="0" spid="135" grpId="9"/>
      <p:bldP build="whole" bldLvl="1" animBg="1" rev="0" advAuto="0" spid="134" grpId="8"/>
      <p:bldP build="whole" bldLvl="1" animBg="1" rev="0" advAuto="0" spid="132" grpId="6"/>
      <p:bldP build="whole" bldLvl="1" animBg="1" rev="0" advAuto="0" spid="130" grpId="4"/>
      <p:bldP build="whole" bldLvl="1" animBg="1" rev="0" advAuto="0" spid="127" grpId="1"/>
      <p:bldP build="whole" bldLvl="1" animBg="1" rev="0" advAuto="0" spid="136" grpId="10"/>
      <p:bldP build="whole" bldLvl="1" animBg="1" rev="0" advAuto="0" spid="12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