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592262" y="1777999"/>
            <a:ext cx="29368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JDBC API</a:t>
            </a:r>
          </a:p>
        </p:txBody>
      </p:sp>
      <p:sp>
        <p:nvSpPr>
          <p:cNvPr id="120" name="Shape 120"/>
          <p:cNvSpPr/>
          <p:nvPr/>
        </p:nvSpPr>
        <p:spPr>
          <a:xfrm>
            <a:off x="1724024" y="4838699"/>
            <a:ext cx="29019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java.sql.*;</a:t>
            </a:r>
          </a:p>
        </p:txBody>
      </p:sp>
      <p:sp>
        <p:nvSpPr>
          <p:cNvPr id="121" name="Shape 121"/>
          <p:cNvSpPr/>
          <p:nvPr/>
        </p:nvSpPr>
        <p:spPr>
          <a:xfrm>
            <a:off x="6245402" y="2793999"/>
            <a:ext cx="323179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Connection</a:t>
            </a:r>
          </a:p>
        </p:txBody>
      </p:sp>
      <p:sp>
        <p:nvSpPr>
          <p:cNvPr id="122" name="Shape 122"/>
          <p:cNvSpPr/>
          <p:nvPr/>
        </p:nvSpPr>
        <p:spPr>
          <a:xfrm>
            <a:off x="6374764" y="4533899"/>
            <a:ext cx="297307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Statement</a:t>
            </a:r>
          </a:p>
        </p:txBody>
      </p:sp>
      <p:sp>
        <p:nvSpPr>
          <p:cNvPr id="123" name="Shape 123"/>
          <p:cNvSpPr/>
          <p:nvPr/>
        </p:nvSpPr>
        <p:spPr>
          <a:xfrm>
            <a:off x="6463030" y="6299199"/>
            <a:ext cx="27965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ResultSet</a:t>
            </a:r>
          </a:p>
        </p:txBody>
      </p:sp>
      <p:sp>
        <p:nvSpPr>
          <p:cNvPr id="124" name="Shape 124"/>
          <p:cNvSpPr/>
          <p:nvPr/>
        </p:nvSpPr>
        <p:spPr>
          <a:xfrm>
            <a:off x="6581139" y="7785099"/>
            <a:ext cx="28905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And More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4"/>
      <p:bldP build="whole" bldLvl="1" animBg="1" rev="0" advAuto="0" spid="123" grpId="5"/>
      <p:bldP build="whole" bldLvl="1" animBg="1" rev="0" advAuto="0" spid="124" grpId="6"/>
      <p:bldP build="whole" bldLvl="1" animBg="1" rev="0" advAuto="0" spid="121" grpId="3"/>
      <p:bldP build="whole" bldLvl="1" animBg="1" rev="0" advAuto="0" spid="120" grpId="2"/>
      <p:bldP build="whole" bldLvl="1" animBg="1" rev="0" advAuto="0" spid="11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