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1964" y="1104899"/>
            <a:ext cx="297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Statement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1309414" y="4395440"/>
            <a:ext cx="2105572" cy="2791520"/>
          </a:xfrm>
          <a:prstGeom prst="roundRect">
            <a:avLst>
              <a:gd name="adj" fmla="val 904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8827814" y="4528120"/>
            <a:ext cx="2105572" cy="2526160"/>
          </a:xfrm>
          <a:prstGeom prst="roundRect">
            <a:avLst>
              <a:gd name="adj" fmla="val 904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2" name="Shape 122"/>
          <p:cNvSpPr/>
          <p:nvPr/>
        </p:nvSpPr>
        <p:spPr>
          <a:xfrm>
            <a:off x="5422900" y="5334000"/>
            <a:ext cx="1270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1363675" y="2212339"/>
            <a:ext cx="72548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* from student where id= 1</a:t>
            </a:r>
          </a:p>
        </p:txBody>
      </p:sp>
      <p:sp>
        <p:nvSpPr>
          <p:cNvPr id="124" name="Shape 124"/>
          <p:cNvSpPr/>
          <p:nvPr/>
        </p:nvSpPr>
        <p:spPr>
          <a:xfrm>
            <a:off x="3441700" y="5930900"/>
            <a:ext cx="195448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6783114" y="5930900"/>
            <a:ext cx="195448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8965387" y="7073899"/>
            <a:ext cx="18304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compile</a:t>
            </a:r>
          </a:p>
        </p:txBody>
      </p:sp>
      <p:sp>
        <p:nvSpPr>
          <p:cNvPr id="127" name="Shape 127"/>
          <p:cNvSpPr/>
          <p:nvPr/>
        </p:nvSpPr>
        <p:spPr>
          <a:xfrm>
            <a:off x="8964904" y="7779320"/>
            <a:ext cx="18313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execute</a:t>
            </a:r>
          </a:p>
        </p:txBody>
      </p:sp>
      <p:sp>
        <p:nvSpPr>
          <p:cNvPr id="128" name="Shape 128"/>
          <p:cNvSpPr/>
          <p:nvPr/>
        </p:nvSpPr>
        <p:spPr>
          <a:xfrm>
            <a:off x="1313624" y="3141979"/>
            <a:ext cx="86249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 into employee values(1,’Bharath’)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whole" bldLvl="1" animBg="1" rev="0" advAuto="0" spid="126" grpId="9"/>
      <p:bldP build="whole" bldLvl="1" animBg="1" rev="0" advAuto="0" spid="120" grpId="4"/>
      <p:bldP build="whole" bldLvl="1" animBg="1" rev="0" advAuto="0" spid="124" grpId="5"/>
      <p:bldP build="whole" bldLvl="1" animBg="1" rev="0" advAuto="0" spid="121" grpId="8"/>
      <p:bldP build="whole" bldLvl="1" animBg="1" rev="0" advAuto="0" spid="127" grpId="10"/>
      <p:bldP build="whole" bldLvl="1" animBg="1" rev="0" advAuto="0" spid="128" grpId="3"/>
      <p:bldP build="whole" bldLvl="1" animBg="1" rev="0" advAuto="0" spid="119" grpId="1"/>
      <p:bldP build="whole" bldLvl="1" animBg="1" rev="0" advAuto="0" spid="125" grpId="7"/>
      <p:bldP build="whole" bldLvl="1" animBg="1" rev="0" advAuto="0" spid="122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56564" y="1295399"/>
            <a:ext cx="297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Statement</a:t>
            </a:r>
          </a:p>
        </p:txBody>
      </p:sp>
      <p:sp>
        <p:nvSpPr>
          <p:cNvPr id="131" name="Shape 131"/>
          <p:cNvSpPr/>
          <p:nvPr/>
        </p:nvSpPr>
        <p:spPr>
          <a:xfrm>
            <a:off x="323507" y="3956086"/>
            <a:ext cx="42805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PreparedStatement</a:t>
            </a:r>
          </a:p>
        </p:txBody>
      </p:sp>
      <p:sp>
        <p:nvSpPr>
          <p:cNvPr id="132" name="Shape 132"/>
          <p:cNvSpPr/>
          <p:nvPr/>
        </p:nvSpPr>
        <p:spPr>
          <a:xfrm flipV="1">
            <a:off x="2061890" y="2121082"/>
            <a:ext cx="1" cy="16890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05725" y="5099104"/>
            <a:ext cx="73103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 into employee values(?,?,?)</a:t>
            </a:r>
          </a:p>
        </p:txBody>
      </p:sp>
      <p:sp>
        <p:nvSpPr>
          <p:cNvPr id="134" name="Shape 134"/>
          <p:cNvSpPr/>
          <p:nvPr/>
        </p:nvSpPr>
        <p:spPr>
          <a:xfrm>
            <a:off x="958850" y="6438972"/>
            <a:ext cx="30099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stmt.setXXX()</a:t>
            </a:r>
          </a:p>
        </p:txBody>
      </p:sp>
      <p:sp>
        <p:nvSpPr>
          <p:cNvPr id="135" name="Shape 135"/>
          <p:cNvSpPr/>
          <p:nvPr/>
        </p:nvSpPr>
        <p:spPr>
          <a:xfrm>
            <a:off x="4766983" y="5892763"/>
            <a:ext cx="30644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stmt.setInt(1);</a:t>
            </a:r>
          </a:p>
        </p:txBody>
      </p:sp>
      <p:sp>
        <p:nvSpPr>
          <p:cNvPr id="136" name="Shape 136"/>
          <p:cNvSpPr/>
          <p:nvPr/>
        </p:nvSpPr>
        <p:spPr>
          <a:xfrm>
            <a:off x="4774717" y="7073863"/>
            <a:ext cx="46999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stmt.setString(“123”);</a:t>
            </a:r>
          </a:p>
        </p:txBody>
      </p:sp>
      <p:sp>
        <p:nvSpPr>
          <p:cNvPr id="137" name="Shape 137"/>
          <p:cNvSpPr/>
          <p:nvPr/>
        </p:nvSpPr>
        <p:spPr>
          <a:xfrm>
            <a:off x="610406" y="8140699"/>
            <a:ext cx="465556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stmt.executeQuery();</a:t>
            </a:r>
          </a:p>
        </p:txBody>
      </p:sp>
      <p:sp>
        <p:nvSpPr>
          <p:cNvPr id="138" name="Shape 138"/>
          <p:cNvSpPr/>
          <p:nvPr/>
        </p:nvSpPr>
        <p:spPr>
          <a:xfrm>
            <a:off x="5877515" y="8140699"/>
            <a:ext cx="494174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stmt.executeUpdate();</a:t>
            </a:r>
          </a:p>
        </p:txBody>
      </p:sp>
      <p:sp>
        <p:nvSpPr>
          <p:cNvPr id="139" name="Shape 139"/>
          <p:cNvSpPr/>
          <p:nvPr/>
        </p:nvSpPr>
        <p:spPr>
          <a:xfrm>
            <a:off x="4788027" y="3962436"/>
            <a:ext cx="752269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 = conn.prepareStatement(“”);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4"/>
      <p:bldP build="whole" bldLvl="1" animBg="1" rev="0" advAuto="0" spid="131" grpId="2"/>
      <p:bldP build="whole" bldLvl="1" animBg="1" rev="0" advAuto="0" spid="134" grpId="6"/>
      <p:bldP build="whole" bldLvl="1" animBg="1" rev="0" advAuto="0" spid="133" grpId="5"/>
      <p:bldP build="whole" bldLvl="1" animBg="1" rev="0" advAuto="0" spid="132" grpId="3"/>
      <p:bldP build="whole" bldLvl="1" animBg="1" rev="0" advAuto="0" spid="136" grpId="8"/>
      <p:bldP build="whole" bldLvl="1" animBg="1" rev="0" advAuto="0" spid="137" grpId="9"/>
      <p:bldP build="whole" bldLvl="1" animBg="1" rev="0" advAuto="0" spid="130" grpId="1"/>
      <p:bldP build="whole" bldLvl="1" animBg="1" rev="0" advAuto="0" spid="135" grpId="7"/>
      <p:bldP build="whole" bldLvl="1" animBg="1" rev="0" advAuto="0" spid="138" grpId="1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