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0071" y="5873749"/>
            <a:ext cx="663625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ResultSetMetaData</a:t>
            </a:r>
          </a:p>
        </p:txBody>
      </p:sp>
      <p:sp>
        <p:nvSpPr>
          <p:cNvPr id="120" name="Shape 120"/>
          <p:cNvSpPr/>
          <p:nvPr/>
        </p:nvSpPr>
        <p:spPr>
          <a:xfrm>
            <a:off x="406908" y="2647950"/>
            <a:ext cx="44058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ResultSet</a:t>
            </a:r>
          </a:p>
        </p:txBody>
      </p:sp>
      <p:sp>
        <p:nvSpPr>
          <p:cNvPr id="121" name="Shape 121"/>
          <p:cNvSpPr/>
          <p:nvPr/>
        </p:nvSpPr>
        <p:spPr>
          <a:xfrm>
            <a:off x="7525003" y="2647950"/>
            <a:ext cx="22600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Data</a:t>
            </a:r>
          </a:p>
        </p:txBody>
      </p:sp>
      <p:sp>
        <p:nvSpPr>
          <p:cNvPr id="122" name="Shape 122"/>
          <p:cNvSpPr/>
          <p:nvPr/>
        </p:nvSpPr>
        <p:spPr>
          <a:xfrm>
            <a:off x="7733665" y="5911849"/>
            <a:ext cx="341757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MetaData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3"/>
      <p:bldP build="whole" bldLvl="1" animBg="1" rev="0" advAuto="0" spid="121" grpId="2"/>
      <p:bldP build="whole" bldLvl="1" animBg="1" rev="0" advAuto="0" spid="119" grpId="4"/>
      <p:bldP build="whole" bldLvl="1" animBg="1" rev="0" advAuto="0" spid="1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242252" y="1473200"/>
            <a:ext cx="933259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ResultSet rs = st.executeQuery(</a:t>
            </a:r>
          </a:p>
          <a:p>
            <a:pPr>
              <a:defRPr sz="5000"/>
            </a:pPr>
            <a:r>
              <a:t>“select * from Emp”);</a:t>
            </a:r>
          </a:p>
        </p:txBody>
      </p:sp>
      <p:sp>
        <p:nvSpPr>
          <p:cNvPr id="125" name="Shape 125"/>
          <p:cNvSpPr/>
          <p:nvPr/>
        </p:nvSpPr>
        <p:spPr>
          <a:xfrm>
            <a:off x="596823" y="5740399"/>
            <a:ext cx="42038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for(int i=1;i&lt;n;i++){</a:t>
            </a:r>
          </a:p>
        </p:txBody>
      </p:sp>
      <p:sp>
        <p:nvSpPr>
          <p:cNvPr id="126" name="Shape 126"/>
          <p:cNvSpPr/>
          <p:nvPr/>
        </p:nvSpPr>
        <p:spPr>
          <a:xfrm>
            <a:off x="392112" y="3555999"/>
            <a:ext cx="129190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ResultSetMetaData rsmd = rs.getMetaData();</a:t>
            </a:r>
          </a:p>
        </p:txBody>
      </p:sp>
      <p:sp>
        <p:nvSpPr>
          <p:cNvPr id="127" name="Shape 127"/>
          <p:cNvSpPr/>
          <p:nvPr/>
        </p:nvSpPr>
        <p:spPr>
          <a:xfrm>
            <a:off x="481368" y="4813299"/>
            <a:ext cx="694936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 n = rsmd.getColumnCount();</a:t>
            </a:r>
          </a:p>
        </p:txBody>
      </p:sp>
      <p:sp>
        <p:nvSpPr>
          <p:cNvPr id="128" name="Shape 128"/>
          <p:cNvSpPr/>
          <p:nvPr/>
        </p:nvSpPr>
        <p:spPr>
          <a:xfrm>
            <a:off x="978230" y="6667499"/>
            <a:ext cx="97402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System.out.println(rsmd.getColumnName(i));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4"/>
      <p:bldP build="whole" bldLvl="1" animBg="1" rev="0" advAuto="0" spid="127" grpId="3"/>
      <p:bldP build="whole" bldLvl="1" animBg="1" rev="0" advAuto="0" spid="126" grpId="2"/>
      <p:bldP build="whole" bldLvl="1" animBg="1" rev="0" advAuto="0" spid="124" grpId="1"/>
      <p:bldP build="whole" bldLvl="1" animBg="1" rev="0" advAuto="0" spid="128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