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02100" y="1879600"/>
            <a:ext cx="2919115" cy="971550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JDBC Client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4102100" y="3708400"/>
            <a:ext cx="2919115" cy="1099493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JDBC API</a:t>
            </a:r>
          </a:p>
        </p:txBody>
      </p:sp>
      <p:sp>
        <p:nvSpPr>
          <p:cNvPr id="121" name="Shape 121"/>
          <p:cNvSpPr/>
          <p:nvPr/>
        </p:nvSpPr>
        <p:spPr>
          <a:xfrm>
            <a:off x="4027794" y="5537200"/>
            <a:ext cx="2993421" cy="1099493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 MANAGER</a:t>
            </a:r>
          </a:p>
        </p:txBody>
      </p:sp>
      <p:sp>
        <p:nvSpPr>
          <p:cNvPr id="122" name="Shape 122"/>
          <p:cNvSpPr/>
          <p:nvPr/>
        </p:nvSpPr>
        <p:spPr>
          <a:xfrm>
            <a:off x="4089400" y="7226300"/>
            <a:ext cx="2944515" cy="1099493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JDBC 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9683948" y="7008192"/>
            <a:ext cx="2088952" cy="1706216"/>
          </a:xfrm>
          <a:prstGeom prst="roundRect">
            <a:avLst>
              <a:gd name="adj" fmla="val 1116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Database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Server</a:t>
            </a:r>
          </a:p>
        </p:txBody>
      </p:sp>
      <p:sp>
        <p:nvSpPr>
          <p:cNvPr id="124" name="Shape 124"/>
          <p:cNvSpPr/>
          <p:nvPr/>
        </p:nvSpPr>
        <p:spPr>
          <a:xfrm>
            <a:off x="5524500" y="2970112"/>
            <a:ext cx="1" cy="61932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6999982" y="2404864"/>
            <a:ext cx="964353" cy="508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"/>
                </a:moveTo>
                <a:lnTo>
                  <a:pt x="21196" y="0"/>
                </a:lnTo>
                <a:lnTo>
                  <a:pt x="21600" y="21569"/>
                </a:lnTo>
                <a:lnTo>
                  <a:pt x="624" y="21516"/>
                </a:lnTo>
                <a:lnTo>
                  <a:pt x="3835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7035800" y="8128000"/>
            <a:ext cx="2661728" cy="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5725922" y="2903637"/>
            <a:ext cx="11335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1151636" y="4216399"/>
            <a:ext cx="24211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Only Once</a:t>
            </a:r>
          </a:p>
        </p:txBody>
      </p:sp>
      <p:sp>
        <p:nvSpPr>
          <p:cNvPr id="129" name="Shape 129"/>
          <p:cNvSpPr/>
          <p:nvPr/>
        </p:nvSpPr>
        <p:spPr>
          <a:xfrm>
            <a:off x="7911332" y="3517900"/>
            <a:ext cx="349346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Communicates</a:t>
            </a:r>
          </a:p>
          <a:p>
            <a:pPr/>
            <a:r>
              <a:t>’n’ times</a:t>
            </a:r>
          </a:p>
        </p:txBody>
      </p:sp>
      <p:sp>
        <p:nvSpPr>
          <p:cNvPr id="130" name="Shape 130"/>
          <p:cNvSpPr/>
          <p:nvPr/>
        </p:nvSpPr>
        <p:spPr>
          <a:xfrm>
            <a:off x="2584797" y="2449710"/>
            <a:ext cx="1464075" cy="3850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30"/>
                </a:lnTo>
                <a:lnTo>
                  <a:pt x="376" y="21473"/>
                </a:lnTo>
                <a:lnTo>
                  <a:pt x="21290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5472529" y="6730999"/>
            <a:ext cx="1" cy="40099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1" grpId="3"/>
      <p:bldP build="whole" bldLvl="1" animBg="1" rev="0" advAuto="0" spid="128" grpId="9"/>
      <p:bldP build="whole" bldLvl="1" animBg="1" rev="0" advAuto="0" spid="123" grpId="5"/>
      <p:bldP build="whole" bldLvl="1" animBg="1" rev="0" advAuto="0" spid="129" grpId="13"/>
      <p:bldP build="whole" bldLvl="1" animBg="1" rev="0" advAuto="0" spid="131" grpId="10"/>
      <p:bldP build="whole" bldLvl="1" animBg="1" rev="0" advAuto="0" spid="120" grpId="2"/>
      <p:bldP build="whole" bldLvl="1" animBg="1" rev="0" advAuto="0" spid="119" grpId="1"/>
      <p:bldP build="whole" bldLvl="1" animBg="1" rev="0" advAuto="0" spid="130" grpId="8"/>
      <p:bldP build="whole" bldLvl="1" animBg="1" rev="0" advAuto="0" spid="127" grpId="7"/>
      <p:bldP build="whole" bldLvl="1" animBg="1" rev="0" advAuto="0" spid="125" grpId="12"/>
      <p:bldP build="whole" bldLvl="1" animBg="1" rev="0" advAuto="0" spid="126" grpId="11"/>
      <p:bldP build="whole" bldLvl="1" animBg="1" rev="0" advAuto="0" spid="124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