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01877" y="1193799"/>
            <a:ext cx="477164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JSP Elements</a:t>
            </a:r>
          </a:p>
        </p:txBody>
      </p:sp>
      <p:sp>
        <p:nvSpPr>
          <p:cNvPr id="120" name="Shape 120"/>
          <p:cNvSpPr/>
          <p:nvPr/>
        </p:nvSpPr>
        <p:spPr>
          <a:xfrm>
            <a:off x="1505902" y="2652712"/>
            <a:ext cx="61829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1) Scripting Elements</a:t>
            </a:r>
          </a:p>
        </p:txBody>
      </p:sp>
      <p:sp>
        <p:nvSpPr>
          <p:cNvPr id="121" name="Shape 121"/>
          <p:cNvSpPr/>
          <p:nvPr/>
        </p:nvSpPr>
        <p:spPr>
          <a:xfrm>
            <a:off x="1443354" y="4959349"/>
            <a:ext cx="36664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2) Directives</a:t>
            </a:r>
          </a:p>
        </p:txBody>
      </p:sp>
      <p:sp>
        <p:nvSpPr>
          <p:cNvPr id="122" name="Shape 122"/>
          <p:cNvSpPr/>
          <p:nvPr/>
        </p:nvSpPr>
        <p:spPr>
          <a:xfrm>
            <a:off x="1459864" y="6959599"/>
            <a:ext cx="29730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3) Actions</a:t>
            </a:r>
          </a:p>
        </p:txBody>
      </p:sp>
      <p:sp>
        <p:nvSpPr>
          <p:cNvPr id="123" name="Shape 123"/>
          <p:cNvSpPr/>
          <p:nvPr/>
        </p:nvSpPr>
        <p:spPr>
          <a:xfrm>
            <a:off x="2637142" y="3959224"/>
            <a:ext cx="818771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 embed java code in to a JSP Page</a:t>
            </a:r>
          </a:p>
        </p:txBody>
      </p:sp>
      <p:sp>
        <p:nvSpPr>
          <p:cNvPr id="124" name="Shape 124"/>
          <p:cNvSpPr/>
          <p:nvPr/>
        </p:nvSpPr>
        <p:spPr>
          <a:xfrm>
            <a:off x="2545130" y="6048374"/>
            <a:ext cx="95655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Translation time instructions to the container</a:t>
            </a:r>
          </a:p>
        </p:txBody>
      </p:sp>
      <p:sp>
        <p:nvSpPr>
          <p:cNvPr id="125" name="Shape 125"/>
          <p:cNvSpPr/>
          <p:nvPr/>
        </p:nvSpPr>
        <p:spPr>
          <a:xfrm>
            <a:off x="2578125" y="8137524"/>
            <a:ext cx="896615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Runtime Instructions to the JSP 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4" grpId="6"/>
      <p:bldP build="whole" bldLvl="1" animBg="1" rev="0" advAuto="0" spid="121" grpId="3"/>
      <p:bldP build="whole" bldLvl="1" animBg="1" rev="0" advAuto="0" spid="125" grpId="7"/>
      <p:bldP build="whole" bldLvl="1" animBg="1" rev="0" advAuto="0" spid="120" grpId="2"/>
      <p:bldP build="whole" bldLvl="1" animBg="1" rev="0" advAuto="0" spid="123" grpId="5"/>
      <p:bldP build="whole" bldLvl="1" animBg="1" rev="0" advAuto="0" spid="122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