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99767" y="4406899"/>
            <a:ext cx="14264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JSP</a:t>
            </a:r>
          </a:p>
        </p:txBody>
      </p:sp>
      <p:sp>
        <p:nvSpPr>
          <p:cNvPr id="120" name="Shape 120"/>
          <p:cNvSpPr/>
          <p:nvPr/>
        </p:nvSpPr>
        <p:spPr>
          <a:xfrm>
            <a:off x="5769021" y="2895599"/>
            <a:ext cx="1102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5537834" y="6235699"/>
            <a:ext cx="47485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SPECIFICATION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5330190" y="3936999"/>
            <a:ext cx="336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Developers</a:t>
            </a:r>
          </a:p>
        </p:txBody>
      </p:sp>
      <p:sp>
        <p:nvSpPr>
          <p:cNvPr id="123" name="Shape 123"/>
          <p:cNvSpPr/>
          <p:nvPr/>
        </p:nvSpPr>
        <p:spPr>
          <a:xfrm>
            <a:off x="4746942" y="7442199"/>
            <a:ext cx="67367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JSP Container Creators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3253626" y="3335409"/>
            <a:ext cx="2393377" cy="11182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3365499" y="5457208"/>
            <a:ext cx="2170015" cy="111009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203007" y="1244599"/>
            <a:ext cx="54425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Java Server Pages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7"/>
      <p:bldP build="whole" bldLvl="1" animBg="1" rev="0" advAuto="0" spid="123" grpId="8"/>
      <p:bldP build="whole" bldLvl="1" animBg="1" rev="0" advAuto="0" spid="126" grpId="2"/>
      <p:bldP build="whole" bldLvl="1" animBg="1" rev="0" advAuto="0" spid="124" grpId="3"/>
      <p:bldP build="whole" bldLvl="1" animBg="1" rev="0" advAuto="0" spid="119" grpId="1"/>
      <p:bldP build="whole" bldLvl="1" animBg="1" rev="0" advAuto="0" spid="121" grpId="6"/>
      <p:bldP build="whole" bldLvl="1" animBg="1" rev="0" advAuto="0" spid="120" grpId="4"/>
      <p:bldP build="whole" bldLvl="1" animBg="1" rev="0" advAuto="0" spid="125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905000" y="2857500"/>
            <a:ext cx="2090043" cy="2350890"/>
          </a:xfrm>
          <a:prstGeom prst="roundRect">
            <a:avLst>
              <a:gd name="adj" fmla="val 911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Web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Client</a:t>
            </a:r>
          </a:p>
        </p:txBody>
      </p:sp>
      <p:sp>
        <p:nvSpPr>
          <p:cNvPr id="129" name="Shape 129"/>
          <p:cNvSpPr/>
          <p:nvPr/>
        </p:nvSpPr>
        <p:spPr>
          <a:xfrm>
            <a:off x="8115300" y="2374900"/>
            <a:ext cx="1270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JSP</a:t>
            </a:r>
          </a:p>
        </p:txBody>
      </p:sp>
      <p:sp>
        <p:nvSpPr>
          <p:cNvPr id="130" name="Shape 130"/>
          <p:cNvSpPr/>
          <p:nvPr/>
        </p:nvSpPr>
        <p:spPr>
          <a:xfrm>
            <a:off x="7423150" y="3454400"/>
            <a:ext cx="2654300" cy="1910209"/>
          </a:xfrm>
          <a:prstGeom prst="roundRect">
            <a:avLst>
              <a:gd name="adj" fmla="val 9973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JSP Container</a:t>
            </a:r>
          </a:p>
        </p:txBody>
      </p:sp>
      <p:sp>
        <p:nvSpPr>
          <p:cNvPr id="131" name="Shape 131"/>
          <p:cNvSpPr/>
          <p:nvPr/>
        </p:nvSpPr>
        <p:spPr>
          <a:xfrm>
            <a:off x="7976592" y="6858000"/>
            <a:ext cx="1547416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2" name="Shape 132"/>
          <p:cNvSpPr/>
          <p:nvPr/>
        </p:nvSpPr>
        <p:spPr>
          <a:xfrm>
            <a:off x="4064000" y="3327400"/>
            <a:ext cx="398234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 flipV="1">
            <a:off x="4052192" y="4663454"/>
            <a:ext cx="33138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8267699" y="5507309"/>
            <a:ext cx="1" cy="12079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 flipV="1">
            <a:off x="9067799" y="5556620"/>
            <a:ext cx="1" cy="120799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047386" y="2514599"/>
            <a:ext cx="17416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37" name="Shape 137"/>
          <p:cNvSpPr/>
          <p:nvPr/>
        </p:nvSpPr>
        <p:spPr>
          <a:xfrm>
            <a:off x="4758054" y="4762499"/>
            <a:ext cx="21170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32" grpId="4"/>
      <p:bldP build="whole" bldLvl="1" animBg="1" rev="0" advAuto="0" spid="136" grpId="5"/>
      <p:bldP build="whole" bldLvl="1" animBg="1" rev="0" advAuto="0" spid="133" grpId="9"/>
      <p:bldP build="whole" bldLvl="1" animBg="1" rev="0" advAuto="0" spid="128" grpId="3"/>
      <p:bldP build="whole" bldLvl="1" animBg="1" rev="0" advAuto="0" spid="135" grpId="8"/>
      <p:bldP build="whole" bldLvl="1" animBg="1" rev="0" advAuto="0" spid="134" grpId="6"/>
      <p:bldP build="whole" bldLvl="1" animBg="1" rev="0" advAuto="0" spid="129" grpId="1"/>
      <p:bldP build="whole" bldLvl="1" animBg="1" rev="0" advAuto="0" spid="131" grpId="7"/>
      <p:bldP build="whole" bldLvl="1" animBg="1" rev="0" advAuto="0" spid="137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689100" y="2045096"/>
            <a:ext cx="1270000" cy="495776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JSP</a:t>
            </a:r>
          </a:p>
        </p:txBody>
      </p:sp>
      <p:sp>
        <p:nvSpPr>
          <p:cNvPr id="140" name="Shape 140"/>
          <p:cNvSpPr/>
          <p:nvPr/>
        </p:nvSpPr>
        <p:spPr>
          <a:xfrm>
            <a:off x="3297237" y="2527299"/>
            <a:ext cx="76549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Overcomes the Limitations</a:t>
            </a:r>
          </a:p>
        </p:txBody>
      </p:sp>
      <p:sp>
        <p:nvSpPr>
          <p:cNvPr id="141" name="Shape 141"/>
          <p:cNvSpPr/>
          <p:nvPr/>
        </p:nvSpPr>
        <p:spPr>
          <a:xfrm>
            <a:off x="3844289" y="3975099"/>
            <a:ext cx="1455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Java</a:t>
            </a:r>
          </a:p>
        </p:txBody>
      </p:sp>
      <p:sp>
        <p:nvSpPr>
          <p:cNvPr id="142" name="Shape 142"/>
          <p:cNvSpPr/>
          <p:nvPr/>
        </p:nvSpPr>
        <p:spPr>
          <a:xfrm>
            <a:off x="7909877" y="3975099"/>
            <a:ext cx="1807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HTML</a:t>
            </a:r>
          </a:p>
        </p:txBody>
      </p:sp>
      <p:sp>
        <p:nvSpPr>
          <p:cNvPr id="143" name="Shape 143"/>
          <p:cNvSpPr/>
          <p:nvPr/>
        </p:nvSpPr>
        <p:spPr>
          <a:xfrm>
            <a:off x="3385184" y="6045199"/>
            <a:ext cx="77838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Avoids Broiler plate coding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2"/>
      <p:bldP build="whole" bldLvl="1" animBg="1" rev="0" advAuto="0" spid="142" grpId="4"/>
      <p:bldP build="whole" bldLvl="1" animBg="1" rev="0" advAuto="0" spid="141" grpId="3"/>
      <p:bldP build="whole" bldLvl="1" animBg="1" rev="0" advAuto="0" spid="143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