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51459" y="1498599"/>
            <a:ext cx="650748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Scripting Elements</a:t>
            </a:r>
          </a:p>
        </p:txBody>
      </p:sp>
      <p:sp>
        <p:nvSpPr>
          <p:cNvPr id="120" name="Shape 120"/>
          <p:cNvSpPr/>
          <p:nvPr/>
        </p:nvSpPr>
        <p:spPr>
          <a:xfrm>
            <a:off x="2844799" y="3289299"/>
            <a:ext cx="41021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1) Declaration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2903854" y="4825999"/>
            <a:ext cx="39839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2) Expression</a:t>
            </a:r>
          </a:p>
        </p:txBody>
      </p:sp>
      <p:sp>
        <p:nvSpPr>
          <p:cNvPr id="122" name="Shape 122"/>
          <p:cNvSpPr/>
          <p:nvPr/>
        </p:nvSpPr>
        <p:spPr>
          <a:xfrm>
            <a:off x="2986405" y="6362699"/>
            <a:ext cx="31838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3) Scriptlet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4"/>
      <p:bldP build="whole" bldLvl="1" animBg="1" rev="0" advAuto="0" spid="119" grpId="1"/>
      <p:bldP build="whole" bldLvl="1" animBg="1" rev="0" advAuto="0" spid="121" grpId="3"/>
      <p:bldP build="whole" bldLvl="1" animBg="1" rev="0" advAuto="0" spid="12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2996564" y="2057399"/>
            <a:ext cx="13093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&lt;%!</a:t>
            </a:r>
          </a:p>
        </p:txBody>
      </p:sp>
      <p:sp>
        <p:nvSpPr>
          <p:cNvPr id="125" name="Shape 125"/>
          <p:cNvSpPr/>
          <p:nvPr/>
        </p:nvSpPr>
        <p:spPr>
          <a:xfrm>
            <a:off x="3102292" y="7531099"/>
            <a:ext cx="10979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%&gt;</a:t>
            </a:r>
          </a:p>
        </p:txBody>
      </p:sp>
      <p:sp>
        <p:nvSpPr>
          <p:cNvPr id="126" name="Shape 126"/>
          <p:cNvSpPr/>
          <p:nvPr/>
        </p:nvSpPr>
        <p:spPr>
          <a:xfrm>
            <a:off x="3526789" y="3168649"/>
            <a:ext cx="1455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int x;</a:t>
            </a:r>
          </a:p>
        </p:txBody>
      </p:sp>
      <p:sp>
        <p:nvSpPr>
          <p:cNvPr id="127" name="Shape 127"/>
          <p:cNvSpPr/>
          <p:nvPr/>
        </p:nvSpPr>
        <p:spPr>
          <a:xfrm>
            <a:off x="3526789" y="3930649"/>
            <a:ext cx="1455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int y;</a:t>
            </a:r>
          </a:p>
        </p:txBody>
      </p:sp>
      <p:sp>
        <p:nvSpPr>
          <p:cNvPr id="128" name="Shape 128"/>
          <p:cNvSpPr/>
          <p:nvPr/>
        </p:nvSpPr>
        <p:spPr>
          <a:xfrm>
            <a:off x="3666172" y="4978400"/>
            <a:ext cx="5266056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void anyMethod()</a:t>
            </a:r>
          </a:p>
          <a:p>
            <a:pPr/>
            <a:r>
              <a:t>{</a:t>
            </a:r>
          </a:p>
          <a:p>
            <a:pPr/>
          </a:p>
          <a:p>
            <a:pPr/>
            <a:r>
              <a:t>}</a:t>
            </a:r>
          </a:p>
        </p:txBody>
      </p:sp>
      <p:sp>
        <p:nvSpPr>
          <p:cNvPr id="129" name="Shape 129"/>
          <p:cNvSpPr/>
          <p:nvPr/>
        </p:nvSpPr>
        <p:spPr>
          <a:xfrm>
            <a:off x="312420" y="8420099"/>
            <a:ext cx="66776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Members of the Servlet</a:t>
            </a:r>
          </a:p>
        </p:txBody>
      </p:sp>
      <p:sp>
        <p:nvSpPr>
          <p:cNvPr id="130" name="Shape 130"/>
          <p:cNvSpPr/>
          <p:nvPr/>
        </p:nvSpPr>
        <p:spPr>
          <a:xfrm>
            <a:off x="292099" y="1092199"/>
            <a:ext cx="41021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1) Declaration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7"/>
      <p:bldP build="whole" bldLvl="1" animBg="1" rev="0" advAuto="0" spid="126" grpId="4"/>
      <p:bldP build="whole" bldLvl="1" animBg="1" rev="0" advAuto="0" spid="128" grpId="6"/>
      <p:bldP build="whole" bldLvl="1" animBg="1" rev="0" advAuto="0" spid="125" grpId="3"/>
      <p:bldP build="whole" bldLvl="1" animBg="1" rev="0" advAuto="0" spid="127" grpId="5"/>
      <p:bldP build="whole" bldLvl="1" animBg="1" rev="0" advAuto="0" spid="130" grpId="1"/>
      <p:bldP build="whole" bldLvl="1" animBg="1" rev="0" advAuto="0" spid="12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78104" y="1422399"/>
            <a:ext cx="39839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2) Expression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1768792" y="2984499"/>
            <a:ext cx="15170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&lt;%=</a:t>
            </a:r>
          </a:p>
        </p:txBody>
      </p:sp>
      <p:sp>
        <p:nvSpPr>
          <p:cNvPr id="134" name="Shape 134"/>
          <p:cNvSpPr/>
          <p:nvPr/>
        </p:nvSpPr>
        <p:spPr>
          <a:xfrm>
            <a:off x="4670742" y="2984499"/>
            <a:ext cx="10979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%&gt;</a:t>
            </a:r>
          </a:p>
        </p:txBody>
      </p:sp>
      <p:sp>
        <p:nvSpPr>
          <p:cNvPr id="135" name="Shape 135"/>
          <p:cNvSpPr/>
          <p:nvPr/>
        </p:nvSpPr>
        <p:spPr>
          <a:xfrm>
            <a:off x="3410902" y="2984499"/>
            <a:ext cx="12744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a+b</a:t>
            </a:r>
          </a:p>
        </p:txBody>
      </p:sp>
      <p:sp>
        <p:nvSpPr>
          <p:cNvPr id="136" name="Shape 136"/>
          <p:cNvSpPr/>
          <p:nvPr/>
        </p:nvSpPr>
        <p:spPr>
          <a:xfrm>
            <a:off x="1752663" y="4171949"/>
            <a:ext cx="15170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&lt;%=</a:t>
            </a:r>
          </a:p>
        </p:txBody>
      </p:sp>
      <p:sp>
        <p:nvSpPr>
          <p:cNvPr id="137" name="Shape 137"/>
          <p:cNvSpPr/>
          <p:nvPr/>
        </p:nvSpPr>
        <p:spPr>
          <a:xfrm>
            <a:off x="7988871" y="4171949"/>
            <a:ext cx="10979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%&gt;</a:t>
            </a:r>
          </a:p>
        </p:txBody>
      </p:sp>
      <p:sp>
        <p:nvSpPr>
          <p:cNvPr id="138" name="Shape 138"/>
          <p:cNvSpPr/>
          <p:nvPr/>
        </p:nvSpPr>
        <p:spPr>
          <a:xfrm>
            <a:off x="3302571" y="4114799"/>
            <a:ext cx="45015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user.getName()</a:t>
            </a:r>
          </a:p>
        </p:txBody>
      </p:sp>
      <p:sp>
        <p:nvSpPr>
          <p:cNvPr id="139" name="Shape 139"/>
          <p:cNvSpPr/>
          <p:nvPr/>
        </p:nvSpPr>
        <p:spPr>
          <a:xfrm>
            <a:off x="372427" y="7797799"/>
            <a:ext cx="33953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_jspService</a:t>
            </a:r>
          </a:p>
        </p:txBody>
      </p:sp>
      <p:sp>
        <p:nvSpPr>
          <p:cNvPr id="140" name="Shape 140"/>
          <p:cNvSpPr/>
          <p:nvPr/>
        </p:nvSpPr>
        <p:spPr>
          <a:xfrm>
            <a:off x="712787" y="5956299"/>
            <a:ext cx="28670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Evaluates</a:t>
            </a:r>
          </a:p>
        </p:txBody>
      </p:sp>
      <p:sp>
        <p:nvSpPr>
          <p:cNvPr id="141" name="Shape 141"/>
          <p:cNvSpPr/>
          <p:nvPr/>
        </p:nvSpPr>
        <p:spPr>
          <a:xfrm>
            <a:off x="4755515" y="5956299"/>
            <a:ext cx="60083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Sends the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7"/>
      <p:bldP build="whole" bldLvl="1" animBg="1" rev="0" advAuto="0" spid="132" grpId="1"/>
      <p:bldP build="whole" bldLvl="1" animBg="1" rev="0" advAuto="0" spid="137" grpId="6"/>
      <p:bldP build="whole" bldLvl="1" animBg="1" rev="0" advAuto="0" spid="141" grpId="9"/>
      <p:bldP build="whole" bldLvl="1" animBg="1" rev="0" advAuto="0" spid="136" grpId="5"/>
      <p:bldP build="whole" bldLvl="1" animBg="1" rev="0" advAuto="0" spid="139" grpId="10"/>
      <p:bldP build="whole" bldLvl="1" animBg="1" rev="0" advAuto="0" spid="135" grpId="4"/>
      <p:bldP build="whole" bldLvl="1" animBg="1" rev="0" advAuto="0" spid="134" grpId="3"/>
      <p:bldP build="whole" bldLvl="1" animBg="1" rev="0" advAuto="0" spid="140" grpId="8"/>
      <p:bldP build="whole" bldLvl="1" animBg="1" rev="0" advAuto="0" spid="13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661276" y="2743199"/>
            <a:ext cx="86184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&lt;%</a:t>
            </a:r>
          </a:p>
        </p:txBody>
      </p:sp>
      <p:sp>
        <p:nvSpPr>
          <p:cNvPr id="144" name="Shape 144"/>
          <p:cNvSpPr/>
          <p:nvPr/>
        </p:nvSpPr>
        <p:spPr>
          <a:xfrm>
            <a:off x="1004176" y="7086599"/>
            <a:ext cx="86184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%&gt;</a:t>
            </a:r>
          </a:p>
        </p:txBody>
      </p:sp>
      <p:sp>
        <p:nvSpPr>
          <p:cNvPr id="145" name="Shape 145"/>
          <p:cNvSpPr/>
          <p:nvPr/>
        </p:nvSpPr>
        <p:spPr>
          <a:xfrm>
            <a:off x="931113" y="3975099"/>
            <a:ext cx="100249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 num1 = request.getParameter(“num1”);</a:t>
            </a:r>
          </a:p>
        </p:txBody>
      </p:sp>
      <p:sp>
        <p:nvSpPr>
          <p:cNvPr id="146" name="Shape 146"/>
          <p:cNvSpPr/>
          <p:nvPr/>
        </p:nvSpPr>
        <p:spPr>
          <a:xfrm>
            <a:off x="931113" y="5029199"/>
            <a:ext cx="100249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 num2 = request.getParameter(“num2”);</a:t>
            </a:r>
          </a:p>
        </p:txBody>
      </p:sp>
      <p:sp>
        <p:nvSpPr>
          <p:cNvPr id="147" name="Shape 147"/>
          <p:cNvSpPr/>
          <p:nvPr/>
        </p:nvSpPr>
        <p:spPr>
          <a:xfrm>
            <a:off x="991577" y="6057899"/>
            <a:ext cx="53828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 result = num1+num2;</a:t>
            </a:r>
          </a:p>
        </p:txBody>
      </p:sp>
      <p:sp>
        <p:nvSpPr>
          <p:cNvPr id="148" name="Shape 148"/>
          <p:cNvSpPr/>
          <p:nvPr/>
        </p:nvSpPr>
        <p:spPr>
          <a:xfrm>
            <a:off x="45719" y="1447799"/>
            <a:ext cx="300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3)Scriptlet</a:t>
            </a:r>
          </a:p>
        </p:txBody>
      </p:sp>
      <p:sp>
        <p:nvSpPr>
          <p:cNvPr id="149" name="Shape 149"/>
          <p:cNvSpPr/>
          <p:nvPr/>
        </p:nvSpPr>
        <p:spPr>
          <a:xfrm>
            <a:off x="4390047" y="7950199"/>
            <a:ext cx="29293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_jspService()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5"/>
      <p:bldP build="whole" bldLvl="1" animBg="1" rev="0" advAuto="0" spid="143" grpId="2"/>
      <p:bldP build="whole" bldLvl="1" animBg="1" rev="0" advAuto="0" spid="145" grpId="3"/>
      <p:bldP build="whole" bldLvl="1" animBg="1" rev="0" advAuto="0" spid="146" grpId="4"/>
      <p:bldP build="whole" bldLvl="1" animBg="1" rev="0" advAuto="0" spid="148" grpId="1"/>
      <p:bldP build="whole" bldLvl="1" animBg="1" rev="0" advAuto="0" spid="149" grpId="7"/>
      <p:bldP build="whole" bldLvl="1" animBg="1" rev="0" advAuto="0" spid="144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