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7685722" y="3898899"/>
            <a:ext cx="223075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jspInit()</a:t>
            </a:r>
          </a:p>
        </p:txBody>
      </p:sp>
      <p:sp>
        <p:nvSpPr>
          <p:cNvPr id="120" name="Shape 120"/>
          <p:cNvSpPr/>
          <p:nvPr/>
        </p:nvSpPr>
        <p:spPr>
          <a:xfrm>
            <a:off x="7374572" y="5587999"/>
            <a:ext cx="381825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_jspService()</a:t>
            </a:r>
          </a:p>
        </p:txBody>
      </p:sp>
      <p:sp>
        <p:nvSpPr>
          <p:cNvPr id="121" name="Shape 121"/>
          <p:cNvSpPr/>
          <p:nvPr/>
        </p:nvSpPr>
        <p:spPr>
          <a:xfrm>
            <a:off x="7503795" y="7277099"/>
            <a:ext cx="355981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jspDestroy()</a:t>
            </a:r>
          </a:p>
        </p:txBody>
      </p:sp>
      <p:sp>
        <p:nvSpPr>
          <p:cNvPr id="122" name="Shape 122"/>
          <p:cNvSpPr/>
          <p:nvPr/>
        </p:nvSpPr>
        <p:spPr>
          <a:xfrm>
            <a:off x="590867" y="914399"/>
            <a:ext cx="316166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Translation</a:t>
            </a:r>
          </a:p>
        </p:txBody>
      </p:sp>
      <p:sp>
        <p:nvSpPr>
          <p:cNvPr id="123" name="Shape 123"/>
          <p:cNvSpPr/>
          <p:nvPr/>
        </p:nvSpPr>
        <p:spPr>
          <a:xfrm>
            <a:off x="662305" y="1968499"/>
            <a:ext cx="350139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Compilation</a:t>
            </a:r>
          </a:p>
        </p:txBody>
      </p:sp>
      <p:sp>
        <p:nvSpPr>
          <p:cNvPr id="124" name="Shape 124"/>
          <p:cNvSpPr/>
          <p:nvPr/>
        </p:nvSpPr>
        <p:spPr>
          <a:xfrm>
            <a:off x="643889" y="3022599"/>
            <a:ext cx="35382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Instantiation</a:t>
            </a:r>
          </a:p>
        </p:txBody>
      </p:sp>
      <p:sp>
        <p:nvSpPr>
          <p:cNvPr id="125" name="Shape 125"/>
          <p:cNvSpPr/>
          <p:nvPr/>
        </p:nvSpPr>
        <p:spPr>
          <a:xfrm>
            <a:off x="4636144" y="4058443"/>
            <a:ext cx="2063057" cy="4075114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Container</a:t>
            </a:r>
          </a:p>
        </p:txBody>
      </p:sp>
      <p:sp>
        <p:nvSpPr>
          <p:cNvPr id="126" name="Shape 126"/>
          <p:cNvSpPr/>
          <p:nvPr/>
        </p:nvSpPr>
        <p:spPr>
          <a:xfrm>
            <a:off x="697230" y="4343399"/>
            <a:ext cx="34315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Initialization</a:t>
            </a:r>
          </a:p>
        </p:txBody>
      </p:sp>
      <p:sp>
        <p:nvSpPr>
          <p:cNvPr id="127" name="Shape 127"/>
          <p:cNvSpPr/>
          <p:nvPr/>
        </p:nvSpPr>
        <p:spPr>
          <a:xfrm>
            <a:off x="677227" y="5664199"/>
            <a:ext cx="276034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Servicing</a:t>
            </a:r>
          </a:p>
        </p:txBody>
      </p:sp>
      <p:sp>
        <p:nvSpPr>
          <p:cNvPr id="128" name="Shape 128"/>
          <p:cNvSpPr/>
          <p:nvPr/>
        </p:nvSpPr>
        <p:spPr>
          <a:xfrm>
            <a:off x="732472" y="6832599"/>
            <a:ext cx="336105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Destruction</a:t>
            </a:r>
          </a:p>
        </p:txBody>
      </p:sp>
      <p:sp>
        <p:nvSpPr>
          <p:cNvPr id="129" name="Shape 129"/>
          <p:cNvSpPr/>
          <p:nvPr/>
        </p:nvSpPr>
        <p:spPr>
          <a:xfrm flipV="1">
            <a:off x="6730999" y="4771480"/>
            <a:ext cx="854621" cy="85462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0" name="Shape 130"/>
          <p:cNvSpPr/>
          <p:nvPr/>
        </p:nvSpPr>
        <p:spPr>
          <a:xfrm>
            <a:off x="6731000" y="6134100"/>
            <a:ext cx="845640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1" name="Shape 131"/>
          <p:cNvSpPr/>
          <p:nvPr/>
        </p:nvSpPr>
        <p:spPr>
          <a:xfrm>
            <a:off x="6730999" y="6736080"/>
            <a:ext cx="854621" cy="85462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1" grpId="13"/>
      <p:bldP build="whole" bldLvl="1" animBg="1" rev="0" advAuto="0" spid="121" grpId="4"/>
      <p:bldP build="whole" bldLvl="1" animBg="1" rev="0" advAuto="0" spid="127" grpId="9"/>
      <p:bldP build="whole" bldLvl="1" animBg="1" rev="0" advAuto="0" spid="126" grpId="8"/>
      <p:bldP build="whole" bldLvl="1" animBg="1" rev="0" advAuto="0" spid="122" grpId="5"/>
      <p:bldP build="whole" bldLvl="1" animBg="1" rev="0" advAuto="0" spid="123" grpId="6"/>
      <p:bldP build="whole" bldLvl="1" animBg="1" rev="0" advAuto="0" spid="130" grpId="12"/>
      <p:bldP build="whole" bldLvl="1" animBg="1" rev="0" advAuto="0" spid="124" grpId="7"/>
      <p:bldP build="whole" bldLvl="1" animBg="1" rev="0" advAuto="0" spid="119" grpId="2"/>
      <p:bldP build="whole" bldLvl="1" animBg="1" rev="0" advAuto="0" spid="128" grpId="10"/>
      <p:bldP build="whole" bldLvl="1" animBg="1" rev="0" advAuto="0" spid="125" grpId="1"/>
      <p:bldP build="whole" bldLvl="1" animBg="1" rev="0" advAuto="0" spid="129" grpId="11"/>
      <p:bldP build="whole" bldLvl="1" animBg="1" rev="0" advAuto="0" spid="120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4072334" y="3855045"/>
            <a:ext cx="2645966" cy="2754710"/>
          </a:xfrm>
          <a:prstGeom prst="rect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JSP Container</a:t>
            </a:r>
          </a:p>
        </p:txBody>
      </p:sp>
      <p:sp>
        <p:nvSpPr>
          <p:cNvPr id="134" name="Shape 134"/>
          <p:cNvSpPr/>
          <p:nvPr/>
        </p:nvSpPr>
        <p:spPr>
          <a:xfrm>
            <a:off x="594706" y="5232400"/>
            <a:ext cx="3426724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639293" y="4457699"/>
            <a:ext cx="309049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helloworld.jsp</a:t>
            </a:r>
          </a:p>
        </p:txBody>
      </p:sp>
      <p:sp>
        <p:nvSpPr>
          <p:cNvPr id="136" name="Shape 136"/>
          <p:cNvSpPr/>
          <p:nvPr/>
        </p:nvSpPr>
        <p:spPr>
          <a:xfrm>
            <a:off x="6769204" y="5232400"/>
            <a:ext cx="4511191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7" name="Shape 137"/>
          <p:cNvSpPr/>
          <p:nvPr/>
        </p:nvSpPr>
        <p:spPr>
          <a:xfrm>
            <a:off x="6769204" y="4457699"/>
            <a:ext cx="421688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helloworld_jsp.java</a:t>
            </a:r>
          </a:p>
        </p:txBody>
      </p:sp>
      <p:sp>
        <p:nvSpPr>
          <p:cNvPr id="138" name="Shape 138"/>
          <p:cNvSpPr/>
          <p:nvPr/>
        </p:nvSpPr>
        <p:spPr>
          <a:xfrm>
            <a:off x="91313" y="945554"/>
            <a:ext cx="398297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Translation:</a:t>
            </a:r>
          </a:p>
        </p:txBody>
      </p:sp>
      <p:sp>
        <p:nvSpPr>
          <p:cNvPr id="139" name="Shape 139"/>
          <p:cNvSpPr/>
          <p:nvPr/>
        </p:nvSpPr>
        <p:spPr>
          <a:xfrm>
            <a:off x="550824" y="5321300"/>
            <a:ext cx="3063952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html,java,</a:t>
            </a:r>
          </a:p>
          <a:p>
            <a:pPr/>
            <a:r>
              <a:t>JSP Elements</a:t>
            </a:r>
          </a:p>
        </p:txBody>
      </p:sp>
      <p:sp>
        <p:nvSpPr>
          <p:cNvPr id="140" name="Shape 140"/>
          <p:cNvSpPr/>
          <p:nvPr/>
        </p:nvSpPr>
        <p:spPr>
          <a:xfrm>
            <a:off x="6654904" y="3784599"/>
            <a:ext cx="625635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Container Generated Servlet</a:t>
            </a:r>
          </a:p>
        </p:txBody>
      </p:sp>
      <p:sp>
        <p:nvSpPr>
          <p:cNvPr id="141" name="Shape 141"/>
          <p:cNvSpPr/>
          <p:nvPr/>
        </p:nvSpPr>
        <p:spPr>
          <a:xfrm>
            <a:off x="361475" y="2565399"/>
            <a:ext cx="432498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First Client Request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" grpId="4"/>
      <p:bldP build="whole" bldLvl="1" animBg="1" rev="0" advAuto="0" spid="138" grpId="1"/>
      <p:bldP build="whole" bldLvl="1" animBg="1" rev="0" advAuto="0" spid="133" grpId="5"/>
      <p:bldP build="whole" bldLvl="1" animBg="1" rev="0" advAuto="0" spid="140" grpId="9"/>
      <p:bldP build="whole" bldLvl="1" animBg="1" rev="0" advAuto="0" spid="135" grpId="2"/>
      <p:bldP build="whole" bldLvl="1" animBg="1" rev="0" advAuto="0" spid="136" grpId="7"/>
      <p:bldP build="whole" bldLvl="1" animBg="1" rev="0" advAuto="0" spid="139" grpId="3"/>
      <p:bldP build="whole" bldLvl="1" animBg="1" rev="0" advAuto="0" spid="137" grpId="8"/>
      <p:bldP build="whole" bldLvl="1" animBg="1" rev="0" advAuto="0" spid="134" grpId="6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4618434" y="2629495"/>
            <a:ext cx="2645966" cy="3300810"/>
          </a:xfrm>
          <a:prstGeom prst="rect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JSP Container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+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Java Compiler</a:t>
            </a:r>
          </a:p>
        </p:txBody>
      </p:sp>
      <p:sp>
        <p:nvSpPr>
          <p:cNvPr id="144" name="Shape 144"/>
          <p:cNvSpPr/>
          <p:nvPr/>
        </p:nvSpPr>
        <p:spPr>
          <a:xfrm>
            <a:off x="350647" y="4610100"/>
            <a:ext cx="4216883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5" name="Shape 145"/>
          <p:cNvSpPr/>
          <p:nvPr/>
        </p:nvSpPr>
        <p:spPr>
          <a:xfrm>
            <a:off x="7315304" y="4610100"/>
            <a:ext cx="4511191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350646" y="3835399"/>
            <a:ext cx="421688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helloworld_jsp.java</a:t>
            </a:r>
          </a:p>
        </p:txBody>
      </p:sp>
      <p:sp>
        <p:nvSpPr>
          <p:cNvPr id="147" name="Shape 147"/>
          <p:cNvSpPr/>
          <p:nvPr/>
        </p:nvSpPr>
        <p:spPr>
          <a:xfrm>
            <a:off x="154177" y="1028699"/>
            <a:ext cx="439064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Compilation:</a:t>
            </a:r>
          </a:p>
        </p:txBody>
      </p:sp>
      <p:sp>
        <p:nvSpPr>
          <p:cNvPr id="148" name="Shape 148"/>
          <p:cNvSpPr/>
          <p:nvPr/>
        </p:nvSpPr>
        <p:spPr>
          <a:xfrm>
            <a:off x="7315304" y="3936999"/>
            <a:ext cx="445818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helloworld_jsp.class</a:t>
            </a:r>
          </a:p>
        </p:txBody>
      </p:sp>
      <p:sp>
        <p:nvSpPr>
          <p:cNvPr id="149" name="Shape 149"/>
          <p:cNvSpPr/>
          <p:nvPr/>
        </p:nvSpPr>
        <p:spPr>
          <a:xfrm>
            <a:off x="21209" y="6857999"/>
            <a:ext cx="1235278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Once - Unless the code is modified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9" grpId="7"/>
      <p:bldP build="whole" bldLvl="1" animBg="1" rev="0" advAuto="0" spid="148" grpId="6"/>
      <p:bldP build="whole" bldLvl="1" animBg="1" rev="0" advAuto="0" spid="147" grpId="1"/>
      <p:bldP build="whole" bldLvl="1" animBg="1" rev="0" advAuto="0" spid="144" grpId="3"/>
      <p:bldP build="whole" bldLvl="1" animBg="1" rev="0" advAuto="0" spid="145" grpId="5"/>
      <p:bldP build="whole" bldLvl="1" animBg="1" rev="0" advAuto="0" spid="143" grpId="4"/>
      <p:bldP build="whole" bldLvl="1" animBg="1" rev="0" advAuto="0" spid="146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