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09118" y="958849"/>
            <a:ext cx="1091336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Life Cycle Methods and Phases</a:t>
            </a:r>
          </a:p>
        </p:txBody>
      </p:sp>
      <p:sp>
        <p:nvSpPr>
          <p:cNvPr id="120" name="Shape 120"/>
          <p:cNvSpPr/>
          <p:nvPr/>
        </p:nvSpPr>
        <p:spPr>
          <a:xfrm>
            <a:off x="7999729" y="3663949"/>
            <a:ext cx="13487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init()</a:t>
            </a:r>
          </a:p>
        </p:txBody>
      </p:sp>
      <p:sp>
        <p:nvSpPr>
          <p:cNvPr id="121" name="Shape 121"/>
          <p:cNvSpPr/>
          <p:nvPr/>
        </p:nvSpPr>
        <p:spPr>
          <a:xfrm>
            <a:off x="8317230" y="4875930"/>
            <a:ext cx="25838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service()</a:t>
            </a:r>
          </a:p>
        </p:txBody>
      </p:sp>
      <p:sp>
        <p:nvSpPr>
          <p:cNvPr id="122" name="Shape 122"/>
          <p:cNvSpPr/>
          <p:nvPr/>
        </p:nvSpPr>
        <p:spPr>
          <a:xfrm>
            <a:off x="8101964" y="6502399"/>
            <a:ext cx="264287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destroy()</a:t>
            </a:r>
          </a:p>
        </p:txBody>
      </p:sp>
      <p:sp>
        <p:nvSpPr>
          <p:cNvPr id="123" name="Shape 123"/>
          <p:cNvSpPr/>
          <p:nvPr/>
        </p:nvSpPr>
        <p:spPr>
          <a:xfrm>
            <a:off x="1119073" y="2964580"/>
            <a:ext cx="26894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instantiation</a:t>
            </a:r>
          </a:p>
        </p:txBody>
      </p:sp>
      <p:sp>
        <p:nvSpPr>
          <p:cNvPr id="124" name="Shape 124"/>
          <p:cNvSpPr/>
          <p:nvPr/>
        </p:nvSpPr>
        <p:spPr>
          <a:xfrm>
            <a:off x="1159611" y="4247280"/>
            <a:ext cx="260837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initialization</a:t>
            </a:r>
          </a:p>
        </p:txBody>
      </p:sp>
      <p:sp>
        <p:nvSpPr>
          <p:cNvPr id="125" name="Shape 125"/>
          <p:cNvSpPr/>
          <p:nvPr/>
        </p:nvSpPr>
        <p:spPr>
          <a:xfrm>
            <a:off x="1212037" y="5533931"/>
            <a:ext cx="20717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servicing</a:t>
            </a:r>
          </a:p>
        </p:txBody>
      </p:sp>
      <p:sp>
        <p:nvSpPr>
          <p:cNvPr id="126" name="Shape 126"/>
          <p:cNvSpPr/>
          <p:nvPr/>
        </p:nvSpPr>
        <p:spPr>
          <a:xfrm>
            <a:off x="1199667" y="6965081"/>
            <a:ext cx="252826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destruction</a:t>
            </a:r>
          </a:p>
        </p:txBody>
      </p:sp>
      <p:sp>
        <p:nvSpPr>
          <p:cNvPr id="127" name="Shape 127"/>
          <p:cNvSpPr/>
          <p:nvPr/>
        </p:nvSpPr>
        <p:spPr>
          <a:xfrm>
            <a:off x="4633664" y="4673600"/>
            <a:ext cx="2071727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Container</a:t>
            </a:r>
          </a:p>
        </p:txBody>
      </p:sp>
      <p:sp>
        <p:nvSpPr>
          <p:cNvPr id="128" name="Shape 128"/>
          <p:cNvSpPr/>
          <p:nvPr/>
        </p:nvSpPr>
        <p:spPr>
          <a:xfrm>
            <a:off x="7372870" y="2628899"/>
            <a:ext cx="41010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OrderServlet.class</a:t>
            </a:r>
          </a:p>
        </p:txBody>
      </p:sp>
      <p:sp>
        <p:nvSpPr>
          <p:cNvPr id="129" name="Shape 129"/>
          <p:cNvSpPr/>
          <p:nvPr/>
        </p:nvSpPr>
        <p:spPr>
          <a:xfrm flipV="1">
            <a:off x="6502399" y="3327400"/>
            <a:ext cx="1270001" cy="1270000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0" name="Shape 130"/>
          <p:cNvSpPr/>
          <p:nvPr/>
        </p:nvSpPr>
        <p:spPr>
          <a:xfrm flipV="1">
            <a:off x="6722050" y="5364561"/>
            <a:ext cx="1581084" cy="299639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1" name="Shape 131"/>
          <p:cNvSpPr/>
          <p:nvPr/>
        </p:nvSpPr>
        <p:spPr>
          <a:xfrm flipV="1">
            <a:off x="6722050" y="4064000"/>
            <a:ext cx="1270001" cy="1270000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2" name="Shape 132"/>
          <p:cNvSpPr/>
          <p:nvPr/>
        </p:nvSpPr>
        <p:spPr>
          <a:xfrm>
            <a:off x="6722430" y="6019800"/>
            <a:ext cx="1342031" cy="852817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7161247" y="4311220"/>
            <a:ext cx="38262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34" name="Shape 134"/>
          <p:cNvSpPr/>
          <p:nvPr/>
        </p:nvSpPr>
        <p:spPr>
          <a:xfrm>
            <a:off x="7198727" y="6399721"/>
            <a:ext cx="38262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35" name="Shape 135"/>
          <p:cNvSpPr/>
          <p:nvPr/>
        </p:nvSpPr>
        <p:spPr>
          <a:xfrm>
            <a:off x="6712235" y="5528450"/>
            <a:ext cx="166972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 times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13"/>
      <p:bldP build="whole" bldLvl="1" animBg="1" rev="0" advAuto="0" spid="132" grpId="16"/>
      <p:bldP build="whole" bldLvl="1" animBg="1" rev="0" advAuto="0" spid="129" grpId="10"/>
      <p:bldP build="whole" bldLvl="1" animBg="1" rev="0" advAuto="0" spid="127" grpId="9"/>
      <p:bldP build="whole" bldLvl="1" animBg="1" rev="0" advAuto="0" spid="126" grpId="8"/>
      <p:bldP build="whole" bldLvl="1" animBg="1" rev="0" advAuto="0" spid="120" grpId="2"/>
      <p:bldP build="whole" bldLvl="1" animBg="1" rev="0" advAuto="0" spid="134" grpId="17"/>
      <p:bldP build="whole" bldLvl="1" animBg="1" rev="0" advAuto="0" spid="119" grpId="1"/>
      <p:bldP build="whole" bldLvl="1" animBg="1" rev="0" advAuto="0" spid="122" grpId="4"/>
      <p:bldP build="whole" bldLvl="1" animBg="1" rev="0" advAuto="0" spid="121" grpId="3"/>
      <p:bldP build="whole" bldLvl="1" animBg="1" rev="0" advAuto="0" spid="125" grpId="7"/>
      <p:bldP build="whole" bldLvl="1" animBg="1" rev="0" advAuto="0" spid="128" grpId="11"/>
      <p:bldP build="whole" bldLvl="1" animBg="1" rev="0" advAuto="0" spid="124" grpId="6"/>
      <p:bldP build="whole" bldLvl="1" animBg="1" rev="0" advAuto="0" spid="123" grpId="5"/>
      <p:bldP build="whole" bldLvl="1" animBg="1" rev="0" advAuto="0" spid="130" grpId="14"/>
      <p:bldP build="whole" bldLvl="1" animBg="1" rev="0" advAuto="0" spid="135" grpId="15"/>
      <p:bldP build="whole" bldLvl="1" animBg="1" rev="0" advAuto="0" spid="131" grpId="1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