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76833" y="1587499"/>
            <a:ext cx="684733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Context Parameters</a:t>
            </a:r>
          </a:p>
        </p:txBody>
      </p:sp>
      <p:sp>
        <p:nvSpPr>
          <p:cNvPr id="120" name="Shape 120"/>
          <p:cNvSpPr/>
          <p:nvPr/>
        </p:nvSpPr>
        <p:spPr>
          <a:xfrm>
            <a:off x="2488882" y="3111499"/>
            <a:ext cx="170243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name</a:t>
            </a:r>
          </a:p>
        </p:txBody>
      </p:sp>
      <p:sp>
        <p:nvSpPr>
          <p:cNvPr id="121" name="Shape 121"/>
          <p:cNvSpPr/>
          <p:nvPr/>
        </p:nvSpPr>
        <p:spPr>
          <a:xfrm>
            <a:off x="8099425" y="3200399"/>
            <a:ext cx="163195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value</a:t>
            </a:r>
          </a:p>
        </p:txBody>
      </p:sp>
      <p:sp>
        <p:nvSpPr>
          <p:cNvPr id="122" name="Shape 122"/>
          <p:cNvSpPr/>
          <p:nvPr/>
        </p:nvSpPr>
        <p:spPr>
          <a:xfrm>
            <a:off x="2471737" y="4203699"/>
            <a:ext cx="173672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7249477" y="4203699"/>
            <a:ext cx="3712846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OracleDriver</a:t>
            </a:r>
          </a:p>
        </p:txBody>
      </p:sp>
      <p:sp>
        <p:nvSpPr>
          <p:cNvPr id="124" name="Shape 124"/>
          <p:cNvSpPr/>
          <p:nvPr/>
        </p:nvSpPr>
        <p:spPr>
          <a:xfrm>
            <a:off x="920115" y="5410199"/>
            <a:ext cx="24777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/>
            <a:r>
              <a:t>web.xml</a:t>
            </a:r>
          </a:p>
        </p:txBody>
      </p:sp>
      <p:sp>
        <p:nvSpPr>
          <p:cNvPr id="125" name="Shape 125"/>
          <p:cNvSpPr/>
          <p:nvPr/>
        </p:nvSpPr>
        <p:spPr>
          <a:xfrm>
            <a:off x="2386101" y="6261099"/>
            <a:ext cx="38891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&lt;context-param&gt;</a:t>
            </a:r>
          </a:p>
        </p:txBody>
      </p:sp>
      <p:sp>
        <p:nvSpPr>
          <p:cNvPr id="126" name="Shape 126"/>
          <p:cNvSpPr/>
          <p:nvPr/>
        </p:nvSpPr>
        <p:spPr>
          <a:xfrm>
            <a:off x="2538501" y="8381999"/>
            <a:ext cx="388919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&lt;context-param&gt;</a:t>
            </a:r>
          </a:p>
        </p:txBody>
      </p:sp>
      <p:sp>
        <p:nvSpPr>
          <p:cNvPr id="127" name="Shape 127"/>
          <p:cNvSpPr/>
          <p:nvPr/>
        </p:nvSpPr>
        <p:spPr>
          <a:xfrm>
            <a:off x="2726474" y="7061199"/>
            <a:ext cx="351325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&lt;param-name&gt;</a:t>
            </a:r>
          </a:p>
        </p:txBody>
      </p:sp>
      <p:sp>
        <p:nvSpPr>
          <p:cNvPr id="128" name="Shape 128"/>
          <p:cNvSpPr/>
          <p:nvPr/>
        </p:nvSpPr>
        <p:spPr>
          <a:xfrm>
            <a:off x="7510792" y="7061199"/>
            <a:ext cx="364741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&lt;/param-name&gt;</a:t>
            </a:r>
          </a:p>
        </p:txBody>
      </p:sp>
      <p:sp>
        <p:nvSpPr>
          <p:cNvPr id="129" name="Shape 129"/>
          <p:cNvSpPr/>
          <p:nvPr/>
        </p:nvSpPr>
        <p:spPr>
          <a:xfrm>
            <a:off x="6222428" y="7061199"/>
            <a:ext cx="13473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driver</a:t>
            </a:r>
          </a:p>
        </p:txBody>
      </p:sp>
      <p:sp>
        <p:nvSpPr>
          <p:cNvPr id="130" name="Shape 130"/>
          <p:cNvSpPr/>
          <p:nvPr/>
        </p:nvSpPr>
        <p:spPr>
          <a:xfrm>
            <a:off x="2600858" y="7861299"/>
            <a:ext cx="345968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&lt;param-value&gt;</a:t>
            </a:r>
          </a:p>
        </p:txBody>
      </p:sp>
      <p:sp>
        <p:nvSpPr>
          <p:cNvPr id="131" name="Shape 131"/>
          <p:cNvSpPr/>
          <p:nvPr/>
        </p:nvSpPr>
        <p:spPr>
          <a:xfrm>
            <a:off x="7689977" y="7861299"/>
            <a:ext cx="359384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&lt;/param-value&gt;</a:t>
            </a:r>
          </a:p>
        </p:txBody>
      </p:sp>
      <p:sp>
        <p:nvSpPr>
          <p:cNvPr id="132" name="Shape 132"/>
          <p:cNvSpPr/>
          <p:nvPr/>
        </p:nvSpPr>
        <p:spPr>
          <a:xfrm>
            <a:off x="6051956" y="7861299"/>
            <a:ext cx="169626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jdbc:…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6"/>
      <p:bldP build="whole" bldLvl="1" animBg="1" rev="0" advAuto="0" spid="122" grpId="4"/>
      <p:bldP build="whole" bldLvl="1" animBg="1" rev="0" advAuto="0" spid="129" grpId="9"/>
      <p:bldP build="whole" bldLvl="1" animBg="1" rev="0" advAuto="0" spid="125" grpId="7"/>
      <p:bldP build="whole" bldLvl="1" animBg="1" rev="0" advAuto="0" spid="132" grpId="12"/>
      <p:bldP build="whole" bldLvl="1" animBg="1" rev="0" advAuto="0" spid="120" grpId="2"/>
      <p:bldP build="whole" bldLvl="1" animBg="1" rev="0" advAuto="0" spid="123" grpId="5"/>
      <p:bldP build="whole" bldLvl="1" animBg="1" rev="0" advAuto="0" spid="119" grpId="1"/>
      <p:bldP build="whole" bldLvl="1" animBg="1" rev="0" advAuto="0" spid="131" grpId="13"/>
      <p:bldP build="whole" bldLvl="1" animBg="1" rev="0" advAuto="0" spid="130" grpId="11"/>
      <p:bldP build="whole" bldLvl="1" animBg="1" rev="0" advAuto="0" spid="121" grpId="3"/>
      <p:bldP build="whole" bldLvl="1" animBg="1" rev="0" advAuto="0" spid="127" grpId="8"/>
      <p:bldP build="whole" bldLvl="1" animBg="1" rev="0" advAuto="0" spid="128" grpId="10"/>
      <p:bldP build="whole" bldLvl="1" animBg="1" rev="0" advAuto="0" spid="126" grpId="1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1911399" y="3086100"/>
            <a:ext cx="3740101" cy="3077766"/>
          </a:xfrm>
          <a:prstGeom prst="roundRect">
            <a:avLst>
              <a:gd name="adj" fmla="val 619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Container</a:t>
            </a:r>
          </a:p>
        </p:txBody>
      </p:sp>
      <p:sp>
        <p:nvSpPr>
          <p:cNvPr id="135" name="Shape 135"/>
          <p:cNvSpPr/>
          <p:nvPr/>
        </p:nvSpPr>
        <p:spPr>
          <a:xfrm>
            <a:off x="7657617" y="4168699"/>
            <a:ext cx="325216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ServletContext</a:t>
            </a:r>
          </a:p>
        </p:txBody>
      </p:sp>
      <p:sp>
        <p:nvSpPr>
          <p:cNvPr id="136" name="Shape 136"/>
          <p:cNvSpPr/>
          <p:nvPr/>
        </p:nvSpPr>
        <p:spPr>
          <a:xfrm flipV="1">
            <a:off x="5740399" y="24511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6448831" y="1727199"/>
            <a:ext cx="19105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web.xml</a:t>
            </a:r>
          </a:p>
        </p:txBody>
      </p:sp>
      <p:sp>
        <p:nvSpPr>
          <p:cNvPr id="138" name="Shape 138"/>
          <p:cNvSpPr/>
          <p:nvPr/>
        </p:nvSpPr>
        <p:spPr>
          <a:xfrm>
            <a:off x="5652452" y="4511599"/>
            <a:ext cx="201849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1700809" y="7010399"/>
            <a:ext cx="960318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String driver = sc.getInitParameter(“driver”);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5"/>
      <p:bldP build="whole" bldLvl="1" animBg="1" rev="0" advAuto="0" spid="134" grpId="1"/>
      <p:bldP build="whole" bldLvl="1" animBg="1" rev="0" advAuto="0" spid="139" grpId="6"/>
      <p:bldP build="whole" bldLvl="1" animBg="1" rev="0" advAuto="0" spid="136" grpId="2"/>
      <p:bldP build="whole" bldLvl="1" animBg="1" rev="0" advAuto="0" spid="138" grpId="4"/>
      <p:bldP build="whole" bldLvl="1" animBg="1" rev="0" advAuto="0" spid="13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